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262" r:id="rId2"/>
    <p:sldId id="264" r:id="rId3"/>
    <p:sldId id="266" r:id="rId4"/>
    <p:sldId id="268" r:id="rId5"/>
    <p:sldId id="270" r:id="rId6"/>
    <p:sldId id="272" r:id="rId7"/>
    <p:sldId id="274" r:id="rId8"/>
    <p:sldId id="276" r:id="rId9"/>
    <p:sldId id="278" r:id="rId10"/>
    <p:sldId id="280" r:id="rId11"/>
    <p:sldId id="282" r:id="rId12"/>
    <p:sldId id="284" r:id="rId13"/>
    <p:sldId id="286" r:id="rId14"/>
    <p:sldId id="288" r:id="rId15"/>
    <p:sldId id="290" r:id="rId16"/>
    <p:sldId id="292" r:id="rId17"/>
    <p:sldId id="294" r:id="rId18"/>
    <p:sldId id="296" r:id="rId19"/>
    <p:sldId id="298" r:id="rId20"/>
    <p:sldId id="300" r:id="rId21"/>
    <p:sldId id="302" r:id="rId22"/>
    <p:sldId id="304" r:id="rId23"/>
    <p:sldId id="306" r:id="rId24"/>
    <p:sldId id="308" r:id="rId25"/>
    <p:sldId id="310" r:id="rId26"/>
    <p:sldId id="312" r:id="rId27"/>
    <p:sldId id="314" r:id="rId28"/>
    <p:sldId id="316" r:id="rId29"/>
    <p:sldId id="318" r:id="rId30"/>
    <p:sldId id="320" r:id="rId31"/>
    <p:sldId id="322" r:id="rId32"/>
    <p:sldId id="324" r:id="rId33"/>
    <p:sldId id="326" r:id="rId34"/>
    <p:sldId id="328" r:id="rId35"/>
    <p:sldId id="330" r:id="rId36"/>
    <p:sldId id="332" r:id="rId37"/>
    <p:sldId id="334" r:id="rId38"/>
    <p:sldId id="336" r:id="rId39"/>
    <p:sldId id="338" r:id="rId40"/>
    <p:sldId id="340" r:id="rId41"/>
    <p:sldId id="342" r:id="rId42"/>
    <p:sldId id="344" r:id="rId43"/>
    <p:sldId id="346" r:id="rId44"/>
    <p:sldId id="348" r:id="rId45"/>
    <p:sldId id="350" r:id="rId46"/>
    <p:sldId id="352" r:id="rId47"/>
    <p:sldId id="354" r:id="rId48"/>
    <p:sldId id="356" r:id="rId49"/>
    <p:sldId id="358" r:id="rId50"/>
    <p:sldId id="360" r:id="rId51"/>
    <p:sldId id="362" r:id="rId52"/>
    <p:sldId id="364" r:id="rId53"/>
    <p:sldId id="366" r:id="rId54"/>
    <p:sldId id="368" r:id="rId55"/>
    <p:sldId id="370" r:id="rId56"/>
    <p:sldId id="372" r:id="rId57"/>
    <p:sldId id="374" r:id="rId58"/>
    <p:sldId id="376" r:id="rId59"/>
    <p:sldId id="378" r:id="rId60"/>
    <p:sldId id="380" r:id="rId61"/>
    <p:sldId id="382" r:id="rId62"/>
    <p:sldId id="384" r:id="rId63"/>
    <p:sldId id="386" r:id="rId64"/>
    <p:sldId id="388" r:id="rId65"/>
    <p:sldId id="390" r:id="rId66"/>
    <p:sldId id="392" r:id="rId67"/>
    <p:sldId id="394" r:id="rId68"/>
    <p:sldId id="396" r:id="rId69"/>
    <p:sldId id="398" r:id="rId70"/>
    <p:sldId id="400" r:id="rId71"/>
    <p:sldId id="402" r:id="rId72"/>
    <p:sldId id="404" r:id="rId73"/>
    <p:sldId id="406" r:id="rId74"/>
    <p:sldId id="408" r:id="rId75"/>
    <p:sldId id="410" r:id="rId76"/>
    <p:sldId id="412" r:id="rId77"/>
    <p:sldId id="414" r:id="rId78"/>
    <p:sldId id="416" r:id="rId79"/>
    <p:sldId id="418" r:id="rId80"/>
    <p:sldId id="420" r:id="rId81"/>
    <p:sldId id="422" r:id="rId82"/>
    <p:sldId id="424" r:id="rId83"/>
    <p:sldId id="426" r:id="rId84"/>
    <p:sldId id="428" r:id="rId85"/>
    <p:sldId id="430" r:id="rId86"/>
    <p:sldId id="432" r:id="rId87"/>
    <p:sldId id="434" r:id="rId88"/>
    <p:sldId id="436" r:id="rId89"/>
    <p:sldId id="438" r:id="rId90"/>
    <p:sldId id="440" r:id="rId91"/>
    <p:sldId id="442" r:id="rId92"/>
    <p:sldId id="444" r:id="rId93"/>
    <p:sldId id="446" r:id="rId94"/>
    <p:sldId id="448" r:id="rId95"/>
    <p:sldId id="450" r:id="rId96"/>
    <p:sldId id="452" r:id="rId97"/>
    <p:sldId id="454" r:id="rId98"/>
    <p:sldId id="456" r:id="rId99"/>
    <p:sldId id="458" r:id="rId100"/>
    <p:sldId id="460" r:id="rId101"/>
    <p:sldId id="462" r:id="rId102"/>
    <p:sldId id="464" r:id="rId103"/>
    <p:sldId id="466" r:id="rId104"/>
    <p:sldId id="468" r:id="rId105"/>
    <p:sldId id="470" r:id="rId106"/>
    <p:sldId id="472" r:id="rId107"/>
    <p:sldId id="474" r:id="rId108"/>
    <p:sldId id="476" r:id="rId109"/>
    <p:sldId id="478" r:id="rId110"/>
    <p:sldId id="480" r:id="rId111"/>
    <p:sldId id="482" r:id="rId112"/>
    <p:sldId id="484" r:id="rId113"/>
    <p:sldId id="486" r:id="rId114"/>
    <p:sldId id="488" r:id="rId115"/>
    <p:sldId id="490" r:id="rId116"/>
  </p:sldIdLst>
  <p:sldSz cx="9144000" cy="6858000" type="screen4x3"/>
  <p:notesSz cx="6858000" cy="9144000"/>
  <p:custDataLst>
    <p:tags r:id="rId1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0"/>
    <p:restoredTop sz="0"/>
  </p:normalViewPr>
  <p:slideViewPr>
    <p:cSldViewPr>
      <p:cViewPr>
        <p:scale>
          <a:sx n="73" d="100"/>
          <a:sy n="73" d="100"/>
        </p:scale>
        <p:origin x="-2700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Tim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11620-9B7D-4A18-B96F-56CFDF64C03C}" type="datetimeFigureOut">
              <a:rPr/>
              <a:pPr/>
              <a:t>4/19/2020</a:t>
            </a:fld>
            <a:endParaRPr/>
          </a:p>
        </p:txBody>
      </p:sp>
      <p:sp>
        <p:nvSpPr>
          <p:cNvPr id="4" name="SlideImag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sz="1200"/>
            </a:defPPr>
          </a:lstStyle>
          <a:p>
            <a:r>
              <a:rPr smtClean="0"/>
              <a:t>First Level</a:t>
            </a:r>
          </a:p>
          <a:p>
            <a:pPr lvl="1"/>
            <a:r>
              <a:rPr smtClean="0"/>
              <a:t>Second Level</a:t>
            </a:r>
          </a:p>
          <a:p>
            <a:pPr lvl="2"/>
            <a:r>
              <a:rPr smtClean="0"/>
              <a:t>Third level</a:t>
            </a:r>
          </a:p>
          <a:p>
            <a:pPr lvl="3"/>
            <a:r>
              <a:rPr smtClean="0"/>
              <a:t>Fourth level</a:t>
            </a:r>
          </a:p>
          <a:p>
            <a:pPr lvl="4"/>
            <a:r>
              <a:rPr smtClean="0"/>
              <a:t>Fifth level</a:t>
            </a:r>
          </a:p>
        </p:txBody>
      </p:sp>
      <p:sp>
        <p:nvSpPr>
          <p:cNvPr id="6" name="Foo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Numb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32BE9-9FAB-451F-888E-D0FF549BFB33}" type="slidenum">
              <a:rPr smtClean="0"/>
              <a:pPr/>
              <a:t>‹#›</a:t>
            </a:fld>
            <a:endParaRPr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本文作者：巩建闽，教授，管理学博士，曾任德州学院党委委员、副院长。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B1818C6-89AD-4057-A082-FC8D956C97CE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AC96948-BFBD-4218-8744-36165469D3DC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1B5C2D-B1AE-4175-B695-6E7045213501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B7743A7-16F6-4B77-86BF-D2D7404EE53A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0A01D8-65E5-4E75-A992-CCE239211FDF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127DF688-C672-4EEC-9C0A-A01E5077C608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6DD388FA-7013-41E8-B4C8-18229579306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975010C1-8C1A-4804-9137-C3376F96322E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6C7C041C-6B2B-48CC-B943-13689442BDCD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F35DFE3E-46CB-417E-A67D-A6341EC7F0D7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8B8A7EDE-810B-4131-9A75-71E3504E1410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7.12"/>
  <p:tag name="AS_TITLE" val="Aspose.Slides for .NET 4.0 Client Profile"/>
  <p:tag name="AS_VERSION" val="1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115</Words>
  <Application>Microsoft Office PowerPoint</Application>
  <PresentationFormat>全屏显示(4:3)</PresentationFormat>
  <Paragraphs>230</Paragraphs>
  <Slides>115</Slides>
  <Notes>115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115</vt:i4>
      </vt:variant>
    </vt:vector>
  </HeadingPairs>
  <TitlesOfParts>
    <vt:vector size="116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  <vt:lpstr>幻灯片 83</vt:lpstr>
      <vt:lpstr>幻灯片 84</vt:lpstr>
      <vt:lpstr>幻灯片 85</vt:lpstr>
      <vt:lpstr>幻灯片 86</vt:lpstr>
      <vt:lpstr>幻灯片 87</vt:lpstr>
      <vt:lpstr>幻灯片 88</vt:lpstr>
      <vt:lpstr>幻灯片 89</vt:lpstr>
      <vt:lpstr>幻灯片 90</vt:lpstr>
      <vt:lpstr>幻灯片 91</vt:lpstr>
      <vt:lpstr>幻灯片 92</vt:lpstr>
      <vt:lpstr>幻灯片 93</vt:lpstr>
      <vt:lpstr>幻灯片 94</vt:lpstr>
      <vt:lpstr>幻灯片 95</vt:lpstr>
      <vt:lpstr>幻灯片 96</vt:lpstr>
      <vt:lpstr>幻灯片 97</vt:lpstr>
      <vt:lpstr>幻灯片 98</vt:lpstr>
      <vt:lpstr>幻灯片 99</vt:lpstr>
      <vt:lpstr>幻灯片 100</vt:lpstr>
      <vt:lpstr>幻灯片 101</vt:lpstr>
      <vt:lpstr>幻灯片 102</vt:lpstr>
      <vt:lpstr>幻灯片 103</vt:lpstr>
      <vt:lpstr>幻灯片 104</vt:lpstr>
      <vt:lpstr>幻灯片 105</vt:lpstr>
      <vt:lpstr>幻灯片 106</vt:lpstr>
      <vt:lpstr>幻灯片 107</vt:lpstr>
      <vt:lpstr>幻灯片 108</vt:lpstr>
      <vt:lpstr>幻灯片 109</vt:lpstr>
      <vt:lpstr>幻灯片 110</vt:lpstr>
      <vt:lpstr>幻灯片 111</vt:lpstr>
      <vt:lpstr>幻灯片 112</vt:lpstr>
      <vt:lpstr>幻灯片 113</vt:lpstr>
      <vt:lpstr>幻灯片 114</vt:lpstr>
      <vt:lpstr>幻灯片 115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Administrator</cp:lastModifiedBy>
  <cp:revision>2</cp:revision>
  <cp:lastPrinted>2020-04-19T01:01:20Z</cp:lastPrinted>
  <dcterms:created xsi:type="dcterms:W3CDTF">2020-04-19T01:01:20Z</dcterms:created>
  <dcterms:modified xsi:type="dcterms:W3CDTF">2020-04-19T07:46:49Z</dcterms:modified>
</cp:coreProperties>
</file>