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13" r:id="rId3"/>
    <p:sldId id="410" r:id="rId5"/>
    <p:sldId id="355" r:id="rId6"/>
    <p:sldId id="327" r:id="rId7"/>
    <p:sldId id="344" r:id="rId8"/>
    <p:sldId id="411" r:id="rId9"/>
    <p:sldId id="467" r:id="rId10"/>
    <p:sldId id="320" r:id="rId11"/>
    <p:sldId id="353" r:id="rId12"/>
    <p:sldId id="469" r:id="rId13"/>
    <p:sldId id="332" r:id="rId14"/>
    <p:sldId id="470" r:id="rId15"/>
    <p:sldId id="324" r:id="rId16"/>
    <p:sldId id="468" r:id="rId17"/>
    <p:sldId id="354" r:id="rId18"/>
    <p:sldId id="565" r:id="rId19"/>
    <p:sldId id="666" r:id="rId20"/>
    <p:sldId id="566" r:id="rId21"/>
    <p:sldId id="325" r:id="rId22"/>
    <p:sldId id="604" r:id="rId23"/>
    <p:sldId id="641" r:id="rId24"/>
    <p:sldId id="642" r:id="rId25"/>
    <p:sldId id="644" r:id="rId26"/>
    <p:sldId id="334" r:id="rId27"/>
    <p:sldId id="349" r:id="rId28"/>
    <p:sldId id="646" r:id="rId29"/>
    <p:sldId id="329" r:id="rId30"/>
    <p:sldId id="647" r:id="rId31"/>
    <p:sldId id="648" r:id="rId32"/>
    <p:sldId id="649" r:id="rId33"/>
    <p:sldId id="650" r:id="rId34"/>
    <p:sldId id="651" r:id="rId35"/>
    <p:sldId id="340" r:id="rId36"/>
    <p:sldId id="653" r:id="rId37"/>
    <p:sldId id="351" r:id="rId38"/>
    <p:sldId id="266" r:id="rId39"/>
    <p:sldId id="270" r:id="rId40"/>
    <p:sldId id="267" r:id="rId41"/>
    <p:sldId id="272" r:id="rId42"/>
    <p:sldId id="297" r:id="rId43"/>
    <p:sldId id="645" r:id="rId44"/>
    <p:sldId id="654" r:id="rId45"/>
    <p:sldId id="655" r:id="rId46"/>
    <p:sldId id="352"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4660"/>
  </p:normalViewPr>
  <p:slideViewPr>
    <p:cSldViewPr snapToGrid="0" showGuides="1">
      <p:cViewPr varScale="1">
        <p:scale>
          <a:sx n="97" d="100"/>
          <a:sy n="97" d="100"/>
        </p:scale>
        <p:origin x="348" y="72"/>
      </p:cViewPr>
      <p:guideLst>
        <p:guide orient="horz" pos="2206"/>
        <p:guide pos="37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pieChart>
        <c:varyColors val="1"/>
        <c:ser>
          <c:idx val="0"/>
          <c:order val="0"/>
          <c:tx>
            <c:strRef>
              <c:f>Sheet1!$B$1</c:f>
              <c:strCache>
                <c:ptCount val="1"/>
                <c:pt idx="0">
                  <c:v>人数</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50岁以上</c:v>
                </c:pt>
                <c:pt idx="1">
                  <c:v>40-50岁之间</c:v>
                </c:pt>
                <c:pt idx="2">
                  <c:v>30-40岁之间</c:v>
                </c:pt>
                <c:pt idx="3">
                  <c:v>30岁以下</c:v>
                </c:pt>
              </c:strCache>
            </c:strRef>
          </c:cat>
          <c:val>
            <c:numRef>
              <c:f>Sheet1!$B$2:$B$5</c:f>
              <c:numCache>
                <c:formatCode>General</c:formatCode>
                <c:ptCount val="4"/>
                <c:pt idx="0">
                  <c:v>50</c:v>
                </c:pt>
                <c:pt idx="1">
                  <c:v>60</c:v>
                </c:pt>
                <c:pt idx="2">
                  <c:v>151</c:v>
                </c:pt>
                <c:pt idx="3">
                  <c:v>54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1"/>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2"/>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3"/>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ayout>
        <c:manualLayout>
          <c:xMode val="edge"/>
          <c:yMode val="edge"/>
          <c:x val="0.039419286607057"/>
          <c:y val="0.897693973754618"/>
          <c:w val="0.755888856840688"/>
          <c:h val="0.081284240030577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pieChart>
        <c:varyColors val="1"/>
        <c:ser>
          <c:idx val="0"/>
          <c:order val="0"/>
          <c:tx>
            <c:strRef>
              <c:f>Sheet1!$B$1</c:f>
              <c:strCache>
                <c:ptCount val="1"/>
                <c:pt idx="0">
                  <c:v>人数</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教授（正高）</c:v>
                </c:pt>
                <c:pt idx="1">
                  <c:v>副教授（副高）</c:v>
                </c:pt>
                <c:pt idx="2">
                  <c:v>讲师</c:v>
                </c:pt>
                <c:pt idx="3">
                  <c:v>其他</c:v>
                </c:pt>
              </c:strCache>
            </c:strRef>
          </c:cat>
          <c:val>
            <c:numRef>
              <c:f>Sheet1!$B$2:$B$5</c:f>
              <c:numCache>
                <c:formatCode>General</c:formatCode>
                <c:ptCount val="4"/>
                <c:pt idx="0">
                  <c:v>35</c:v>
                </c:pt>
                <c:pt idx="1">
                  <c:v>92</c:v>
                </c:pt>
                <c:pt idx="2">
                  <c:v>118</c:v>
                </c:pt>
                <c:pt idx="3">
                  <c:v>105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1"/>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2"/>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egendEntry>
        <c:idx val="3"/>
        <c:txPr>
          <a:bodyPr rot="0" spcFirstLastPara="0" vertOverflow="ellipsis" vert="horz" wrap="square" anchor="ctr" anchorCtr="1"/>
          <a:lstStyle/>
          <a:p>
            <a:pPr>
              <a:defRPr lang="zh-CN" sz="1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legendEntry>
      <c:layout>
        <c:manualLayout>
          <c:xMode val="edge"/>
          <c:yMode val="edge"/>
          <c:x val="0.00320649850363403"/>
          <c:y val="0.875493819293998"/>
          <c:w val="0.993587002992732"/>
          <c:h val="0.0914999362813814"/>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sz="2000"/>
              <a:t>重点学科数量</a:t>
            </a:r>
            <a:endParaRPr sz="2000"/>
          </a:p>
        </c:rich>
      </c:tx>
      <c:layout/>
      <c:overlay val="0"/>
      <c:spPr>
        <a:noFill/>
        <a:ln>
          <a:noFill/>
        </a:ln>
        <a:effectLst/>
      </c:spPr>
    </c:title>
    <c:autoTitleDeleted val="0"/>
    <c:plotArea>
      <c:layout/>
      <c:pieChart>
        <c:varyColors val="1"/>
        <c:ser>
          <c:idx val="0"/>
          <c:order val="0"/>
          <c:tx>
            <c:strRef>
              <c:f>Sheet1!$B$1</c:f>
              <c:strCache>
                <c:ptCount val="1"/>
                <c:pt idx="0">
                  <c:v>重点学科数量</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信息工程学院</c:v>
                </c:pt>
                <c:pt idx="1">
                  <c:v>机电工程学院</c:v>
                </c:pt>
                <c:pt idx="2">
                  <c:v>资源与化工学院</c:v>
                </c:pt>
                <c:pt idx="3">
                  <c:v>建筑工程学院</c:v>
                </c:pt>
              </c:strCache>
            </c:strRef>
          </c:cat>
          <c:val>
            <c:numRef>
              <c:f>Sheet1!$B$2:$B$5</c:f>
              <c:numCache>
                <c:formatCode>General</c:formatCode>
                <c:ptCount val="4"/>
                <c:pt idx="0">
                  <c:v>0</c:v>
                </c:pt>
                <c:pt idx="1">
                  <c:v>1</c:v>
                </c:pt>
                <c:pt idx="2">
                  <c:v>4</c:v>
                </c:pt>
                <c:pt idx="3">
                  <c:v>1</c:v>
                </c:pt>
              </c:numCache>
            </c:numRef>
          </c:val>
        </c:ser>
        <c:ser>
          <c:idx val="1"/>
          <c:order val="1"/>
          <c:tx>
            <c:strRef>
              <c:f>Sheet1!#REF!</c:f>
              <c:strCache>
                <c:ptCount val="1"/>
                <c:pt idx="0">
                  <c:v/>
                </c:pt>
              </c:strCache>
            </c:strRef>
          </c:tx>
          <c:spPr/>
          <c:explosion val="0"/>
          <c:dPt>
            <c:idx val="0"/>
            <c:bubble3D val="0"/>
            <c:spPr>
              <a:solidFill>
                <a:schemeClr val="accent1"/>
              </a:solidFill>
              <a:ln w="19050">
                <a:solidFill>
                  <a:schemeClr val="lt1"/>
                </a:solidFill>
              </a:ln>
              <a:effectLst/>
            </c:spPr>
          </c:dPt>
          <c:dLbls>
            <c:delete val="1"/>
          </c:dLbls>
          <c:cat>
            <c:strRef>
              <c:f>Sheet1!$A$2:$A$5</c:f>
              <c:strCache>
                <c:ptCount val="4"/>
                <c:pt idx="0">
                  <c:v>信息工程学院</c:v>
                </c:pt>
                <c:pt idx="1">
                  <c:v>机电工程学院</c:v>
                </c:pt>
                <c:pt idx="2">
                  <c:v>资源与化工学院</c:v>
                </c:pt>
                <c:pt idx="3">
                  <c:v>建筑工程学院</c:v>
                </c:pt>
              </c:strCache>
            </c:strRef>
          </c:cat>
          <c:val>
            <c:numRef>
              <c:f>Sheet1!#REF!</c:f>
              <c:numCache>
                <c:formatCode>General</c:formatCode>
                <c:ptCount val="1"/>
                <c:pt idx="0">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0911074740861975"/>
          <c:y val="0.901726427622842"/>
          <c:w val="0.868657937806874"/>
          <c:h val="0.093293492695883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sz="2000"/>
              <a:t>省级科研平台数</a:t>
            </a:r>
            <a:endParaRPr sz="2000"/>
          </a:p>
        </c:rich>
      </c:tx>
      <c:layout/>
      <c:overlay val="0"/>
      <c:spPr>
        <a:noFill/>
        <a:ln>
          <a:noFill/>
        </a:ln>
        <a:effectLst/>
      </c:spPr>
    </c:title>
    <c:autoTitleDeleted val="0"/>
    <c:plotArea>
      <c:layout/>
      <c:pieChart>
        <c:varyColors val="1"/>
        <c:ser>
          <c:idx val="0"/>
          <c:order val="0"/>
          <c:tx>
            <c:strRef>
              <c:f>Sheet1!$B$1</c:f>
              <c:strCache>
                <c:ptCount val="1"/>
                <c:pt idx="0">
                  <c:v>省级科研平台数</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elete val="1"/>
          </c:dLbls>
          <c:cat>
            <c:strRef>
              <c:f>Sheet1!$A$2:$A$8</c:f>
              <c:strCache>
                <c:ptCount val="7"/>
                <c:pt idx="0">
                  <c:v>资化</c:v>
                </c:pt>
                <c:pt idx="1">
                  <c:v>机电</c:v>
                </c:pt>
                <c:pt idx="2">
                  <c:v>信息</c:v>
                </c:pt>
                <c:pt idx="3">
                  <c:v>建工</c:v>
                </c:pt>
                <c:pt idx="4">
                  <c:v>动漫</c:v>
                </c:pt>
                <c:pt idx="5">
                  <c:v>旅游</c:v>
                </c:pt>
                <c:pt idx="6">
                  <c:v>文传</c:v>
                </c:pt>
              </c:strCache>
            </c:strRef>
          </c:cat>
          <c:val>
            <c:numRef>
              <c:f>Sheet1!$B$2:$B$8</c:f>
              <c:numCache>
                <c:formatCode>General</c:formatCode>
                <c:ptCount val="7"/>
                <c:pt idx="0">
                  <c:v>7</c:v>
                </c:pt>
                <c:pt idx="1">
                  <c:v>5</c:v>
                </c:pt>
                <c:pt idx="2">
                  <c:v>4</c:v>
                </c:pt>
                <c:pt idx="3">
                  <c:v>2</c:v>
                </c:pt>
                <c:pt idx="4">
                  <c:v>2</c:v>
                </c:pt>
                <c:pt idx="5">
                  <c:v>2</c:v>
                </c:pt>
                <c:pt idx="6">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4"/>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5"/>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egendEntry>
        <c:idx val="6"/>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003"/>
          <c:y val="0.937466666666667"/>
          <c:w val="0.9821"/>
          <c:h val="0.0465333333333333"/>
        </c:manualLayout>
      </c:layout>
      <c:overlay val="0"/>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1143000" y="685800"/>
            <a:ext cx="4572000" cy="3429000"/>
          </a:xfrm>
          <a:prstGeom prst="rect">
            <a:avLst/>
          </a:prstGeom>
        </p:spPr>
        <p:txBody>
          <a:bodyPr/>
          <a:lstStyle/>
          <a:p/>
        </p:txBody>
      </p:sp>
      <p:sp>
        <p:nvSpPr>
          <p:cNvPr id="231" name="Shape 231"/>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Lato Light"/>
      </a:defRPr>
    </a:lvl1pPr>
    <a:lvl2pPr indent="228600" latinLnBrk="0">
      <a:defRPr sz="1200">
        <a:latin typeface="+mn-lt"/>
        <a:ea typeface="+mn-ea"/>
        <a:cs typeface="+mn-cs"/>
        <a:sym typeface="Lato Light"/>
      </a:defRPr>
    </a:lvl2pPr>
    <a:lvl3pPr indent="457200" latinLnBrk="0">
      <a:defRPr sz="1200">
        <a:latin typeface="+mn-lt"/>
        <a:ea typeface="+mn-ea"/>
        <a:cs typeface="+mn-cs"/>
        <a:sym typeface="Lato Light"/>
      </a:defRPr>
    </a:lvl3pPr>
    <a:lvl4pPr indent="685800" latinLnBrk="0">
      <a:defRPr sz="1200">
        <a:latin typeface="+mn-lt"/>
        <a:ea typeface="+mn-ea"/>
        <a:cs typeface="+mn-cs"/>
        <a:sym typeface="Lato Light"/>
      </a:defRPr>
    </a:lvl4pPr>
    <a:lvl5pPr indent="914400" latinLnBrk="0">
      <a:defRPr sz="1200">
        <a:latin typeface="+mn-lt"/>
        <a:ea typeface="+mn-ea"/>
        <a:cs typeface="+mn-cs"/>
        <a:sym typeface="Lato Light"/>
      </a:defRPr>
    </a:lvl5pPr>
    <a:lvl6pPr indent="1143000" latinLnBrk="0">
      <a:defRPr sz="1200">
        <a:latin typeface="+mn-lt"/>
        <a:ea typeface="+mn-ea"/>
        <a:cs typeface="+mn-cs"/>
        <a:sym typeface="Lato Light"/>
      </a:defRPr>
    </a:lvl6pPr>
    <a:lvl7pPr indent="1371600" latinLnBrk="0">
      <a:defRPr sz="1200">
        <a:latin typeface="+mn-lt"/>
        <a:ea typeface="+mn-ea"/>
        <a:cs typeface="+mn-cs"/>
        <a:sym typeface="Lato Light"/>
      </a:defRPr>
    </a:lvl7pPr>
    <a:lvl8pPr indent="1600200" latinLnBrk="0">
      <a:defRPr sz="1200">
        <a:latin typeface="+mn-lt"/>
        <a:ea typeface="+mn-ea"/>
        <a:cs typeface="+mn-cs"/>
        <a:sym typeface="Lato Light"/>
      </a:defRPr>
    </a:lvl8pPr>
    <a:lvl9pPr indent="1828800" latinLnBrk="0">
      <a:defRPr sz="1200">
        <a:latin typeface="+mn-lt"/>
        <a:ea typeface="+mn-ea"/>
        <a:cs typeface="+mn-cs"/>
        <a:sym typeface="Lato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lvl1pPr>
              <a:defRPr>
                <a:latin typeface="+mn-lt"/>
              </a:defRPr>
            </a:lvl1pPr>
          </a:lstStyle>
          <a:p>
            <a:fld id="{86CB4B4D-7CA3-9044-876B-883B54F8677D}" type="slidenum">
              <a:rPr lang="en-US" altLang="zh-CN" smtClean="0"/>
            </a:fld>
            <a:endParaRPr lang="zh-CN" altLang="en-US"/>
          </a:p>
        </p:txBody>
      </p:sp>
      <p:sp>
        <p:nvSpPr>
          <p:cNvPr id="5" name="图片占位符 4"/>
          <p:cNvSpPr>
            <a:spLocks noGrp="1"/>
          </p:cNvSpPr>
          <p:nvPr>
            <p:ph type="pic" sz="quarter" idx="11"/>
          </p:nvPr>
        </p:nvSpPr>
        <p:spPr>
          <a:xfrm>
            <a:off x="0" y="0"/>
            <a:ext cx="12192000" cy="6858000"/>
          </a:xfrm>
        </p:spPr>
        <p:txBody>
          <a:bodyPr/>
          <a:lstStyle/>
          <a:p>
            <a:endParaRPr lang="zh-CN" alt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42" name="Shape 142"/>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143" name="Shape 143"/>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144" name="Shape 144"/>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zh-CN" altLang="en-US" dirty="0"/>
          </a:p>
        </p:txBody>
      </p:sp>
      <p:sp>
        <p:nvSpPr>
          <p:cNvPr id="146" name="Shape 146"/>
          <p:cNvSpPr>
            <a:spLocks noGrp="1"/>
          </p:cNvSpPr>
          <p:nvPr>
            <p:ph type="pic" sz="quarter" idx="13"/>
          </p:nvPr>
        </p:nvSpPr>
        <p:spPr>
          <a:xfrm>
            <a:off x="1009650" y="1781781"/>
            <a:ext cx="2389189" cy="4308476"/>
          </a:xfrm>
          <a:prstGeom prst="rect">
            <a:avLst/>
          </a:prstGeom>
        </p:spPr>
        <p:txBody>
          <a:bodyPr lIns="91439" rIns="91439">
            <a:noAutofit/>
          </a:bodyPr>
          <a:lstStyle/>
          <a:p/>
        </p:txBody>
      </p:sp>
      <p:sp>
        <p:nvSpPr>
          <p:cNvPr id="147" name="Shape 147"/>
          <p:cNvSpPr>
            <a:spLocks noGrp="1"/>
          </p:cNvSpPr>
          <p:nvPr>
            <p:ph type="pic" sz="quarter" idx="14"/>
          </p:nvPr>
        </p:nvSpPr>
        <p:spPr>
          <a:xfrm>
            <a:off x="3609975" y="1781781"/>
            <a:ext cx="2379859" cy="4308476"/>
          </a:xfrm>
          <a:prstGeom prst="rect">
            <a:avLst/>
          </a:prstGeom>
        </p:spPr>
        <p:txBody>
          <a:bodyPr lIns="91439" rIns="91439">
            <a:noAutofit/>
          </a:bodyPr>
          <a:lstStyle/>
          <a:p/>
        </p:txBody>
      </p:sp>
      <p:sp>
        <p:nvSpPr>
          <p:cNvPr id="148" name="Shape 148"/>
          <p:cNvSpPr>
            <a:spLocks noGrp="1"/>
          </p:cNvSpPr>
          <p:nvPr>
            <p:ph type="pic" sz="quarter" idx="15"/>
          </p:nvPr>
        </p:nvSpPr>
        <p:spPr>
          <a:xfrm>
            <a:off x="6210398" y="1781781"/>
            <a:ext cx="2381251" cy="4308476"/>
          </a:xfrm>
          <a:prstGeom prst="rect">
            <a:avLst/>
          </a:prstGeom>
        </p:spPr>
        <p:txBody>
          <a:bodyPr lIns="91439" rIns="91439">
            <a:noAutofit/>
          </a:bodyPr>
          <a:lstStyle/>
          <a:p/>
        </p:txBody>
      </p:sp>
      <p:sp>
        <p:nvSpPr>
          <p:cNvPr id="149" name="Shape 149"/>
          <p:cNvSpPr>
            <a:spLocks noGrp="1"/>
          </p:cNvSpPr>
          <p:nvPr>
            <p:ph type="pic" sz="quarter" idx="16"/>
          </p:nvPr>
        </p:nvSpPr>
        <p:spPr>
          <a:xfrm>
            <a:off x="8810821" y="1781781"/>
            <a:ext cx="2390580" cy="4308476"/>
          </a:xfrm>
          <a:prstGeom prst="rect">
            <a:avLst/>
          </a:prstGeom>
        </p:spPr>
        <p:txBody>
          <a:bodyPr lIns="91439" rIns="91439">
            <a:noAutofit/>
          </a:bodyPr>
          <a:lstStyle/>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68" name="Shape 168"/>
          <p:cNvSpPr>
            <a:spLocks noGrp="1"/>
          </p:cNvSpPr>
          <p:nvPr>
            <p:ph type="pic" sz="quarter" idx="13"/>
          </p:nvPr>
        </p:nvSpPr>
        <p:spPr>
          <a:xfrm>
            <a:off x="3570206" y="1499588"/>
            <a:ext cx="2404301" cy="2091770"/>
          </a:xfrm>
          <a:prstGeom prst="rect">
            <a:avLst/>
          </a:prstGeom>
        </p:spPr>
        <p:txBody>
          <a:bodyPr lIns="91439" rIns="91439">
            <a:noAutofit/>
          </a:bodyPr>
          <a:lstStyle/>
          <a:p/>
        </p:txBody>
      </p:sp>
      <p:sp>
        <p:nvSpPr>
          <p:cNvPr id="169" name="Shape 169"/>
          <p:cNvSpPr>
            <a:spLocks noGrp="1"/>
          </p:cNvSpPr>
          <p:nvPr>
            <p:ph type="pic" sz="quarter" idx="14"/>
          </p:nvPr>
        </p:nvSpPr>
        <p:spPr>
          <a:xfrm>
            <a:off x="878358" y="1499588"/>
            <a:ext cx="2404300" cy="2091771"/>
          </a:xfrm>
          <a:prstGeom prst="rect">
            <a:avLst/>
          </a:prstGeom>
        </p:spPr>
        <p:txBody>
          <a:bodyPr lIns="91439" rIns="91439">
            <a:noAutofit/>
          </a:bodyPr>
          <a:lstStyle/>
          <a:p/>
        </p:txBody>
      </p:sp>
      <p:sp>
        <p:nvSpPr>
          <p:cNvPr id="170" name="Shape 170"/>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171" name="Shape 171"/>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172" name="Shape 172"/>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zh-CN" altLang="en-US" dirty="0"/>
          </a:p>
        </p:txBody>
      </p:sp>
      <p:sp>
        <p:nvSpPr>
          <p:cNvPr id="174" name="Shape 174"/>
          <p:cNvSpPr>
            <a:spLocks noGrp="1"/>
          </p:cNvSpPr>
          <p:nvPr>
            <p:ph type="pic" sz="quarter" idx="15"/>
          </p:nvPr>
        </p:nvSpPr>
        <p:spPr>
          <a:xfrm>
            <a:off x="3570206" y="3896266"/>
            <a:ext cx="2404301" cy="2091770"/>
          </a:xfrm>
          <a:prstGeom prst="rect">
            <a:avLst/>
          </a:prstGeom>
        </p:spPr>
        <p:txBody>
          <a:bodyPr lIns="91439" rIns="91439">
            <a:noAutofit/>
          </a:bodyPr>
          <a:lstStyle/>
          <a:p/>
        </p:txBody>
      </p:sp>
      <p:sp>
        <p:nvSpPr>
          <p:cNvPr id="175" name="Shape 175"/>
          <p:cNvSpPr>
            <a:spLocks noGrp="1"/>
          </p:cNvSpPr>
          <p:nvPr>
            <p:ph type="pic" sz="quarter" idx="16"/>
          </p:nvPr>
        </p:nvSpPr>
        <p:spPr>
          <a:xfrm>
            <a:off x="878358" y="3896266"/>
            <a:ext cx="2404300" cy="2091770"/>
          </a:xfrm>
          <a:prstGeom prst="rect">
            <a:avLst/>
          </a:prstGeom>
        </p:spPr>
        <p:txBody>
          <a:bodyPr lIns="91439" rIns="91439">
            <a:noAutofit/>
          </a:bodyPr>
          <a:lstStyle/>
          <a:p/>
        </p:txBody>
      </p:sp>
      <p:sp>
        <p:nvSpPr>
          <p:cNvPr id="176" name="Shape 176"/>
          <p:cNvSpPr>
            <a:spLocks noGrp="1"/>
          </p:cNvSpPr>
          <p:nvPr>
            <p:ph type="pic" sz="quarter" idx="17"/>
          </p:nvPr>
        </p:nvSpPr>
        <p:spPr>
          <a:xfrm>
            <a:off x="6262053" y="1499588"/>
            <a:ext cx="2404301" cy="2091770"/>
          </a:xfrm>
          <a:prstGeom prst="rect">
            <a:avLst/>
          </a:prstGeom>
        </p:spPr>
        <p:txBody>
          <a:bodyPr lIns="91439" rIns="91439">
            <a:noAutofit/>
          </a:bodyPr>
          <a:lstStyle/>
          <a:p/>
        </p:txBody>
      </p:sp>
      <p:sp>
        <p:nvSpPr>
          <p:cNvPr id="177" name="Shape 177"/>
          <p:cNvSpPr>
            <a:spLocks noGrp="1"/>
          </p:cNvSpPr>
          <p:nvPr>
            <p:ph type="pic" sz="quarter" idx="18"/>
          </p:nvPr>
        </p:nvSpPr>
        <p:spPr>
          <a:xfrm>
            <a:off x="6262053" y="3896266"/>
            <a:ext cx="2404301" cy="2091770"/>
          </a:xfrm>
          <a:prstGeom prst="rect">
            <a:avLst/>
          </a:prstGeom>
        </p:spPr>
        <p:txBody>
          <a:bodyPr lIns="91439" rIns="91439">
            <a:noAutofit/>
          </a:bodyPr>
          <a:lstStyle/>
          <a:p/>
        </p:txBody>
      </p:sp>
      <p:sp>
        <p:nvSpPr>
          <p:cNvPr id="178" name="Shape 178"/>
          <p:cNvSpPr>
            <a:spLocks noGrp="1"/>
          </p:cNvSpPr>
          <p:nvPr>
            <p:ph type="pic" sz="quarter" idx="19"/>
          </p:nvPr>
        </p:nvSpPr>
        <p:spPr>
          <a:xfrm>
            <a:off x="8959795" y="1499588"/>
            <a:ext cx="2404301" cy="2091770"/>
          </a:xfrm>
          <a:prstGeom prst="rect">
            <a:avLst/>
          </a:prstGeom>
        </p:spPr>
        <p:txBody>
          <a:bodyPr lIns="91439" rIns="91439">
            <a:noAutofit/>
          </a:bodyPr>
          <a:lstStyle/>
          <a:p/>
        </p:txBody>
      </p:sp>
      <p:sp>
        <p:nvSpPr>
          <p:cNvPr id="179" name="Shape 179"/>
          <p:cNvSpPr>
            <a:spLocks noGrp="1"/>
          </p:cNvSpPr>
          <p:nvPr>
            <p:ph type="pic" sz="quarter" idx="20"/>
          </p:nvPr>
        </p:nvSpPr>
        <p:spPr>
          <a:xfrm>
            <a:off x="8959795" y="3896264"/>
            <a:ext cx="2404301" cy="2091770"/>
          </a:xfrm>
          <a:prstGeom prst="rect">
            <a:avLst/>
          </a:prstGeom>
        </p:spPr>
        <p:txBody>
          <a:bodyPr lIns="91439" rIns="91439">
            <a:noAutofit/>
          </a:bodyPr>
          <a:lstStyle/>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995383" y="6366934"/>
            <a:ext cx="572911" cy="491068"/>
          </a:xfrm>
        </p:spPr>
        <p:txBody>
          <a:bodyPr/>
          <a:lstStyle/>
          <a:p>
            <a:fld id="{8409FBBB-C588-4B8D-A7FF-E25C81CC24C8}" type="slidenum">
              <a:rPr lang="en-US" smtClean="0"/>
            </a:fld>
            <a:endParaRPr lang="en-US" dirty="0"/>
          </a:p>
        </p:txBody>
      </p:sp>
      <p:sp>
        <p:nvSpPr>
          <p:cNvPr id="6" name="Slide Number Placeholder 3"/>
          <p:cNvSpPr txBox="1"/>
          <p:nvPr userDrawn="1"/>
        </p:nvSpPr>
        <p:spPr>
          <a:xfrm>
            <a:off x="10995383" y="6366934"/>
            <a:ext cx="572911" cy="4910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9FBBB-C588-4B8D-A7FF-E25C81CC24C8}" type="slidenum">
              <a:rPr lang="en-US" smtClean="0">
                <a:solidFill>
                  <a:schemeClr val="tx1">
                    <a:lumMod val="65000"/>
                    <a:lumOff val="35000"/>
                  </a:schemeClr>
                </a:solidFill>
              </a:rPr>
            </a:fld>
            <a:endParaRPr lang="en-US" dirty="0">
              <a:solidFill>
                <a:schemeClr val="tx1">
                  <a:lumMod val="65000"/>
                  <a:lumOff val="35000"/>
                </a:schemeClr>
              </a:solidFill>
            </a:endParaRPr>
          </a:p>
        </p:txBody>
      </p:sp>
      <p:sp>
        <p:nvSpPr>
          <p:cNvPr id="7" name="Freeform 43"/>
          <p:cNvSpPr/>
          <p:nvPr userDrawn="1"/>
        </p:nvSpPr>
        <p:spPr bwMode="auto">
          <a:xfrm>
            <a:off x="2117" y="623892"/>
            <a:ext cx="1439334" cy="623888"/>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noAutofit/>
          </a:bodyPr>
          <a:lstStyle/>
          <a:p>
            <a:pPr lvl="0"/>
            <a:endParaRPr lang="en-US" sz="1800"/>
          </a:p>
        </p:txBody>
      </p:sp>
      <p:sp>
        <p:nvSpPr>
          <p:cNvPr id="8" name="Freeform 59"/>
          <p:cNvSpPr/>
          <p:nvPr userDrawn="1"/>
        </p:nvSpPr>
        <p:spPr bwMode="auto">
          <a:xfrm>
            <a:off x="1441451" y="4"/>
            <a:ext cx="1439334" cy="623888"/>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noAutofit/>
          </a:bodyPr>
          <a:lstStyle/>
          <a:p>
            <a:pPr lvl="0"/>
            <a:endParaRPr lang="en-US" sz="1800"/>
          </a:p>
        </p:txBody>
      </p:sp>
      <p:sp>
        <p:nvSpPr>
          <p:cNvPr id="9" name="Freeform 60"/>
          <p:cNvSpPr/>
          <p:nvPr userDrawn="1"/>
        </p:nvSpPr>
        <p:spPr bwMode="auto">
          <a:xfrm>
            <a:off x="2117" y="4"/>
            <a:ext cx="1439334" cy="623888"/>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noAutofit/>
          </a:bodyPr>
          <a:lstStyle/>
          <a:p>
            <a:pPr lvl="0"/>
            <a:endParaRPr lang="en-US" sz="1800"/>
          </a:p>
        </p:txBody>
      </p:sp>
      <p:sp>
        <p:nvSpPr>
          <p:cNvPr id="10" name="Freeform 67"/>
          <p:cNvSpPr/>
          <p:nvPr userDrawn="1"/>
        </p:nvSpPr>
        <p:spPr bwMode="auto">
          <a:xfrm flipH="1">
            <a:off x="10752666" y="6245225"/>
            <a:ext cx="1439334" cy="622197"/>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lumMod val="60000"/>
              <a:lumOff val="40000"/>
              <a:alpha val="90000"/>
            </a:schemeClr>
          </a:solidFill>
          <a:ln>
            <a:noFill/>
          </a:ln>
        </p:spPr>
        <p:txBody>
          <a:bodyPr vert="horz" wrap="square" lIns="91440" tIns="45720" rIns="91440" bIns="45720" numCol="1" anchor="t" anchorCtr="0" compatLnSpc="1">
            <a:noAutofit/>
          </a:bodyPr>
          <a:lstStyle/>
          <a:p>
            <a:pPr lvl="0"/>
            <a:endParaRPr lang="en-US" sz="1800"/>
          </a:p>
        </p:txBody>
      </p:sp>
      <p:sp>
        <p:nvSpPr>
          <p:cNvPr id="11" name="Freeform 71"/>
          <p:cNvSpPr/>
          <p:nvPr userDrawn="1"/>
        </p:nvSpPr>
        <p:spPr bwMode="auto">
          <a:xfrm flipH="1">
            <a:off x="9313332" y="6245225"/>
            <a:ext cx="1439334" cy="622197"/>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lumMod val="60000"/>
              <a:lumOff val="40000"/>
              <a:alpha val="90000"/>
            </a:schemeClr>
          </a:solidFill>
          <a:ln>
            <a:noFill/>
          </a:ln>
        </p:spPr>
        <p:txBody>
          <a:bodyPr vert="horz" wrap="square" lIns="91440" tIns="45720" rIns="91440" bIns="45720" numCol="1" anchor="t" anchorCtr="0" compatLnSpc="1">
            <a:noAutofit/>
          </a:bodyPr>
          <a:lstStyle/>
          <a:p>
            <a:pPr lvl="0"/>
            <a:endParaRPr lang="en-US" sz="1800"/>
          </a:p>
        </p:txBody>
      </p:sp>
      <p:sp>
        <p:nvSpPr>
          <p:cNvPr id="12" name="Freeform 75"/>
          <p:cNvSpPr/>
          <p:nvPr userDrawn="1"/>
        </p:nvSpPr>
        <p:spPr bwMode="auto">
          <a:xfrm flipH="1">
            <a:off x="10752666" y="5616265"/>
            <a:ext cx="1439334" cy="628960"/>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lumMod val="60000"/>
              <a:lumOff val="40000"/>
            </a:schemeClr>
          </a:solidFill>
          <a:ln>
            <a:noFill/>
          </a:ln>
        </p:spPr>
        <p:txBody>
          <a:bodyPr vert="horz" wrap="square" lIns="91440" tIns="45720" rIns="91440" bIns="45720" numCol="1" anchor="t" anchorCtr="0" compatLnSpc="1">
            <a:noAutofit/>
          </a:bodyPr>
          <a:lstStyle/>
          <a:p>
            <a:pPr lvl="0"/>
            <a:endParaRPr lang="en-US" sz="1800"/>
          </a:p>
        </p:txBody>
      </p:sp>
      <p:sp>
        <p:nvSpPr>
          <p:cNvPr id="13" name="Title 1"/>
          <p:cNvSpPr>
            <a:spLocks noGrp="1"/>
          </p:cNvSpPr>
          <p:nvPr>
            <p:ph type="title" idx="4294967295" hasCustomPrompt="1"/>
          </p:nvPr>
        </p:nvSpPr>
        <p:spPr>
          <a:xfrm>
            <a:off x="3353859" y="536683"/>
            <a:ext cx="5484281" cy="798306"/>
          </a:xfrm>
        </p:spPr>
        <p:txBody>
          <a:bodyPr>
            <a:normAutofit/>
          </a:bodyPr>
          <a:lstStyle>
            <a:lvl1pPr algn="ctr">
              <a:defRPr sz="3600" b="0">
                <a:solidFill>
                  <a:schemeClr val="tx1"/>
                </a:solidFill>
                <a:latin typeface="+mj-ea"/>
                <a:ea typeface="+mj-ea"/>
              </a:defRPr>
            </a:lvl1pPr>
          </a:lstStyle>
          <a:p>
            <a:r>
              <a:rPr lang="zh-CN" altLang="en-US" sz="3200" b="1" dirty="0" smtClean="0">
                <a:solidFill>
                  <a:schemeClr val="tx1">
                    <a:lumMod val="65000"/>
                    <a:lumOff val="35000"/>
                  </a:schemeClr>
                </a:solidFill>
              </a:rPr>
              <a:t>点击添加文本</a:t>
            </a:r>
            <a:endParaRPr lang="en-US" sz="3200" b="1"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p:cSld name="Header &amp; Footer (Light Version) copy 4">
    <p:spTree>
      <p:nvGrpSpPr>
        <p:cNvPr id="1" name=""/>
        <p:cNvGrpSpPr/>
        <p:nvPr/>
      </p:nvGrpSpPr>
      <p:grpSpPr>
        <a:xfrm>
          <a:off x="0" y="0"/>
          <a:ext cx="0" cy="0"/>
          <a:chOff x="0" y="0"/>
          <a:chExt cx="0" cy="0"/>
        </a:xfrm>
      </p:grpSpPr>
      <p:sp>
        <p:nvSpPr>
          <p:cNvPr id="171" name="Shape 171"/>
          <p:cNvSpPr>
            <a:spLocks noGrp="1"/>
          </p:cNvSpPr>
          <p:nvPr>
            <p:ph type="title"/>
          </p:nvPr>
        </p:nvSpPr>
        <p:spPr>
          <a:xfrm>
            <a:off x="992972" y="179682"/>
            <a:ext cx="10206057" cy="741978"/>
          </a:xfrm>
          <a:prstGeom prst="rect">
            <a:avLst/>
          </a:prstGeom>
        </p:spPr>
        <p:txBody>
          <a:bodyPr/>
          <a:lstStyle>
            <a:lvl1pPr algn="l"/>
          </a:lstStyle>
          <a:p>
            <a:pPr lvl="0">
              <a:defRPr sz="1800" b="0">
                <a:solidFill>
                  <a:srgbClr val="000000"/>
                </a:solidFill>
              </a:defRPr>
            </a:pPr>
            <a:endParaRPr sz="4500" b="1" dirty="0">
              <a:solidFill>
                <a:srgbClr val="212830"/>
              </a:solidFill>
            </a:endParaRPr>
          </a:p>
        </p:txBody>
      </p:sp>
      <p:sp>
        <p:nvSpPr>
          <p:cNvPr id="172" name="Shape 172"/>
          <p:cNvSpPr>
            <a:spLocks noGrp="1"/>
          </p:cNvSpPr>
          <p:nvPr>
            <p:ph type="body" idx="1"/>
          </p:nvPr>
        </p:nvSpPr>
        <p:spPr>
          <a:xfrm>
            <a:off x="992972" y="823064"/>
            <a:ext cx="8371205" cy="793751"/>
          </a:xfrm>
          <a:prstGeom prst="rect">
            <a:avLst/>
          </a:prstGeom>
        </p:spPr>
        <p:txBody>
          <a:bodyPr/>
          <a:lstStyle>
            <a:lvl1pPr algn="l"/>
            <a:lvl2pPr algn="l"/>
            <a:lvl3pPr algn="l"/>
            <a:lvl4pPr algn="l"/>
            <a:lvl5pPr algn="l"/>
          </a:lstStyle>
          <a:p>
            <a:pPr lvl="0">
              <a:defRPr sz="1800"/>
            </a:pPr>
            <a:endParaRPr sz="800" dirty="0"/>
          </a:p>
        </p:txBody>
      </p:sp>
      <p:grpSp>
        <p:nvGrpSpPr>
          <p:cNvPr id="175" name="Group 175">
            <a:hlinkClick r:id="" action="ppaction://hlinkshowjump?jump=previousslide"/>
          </p:cNvPr>
          <p:cNvGrpSpPr/>
          <p:nvPr/>
        </p:nvGrpSpPr>
        <p:grpSpPr>
          <a:xfrm>
            <a:off x="11318251" y="6575220"/>
            <a:ext cx="146460" cy="146460"/>
            <a:chOff x="0" y="0"/>
            <a:chExt cx="292918" cy="292918"/>
          </a:xfrm>
        </p:grpSpPr>
        <p:sp>
          <p:nvSpPr>
            <p:cNvPr id="173" name="Shape 173"/>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174" name="Shape 174"/>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grpSp>
        <p:nvGrpSpPr>
          <p:cNvPr id="178" name="Group 178">
            <a:hlinkClick r:id="" action="ppaction://hlinkshowjump?jump=nextslide"/>
          </p:cNvPr>
          <p:cNvGrpSpPr/>
          <p:nvPr/>
        </p:nvGrpSpPr>
        <p:grpSpPr>
          <a:xfrm flipH="1">
            <a:off x="11743701" y="6575220"/>
            <a:ext cx="146460" cy="146460"/>
            <a:chOff x="0" y="0"/>
            <a:chExt cx="292918" cy="292918"/>
          </a:xfrm>
        </p:grpSpPr>
        <p:sp>
          <p:nvSpPr>
            <p:cNvPr id="176" name="Shape 176"/>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177" name="Shape 177"/>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sp>
        <p:nvSpPr>
          <p:cNvPr id="179" name="Shape 179"/>
          <p:cNvSpPr>
            <a:spLocks noGrp="1"/>
          </p:cNvSpPr>
          <p:nvPr>
            <p:ph type="sldNum" sz="quarter" idx="2"/>
          </p:nvPr>
        </p:nvSpPr>
        <p:spPr>
          <a:xfrm>
            <a:off x="11439126" y="6541701"/>
            <a:ext cx="265456" cy="276999"/>
          </a:xfrm>
          <a:prstGeom prst="rect">
            <a:avLst/>
          </a:prstGeom>
        </p:spPr>
        <p:txBody>
          <a:bodyPr/>
          <a:lstStyle>
            <a:lvl1pPr>
              <a:defRPr>
                <a:solidFill>
                  <a:srgbClr val="FFFFFF"/>
                </a:solidFill>
              </a:defRPr>
            </a:lvl1pPr>
          </a:lstStyle>
          <a:p>
            <a:pPr lvl="0"/>
            <a:fld id="{86CB4B4D-7CA3-9044-876B-883B54F8677D}" type="slidenum">
              <a:rPr/>
            </a:fld>
            <a:endParaRPr/>
          </a:p>
        </p:txBody>
      </p:sp>
      <p:grpSp>
        <p:nvGrpSpPr>
          <p:cNvPr id="19" name="组合 18"/>
          <p:cNvGrpSpPr/>
          <p:nvPr userDrawn="1"/>
        </p:nvGrpSpPr>
        <p:grpSpPr>
          <a:xfrm>
            <a:off x="228405" y="6522614"/>
            <a:ext cx="1014611" cy="273324"/>
            <a:chOff x="456810" y="13045228"/>
            <a:chExt cx="2029221" cy="546648"/>
          </a:xfrm>
        </p:grpSpPr>
        <p:sp>
          <p:nvSpPr>
            <p:cNvPr id="20" name="文本框 19"/>
            <p:cNvSpPr txBox="1"/>
            <p:nvPr/>
          </p:nvSpPr>
          <p:spPr>
            <a:xfrm>
              <a:off x="981774" y="13130212"/>
              <a:ext cx="1504257" cy="461664"/>
            </a:xfrm>
            <a:prstGeom prst="rect">
              <a:avLst/>
            </a:prstGeom>
            <a:noFill/>
          </p:spPr>
          <p:txBody>
            <a:bodyPr wrap="none" rtlCol="0">
              <a:spAutoFit/>
            </a:bodyPr>
            <a:lstStyle/>
            <a:p>
              <a:r>
                <a:rPr lang="zh-CN" altLang="en-US" sz="900" b="1" dirty="0">
                  <a:solidFill>
                    <a:schemeClr val="accent2"/>
                  </a:solidFill>
                  <a:latin typeface="+mn-ea"/>
                  <a:ea typeface="+mn-ea"/>
                </a:rPr>
                <a:t>收益</a:t>
              </a:r>
              <a:r>
                <a:rPr lang="en-US" altLang="zh-CN" sz="900" b="1" dirty="0" smtClean="0">
                  <a:latin typeface="+mn-ea"/>
                  <a:ea typeface="+mn-ea"/>
                </a:rPr>
                <a:t>&amp;</a:t>
              </a:r>
              <a:r>
                <a:rPr lang="zh-CN" altLang="en-US" sz="900" b="1" dirty="0">
                  <a:latin typeface="+mn-ea"/>
                  <a:ea typeface="+mn-ea"/>
                </a:rPr>
                <a:t>风险</a:t>
              </a:r>
              <a:endParaRPr lang="zh-CN" altLang="en-US" sz="900" b="1" dirty="0">
                <a:latin typeface="+mn-ea"/>
                <a:ea typeface="+mn-ea"/>
              </a:endParaRPr>
            </a:p>
          </p:txBody>
        </p:sp>
        <p:grpSp>
          <p:nvGrpSpPr>
            <p:cNvPr id="21" name="组合 20"/>
            <p:cNvGrpSpPr/>
            <p:nvPr/>
          </p:nvGrpSpPr>
          <p:grpSpPr>
            <a:xfrm flipH="1">
              <a:off x="456810" y="13045228"/>
              <a:ext cx="531419" cy="480858"/>
              <a:chOff x="6834188" y="1660526"/>
              <a:chExt cx="784225" cy="709612"/>
            </a:xfrm>
          </p:grpSpPr>
          <p:sp>
            <p:nvSpPr>
              <p:cNvPr id="22" name="Freeform 280"/>
              <p:cNvSpPr/>
              <p:nvPr/>
            </p:nvSpPr>
            <p:spPr bwMode="auto">
              <a:xfrm>
                <a:off x="6834188" y="1660526"/>
                <a:ext cx="663575" cy="655638"/>
              </a:xfrm>
              <a:custGeom>
                <a:avLst/>
                <a:gdLst>
                  <a:gd name="T0" fmla="*/ 99 w 233"/>
                  <a:gd name="T1" fmla="*/ 150 h 230"/>
                  <a:gd name="T2" fmla="*/ 13 w 233"/>
                  <a:gd name="T3" fmla="*/ 16 h 230"/>
                  <a:gd name="T4" fmla="*/ 13 w 233"/>
                  <a:gd name="T5" fmla="*/ 16 h 230"/>
                  <a:gd name="T6" fmla="*/ 13 w 233"/>
                  <a:gd name="T7" fmla="*/ 15 h 230"/>
                  <a:gd name="T8" fmla="*/ 151 w 233"/>
                  <a:gd name="T9" fmla="*/ 95 h 230"/>
                  <a:gd name="T10" fmla="*/ 213 w 233"/>
                  <a:gd name="T11" fmla="*/ 106 h 230"/>
                  <a:gd name="T12" fmla="*/ 233 w 233"/>
                  <a:gd name="T13" fmla="*/ 125 h 230"/>
                  <a:gd name="T14" fmla="*/ 182 w 233"/>
                  <a:gd name="T15" fmla="*/ 177 h 230"/>
                  <a:gd name="T16" fmla="*/ 181 w 233"/>
                  <a:gd name="T17" fmla="*/ 177 h 230"/>
                  <a:gd name="T18" fmla="*/ 181 w 233"/>
                  <a:gd name="T19" fmla="*/ 177 h 230"/>
                  <a:gd name="T20" fmla="*/ 182 w 233"/>
                  <a:gd name="T21" fmla="*/ 177 h 230"/>
                  <a:gd name="T22" fmla="*/ 132 w 233"/>
                  <a:gd name="T23" fmla="*/ 230 h 230"/>
                  <a:gd name="T24" fmla="*/ 112 w 233"/>
                  <a:gd name="T25" fmla="*/ 211 h 230"/>
                  <a:gd name="T26" fmla="*/ 99 w 233"/>
                  <a:gd name="T27" fmla="*/ 15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30">
                    <a:moveTo>
                      <a:pt x="99" y="150"/>
                    </a:moveTo>
                    <a:cubicBezTo>
                      <a:pt x="0" y="81"/>
                      <a:pt x="13" y="16"/>
                      <a:pt x="13" y="16"/>
                    </a:cubicBezTo>
                    <a:cubicBezTo>
                      <a:pt x="13" y="16"/>
                      <a:pt x="13" y="16"/>
                      <a:pt x="13" y="16"/>
                    </a:cubicBezTo>
                    <a:cubicBezTo>
                      <a:pt x="13" y="15"/>
                      <a:pt x="13" y="15"/>
                      <a:pt x="13" y="15"/>
                    </a:cubicBezTo>
                    <a:cubicBezTo>
                      <a:pt x="13" y="15"/>
                      <a:pt x="78" y="0"/>
                      <a:pt x="151" y="95"/>
                    </a:cubicBezTo>
                    <a:cubicBezTo>
                      <a:pt x="213" y="106"/>
                      <a:pt x="213" y="106"/>
                      <a:pt x="213" y="106"/>
                    </a:cubicBezTo>
                    <a:cubicBezTo>
                      <a:pt x="233" y="125"/>
                      <a:pt x="233" y="125"/>
                      <a:pt x="233" y="125"/>
                    </a:cubicBezTo>
                    <a:cubicBezTo>
                      <a:pt x="182" y="177"/>
                      <a:pt x="182" y="177"/>
                      <a:pt x="182" y="177"/>
                    </a:cubicBezTo>
                    <a:cubicBezTo>
                      <a:pt x="181" y="177"/>
                      <a:pt x="181" y="177"/>
                      <a:pt x="181" y="177"/>
                    </a:cubicBezTo>
                    <a:cubicBezTo>
                      <a:pt x="181" y="177"/>
                      <a:pt x="181" y="177"/>
                      <a:pt x="181" y="177"/>
                    </a:cubicBezTo>
                    <a:cubicBezTo>
                      <a:pt x="182" y="177"/>
                      <a:pt x="182" y="177"/>
                      <a:pt x="182" y="177"/>
                    </a:cubicBezTo>
                    <a:cubicBezTo>
                      <a:pt x="132" y="230"/>
                      <a:pt x="132" y="230"/>
                      <a:pt x="132" y="230"/>
                    </a:cubicBezTo>
                    <a:cubicBezTo>
                      <a:pt x="112" y="211"/>
                      <a:pt x="112" y="211"/>
                      <a:pt x="112" y="211"/>
                    </a:cubicBezTo>
                    <a:cubicBezTo>
                      <a:pt x="99" y="150"/>
                      <a:pt x="99" y="150"/>
                      <a:pt x="99" y="15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3" name="Freeform 281"/>
              <p:cNvSpPr/>
              <p:nvPr/>
            </p:nvSpPr>
            <p:spPr bwMode="auto">
              <a:xfrm>
                <a:off x="6942138" y="1768476"/>
                <a:ext cx="171450" cy="171450"/>
              </a:xfrm>
              <a:custGeom>
                <a:avLst/>
                <a:gdLst>
                  <a:gd name="T0" fmla="*/ 11 w 60"/>
                  <a:gd name="T1" fmla="*/ 50 h 60"/>
                  <a:gd name="T2" fmla="*/ 50 w 60"/>
                  <a:gd name="T3" fmla="*/ 49 h 60"/>
                  <a:gd name="T4" fmla="*/ 49 w 60"/>
                  <a:gd name="T5" fmla="*/ 10 h 60"/>
                  <a:gd name="T6" fmla="*/ 10 w 60"/>
                  <a:gd name="T7" fmla="*/ 11 h 60"/>
                  <a:gd name="T8" fmla="*/ 11 w 60"/>
                  <a:gd name="T9" fmla="*/ 50 h 60"/>
                </a:gdLst>
                <a:ahLst/>
                <a:cxnLst>
                  <a:cxn ang="0">
                    <a:pos x="T0" y="T1"/>
                  </a:cxn>
                  <a:cxn ang="0">
                    <a:pos x="T2" y="T3"/>
                  </a:cxn>
                  <a:cxn ang="0">
                    <a:pos x="T4" y="T5"/>
                  </a:cxn>
                  <a:cxn ang="0">
                    <a:pos x="T6" y="T7"/>
                  </a:cxn>
                  <a:cxn ang="0">
                    <a:pos x="T8" y="T9"/>
                  </a:cxn>
                </a:cxnLst>
                <a:rect l="0" t="0" r="r" b="b"/>
                <a:pathLst>
                  <a:path w="60" h="60">
                    <a:moveTo>
                      <a:pt x="11" y="50"/>
                    </a:moveTo>
                    <a:cubicBezTo>
                      <a:pt x="22" y="60"/>
                      <a:pt x="39" y="60"/>
                      <a:pt x="50" y="49"/>
                    </a:cubicBezTo>
                    <a:cubicBezTo>
                      <a:pt x="60" y="38"/>
                      <a:pt x="60" y="21"/>
                      <a:pt x="49" y="10"/>
                    </a:cubicBezTo>
                    <a:cubicBezTo>
                      <a:pt x="38" y="0"/>
                      <a:pt x="21" y="0"/>
                      <a:pt x="10" y="11"/>
                    </a:cubicBezTo>
                    <a:cubicBezTo>
                      <a:pt x="0" y="22"/>
                      <a:pt x="0" y="39"/>
                      <a:pt x="11" y="50"/>
                    </a:cubicBezTo>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4" name="Freeform 282"/>
              <p:cNvSpPr/>
              <p:nvPr/>
            </p:nvSpPr>
            <p:spPr bwMode="auto">
              <a:xfrm>
                <a:off x="6959600" y="1785938"/>
                <a:ext cx="136525" cy="136525"/>
              </a:xfrm>
              <a:custGeom>
                <a:avLst/>
                <a:gdLst>
                  <a:gd name="T0" fmla="*/ 40 w 48"/>
                  <a:gd name="T1" fmla="*/ 39 h 48"/>
                  <a:gd name="T2" fmla="*/ 39 w 48"/>
                  <a:gd name="T3" fmla="*/ 8 h 48"/>
                  <a:gd name="T4" fmla="*/ 8 w 48"/>
                  <a:gd name="T5" fmla="*/ 9 h 48"/>
                  <a:gd name="T6" fmla="*/ 9 w 48"/>
                  <a:gd name="T7" fmla="*/ 40 h 48"/>
                  <a:gd name="T8" fmla="*/ 40 w 48"/>
                  <a:gd name="T9" fmla="*/ 39 h 48"/>
                </a:gdLst>
                <a:ahLst/>
                <a:cxnLst>
                  <a:cxn ang="0">
                    <a:pos x="T0" y="T1"/>
                  </a:cxn>
                  <a:cxn ang="0">
                    <a:pos x="T2" y="T3"/>
                  </a:cxn>
                  <a:cxn ang="0">
                    <a:pos x="T4" y="T5"/>
                  </a:cxn>
                  <a:cxn ang="0">
                    <a:pos x="T6" y="T7"/>
                  </a:cxn>
                  <a:cxn ang="0">
                    <a:pos x="T8" y="T9"/>
                  </a:cxn>
                </a:cxnLst>
                <a:rect l="0" t="0" r="r" b="b"/>
                <a:pathLst>
                  <a:path w="48" h="48">
                    <a:moveTo>
                      <a:pt x="40" y="39"/>
                    </a:moveTo>
                    <a:cubicBezTo>
                      <a:pt x="48" y="31"/>
                      <a:pt x="48" y="17"/>
                      <a:pt x="39" y="8"/>
                    </a:cubicBezTo>
                    <a:cubicBezTo>
                      <a:pt x="30" y="0"/>
                      <a:pt x="16" y="0"/>
                      <a:pt x="8" y="9"/>
                    </a:cubicBezTo>
                    <a:cubicBezTo>
                      <a:pt x="0" y="18"/>
                      <a:pt x="0" y="32"/>
                      <a:pt x="9" y="40"/>
                    </a:cubicBezTo>
                    <a:cubicBezTo>
                      <a:pt x="17" y="48"/>
                      <a:pt x="31" y="48"/>
                      <a:pt x="40" y="39"/>
                    </a:cubicBezTo>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5" name="Freeform 283"/>
              <p:cNvSpPr/>
              <p:nvPr/>
            </p:nvSpPr>
            <p:spPr bwMode="auto">
              <a:xfrm>
                <a:off x="7400925" y="2065338"/>
                <a:ext cx="93663" cy="100013"/>
              </a:xfrm>
              <a:custGeom>
                <a:avLst/>
                <a:gdLst>
                  <a:gd name="T0" fmla="*/ 27 w 59"/>
                  <a:gd name="T1" fmla="*/ 0 h 63"/>
                  <a:gd name="T2" fmla="*/ 59 w 59"/>
                  <a:gd name="T3" fmla="*/ 10 h 63"/>
                  <a:gd name="T4" fmla="*/ 11 w 59"/>
                  <a:gd name="T5" fmla="*/ 63 h 63"/>
                  <a:gd name="T6" fmla="*/ 0 w 59"/>
                  <a:gd name="T7" fmla="*/ 30 h 63"/>
                  <a:gd name="T8" fmla="*/ 27 w 59"/>
                  <a:gd name="T9" fmla="*/ 0 h 63"/>
                </a:gdLst>
                <a:ahLst/>
                <a:cxnLst>
                  <a:cxn ang="0">
                    <a:pos x="T0" y="T1"/>
                  </a:cxn>
                  <a:cxn ang="0">
                    <a:pos x="T2" y="T3"/>
                  </a:cxn>
                  <a:cxn ang="0">
                    <a:pos x="T4" y="T5"/>
                  </a:cxn>
                  <a:cxn ang="0">
                    <a:pos x="T6" y="T7"/>
                  </a:cxn>
                  <a:cxn ang="0">
                    <a:pos x="T8" y="T9"/>
                  </a:cxn>
                </a:cxnLst>
                <a:rect l="0" t="0" r="r" b="b"/>
                <a:pathLst>
                  <a:path w="59" h="63">
                    <a:moveTo>
                      <a:pt x="27" y="0"/>
                    </a:moveTo>
                    <a:lnTo>
                      <a:pt x="59" y="10"/>
                    </a:lnTo>
                    <a:lnTo>
                      <a:pt x="11" y="63"/>
                    </a:lnTo>
                    <a:lnTo>
                      <a:pt x="0" y="30"/>
                    </a:lnTo>
                    <a:lnTo>
                      <a:pt x="27" y="0"/>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6" name="Freeform 284"/>
              <p:cNvSpPr/>
              <p:nvPr/>
            </p:nvSpPr>
            <p:spPr bwMode="auto">
              <a:xfrm>
                <a:off x="7400925" y="2065338"/>
                <a:ext cx="93663" cy="100013"/>
              </a:xfrm>
              <a:custGeom>
                <a:avLst/>
                <a:gdLst>
                  <a:gd name="T0" fmla="*/ 27 w 59"/>
                  <a:gd name="T1" fmla="*/ 0 h 63"/>
                  <a:gd name="T2" fmla="*/ 59 w 59"/>
                  <a:gd name="T3" fmla="*/ 10 h 63"/>
                  <a:gd name="T4" fmla="*/ 11 w 59"/>
                  <a:gd name="T5" fmla="*/ 63 h 63"/>
                  <a:gd name="T6" fmla="*/ 0 w 59"/>
                  <a:gd name="T7" fmla="*/ 30 h 63"/>
                  <a:gd name="T8" fmla="*/ 27 w 59"/>
                  <a:gd name="T9" fmla="*/ 0 h 63"/>
                </a:gdLst>
                <a:ahLst/>
                <a:cxnLst>
                  <a:cxn ang="0">
                    <a:pos x="T0" y="T1"/>
                  </a:cxn>
                  <a:cxn ang="0">
                    <a:pos x="T2" y="T3"/>
                  </a:cxn>
                  <a:cxn ang="0">
                    <a:pos x="T4" y="T5"/>
                  </a:cxn>
                  <a:cxn ang="0">
                    <a:pos x="T6" y="T7"/>
                  </a:cxn>
                  <a:cxn ang="0">
                    <a:pos x="T8" y="T9"/>
                  </a:cxn>
                </a:cxnLst>
                <a:rect l="0" t="0" r="r" b="b"/>
                <a:pathLst>
                  <a:path w="59" h="63">
                    <a:moveTo>
                      <a:pt x="27" y="0"/>
                    </a:moveTo>
                    <a:lnTo>
                      <a:pt x="59" y="10"/>
                    </a:lnTo>
                    <a:lnTo>
                      <a:pt x="11" y="63"/>
                    </a:lnTo>
                    <a:lnTo>
                      <a:pt x="0" y="3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7" name="Freeform 285"/>
              <p:cNvSpPr/>
              <p:nvPr/>
            </p:nvSpPr>
            <p:spPr bwMode="auto">
              <a:xfrm>
                <a:off x="7256463" y="2216151"/>
                <a:ext cx="96838" cy="93663"/>
              </a:xfrm>
              <a:custGeom>
                <a:avLst/>
                <a:gdLst>
                  <a:gd name="T0" fmla="*/ 0 w 61"/>
                  <a:gd name="T1" fmla="*/ 29 h 59"/>
                  <a:gd name="T2" fmla="*/ 28 w 61"/>
                  <a:gd name="T3" fmla="*/ 0 h 59"/>
                  <a:gd name="T4" fmla="*/ 61 w 61"/>
                  <a:gd name="T5" fmla="*/ 9 h 59"/>
                  <a:gd name="T6" fmla="*/ 12 w 61"/>
                  <a:gd name="T7" fmla="*/ 59 h 59"/>
                  <a:gd name="T8" fmla="*/ 0 w 61"/>
                  <a:gd name="T9" fmla="*/ 29 h 59"/>
                </a:gdLst>
                <a:ahLst/>
                <a:cxnLst>
                  <a:cxn ang="0">
                    <a:pos x="T0" y="T1"/>
                  </a:cxn>
                  <a:cxn ang="0">
                    <a:pos x="T2" y="T3"/>
                  </a:cxn>
                  <a:cxn ang="0">
                    <a:pos x="T4" y="T5"/>
                  </a:cxn>
                  <a:cxn ang="0">
                    <a:pos x="T6" y="T7"/>
                  </a:cxn>
                  <a:cxn ang="0">
                    <a:pos x="T8" y="T9"/>
                  </a:cxn>
                </a:cxnLst>
                <a:rect l="0" t="0" r="r" b="b"/>
                <a:pathLst>
                  <a:path w="61" h="59">
                    <a:moveTo>
                      <a:pt x="0" y="29"/>
                    </a:moveTo>
                    <a:lnTo>
                      <a:pt x="28" y="0"/>
                    </a:lnTo>
                    <a:lnTo>
                      <a:pt x="61" y="9"/>
                    </a:lnTo>
                    <a:lnTo>
                      <a:pt x="12" y="59"/>
                    </a:lnTo>
                    <a:lnTo>
                      <a:pt x="0" y="29"/>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8" name="Freeform 286"/>
              <p:cNvSpPr/>
              <p:nvPr/>
            </p:nvSpPr>
            <p:spPr bwMode="auto">
              <a:xfrm>
                <a:off x="7256463" y="2216151"/>
                <a:ext cx="96838" cy="93663"/>
              </a:xfrm>
              <a:custGeom>
                <a:avLst/>
                <a:gdLst>
                  <a:gd name="T0" fmla="*/ 0 w 61"/>
                  <a:gd name="T1" fmla="*/ 29 h 59"/>
                  <a:gd name="T2" fmla="*/ 28 w 61"/>
                  <a:gd name="T3" fmla="*/ 0 h 59"/>
                  <a:gd name="T4" fmla="*/ 61 w 61"/>
                  <a:gd name="T5" fmla="*/ 9 h 59"/>
                  <a:gd name="T6" fmla="*/ 12 w 61"/>
                  <a:gd name="T7" fmla="*/ 59 h 59"/>
                  <a:gd name="T8" fmla="*/ 0 w 61"/>
                  <a:gd name="T9" fmla="*/ 29 h 59"/>
                </a:gdLst>
                <a:ahLst/>
                <a:cxnLst>
                  <a:cxn ang="0">
                    <a:pos x="T0" y="T1"/>
                  </a:cxn>
                  <a:cxn ang="0">
                    <a:pos x="T2" y="T3"/>
                  </a:cxn>
                  <a:cxn ang="0">
                    <a:pos x="T4" y="T5"/>
                  </a:cxn>
                  <a:cxn ang="0">
                    <a:pos x="T6" y="T7"/>
                  </a:cxn>
                  <a:cxn ang="0">
                    <a:pos x="T8" y="T9"/>
                  </a:cxn>
                </a:cxnLst>
                <a:rect l="0" t="0" r="r" b="b"/>
                <a:pathLst>
                  <a:path w="61" h="59">
                    <a:moveTo>
                      <a:pt x="0" y="29"/>
                    </a:moveTo>
                    <a:lnTo>
                      <a:pt x="28" y="0"/>
                    </a:lnTo>
                    <a:lnTo>
                      <a:pt x="61" y="9"/>
                    </a:lnTo>
                    <a:lnTo>
                      <a:pt x="12" y="59"/>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29" name="Freeform 287"/>
              <p:cNvSpPr/>
              <p:nvPr/>
            </p:nvSpPr>
            <p:spPr bwMode="auto">
              <a:xfrm>
                <a:off x="7192963" y="1998663"/>
                <a:ext cx="304800" cy="317500"/>
              </a:xfrm>
              <a:custGeom>
                <a:avLst/>
                <a:gdLst>
                  <a:gd name="T0" fmla="*/ 0 w 192"/>
                  <a:gd name="T1" fmla="*/ 191 h 200"/>
                  <a:gd name="T2" fmla="*/ 181 w 192"/>
                  <a:gd name="T3" fmla="*/ 0 h 200"/>
                  <a:gd name="T4" fmla="*/ 192 w 192"/>
                  <a:gd name="T5" fmla="*/ 11 h 200"/>
                  <a:gd name="T6" fmla="*/ 11 w 192"/>
                  <a:gd name="T7" fmla="*/ 200 h 200"/>
                  <a:gd name="T8" fmla="*/ 0 w 192"/>
                  <a:gd name="T9" fmla="*/ 191 h 200"/>
                </a:gdLst>
                <a:ahLst/>
                <a:cxnLst>
                  <a:cxn ang="0">
                    <a:pos x="T0" y="T1"/>
                  </a:cxn>
                  <a:cxn ang="0">
                    <a:pos x="T2" y="T3"/>
                  </a:cxn>
                  <a:cxn ang="0">
                    <a:pos x="T4" y="T5"/>
                  </a:cxn>
                  <a:cxn ang="0">
                    <a:pos x="T6" y="T7"/>
                  </a:cxn>
                  <a:cxn ang="0">
                    <a:pos x="T8" y="T9"/>
                  </a:cxn>
                </a:cxnLst>
                <a:rect l="0" t="0" r="r" b="b"/>
                <a:pathLst>
                  <a:path w="192" h="200">
                    <a:moveTo>
                      <a:pt x="0" y="191"/>
                    </a:moveTo>
                    <a:lnTo>
                      <a:pt x="181" y="0"/>
                    </a:lnTo>
                    <a:lnTo>
                      <a:pt x="192" y="11"/>
                    </a:lnTo>
                    <a:lnTo>
                      <a:pt x="11" y="200"/>
                    </a:lnTo>
                    <a:lnTo>
                      <a:pt x="0" y="191"/>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0" name="Freeform 288"/>
              <p:cNvSpPr/>
              <p:nvPr/>
            </p:nvSpPr>
            <p:spPr bwMode="auto">
              <a:xfrm>
                <a:off x="7192963" y="1998663"/>
                <a:ext cx="304800" cy="317500"/>
              </a:xfrm>
              <a:custGeom>
                <a:avLst/>
                <a:gdLst>
                  <a:gd name="T0" fmla="*/ 0 w 192"/>
                  <a:gd name="T1" fmla="*/ 191 h 200"/>
                  <a:gd name="T2" fmla="*/ 181 w 192"/>
                  <a:gd name="T3" fmla="*/ 0 h 200"/>
                  <a:gd name="T4" fmla="*/ 192 w 192"/>
                  <a:gd name="T5" fmla="*/ 11 h 200"/>
                  <a:gd name="T6" fmla="*/ 11 w 192"/>
                  <a:gd name="T7" fmla="*/ 200 h 200"/>
                  <a:gd name="T8" fmla="*/ 0 w 192"/>
                  <a:gd name="T9" fmla="*/ 191 h 200"/>
                </a:gdLst>
                <a:ahLst/>
                <a:cxnLst>
                  <a:cxn ang="0">
                    <a:pos x="T0" y="T1"/>
                  </a:cxn>
                  <a:cxn ang="0">
                    <a:pos x="T2" y="T3"/>
                  </a:cxn>
                  <a:cxn ang="0">
                    <a:pos x="T4" y="T5"/>
                  </a:cxn>
                  <a:cxn ang="0">
                    <a:pos x="T6" y="T7"/>
                  </a:cxn>
                  <a:cxn ang="0">
                    <a:pos x="T8" y="T9"/>
                  </a:cxn>
                </a:cxnLst>
                <a:rect l="0" t="0" r="r" b="b"/>
                <a:pathLst>
                  <a:path w="192" h="200">
                    <a:moveTo>
                      <a:pt x="0" y="191"/>
                    </a:moveTo>
                    <a:lnTo>
                      <a:pt x="181" y="0"/>
                    </a:lnTo>
                    <a:lnTo>
                      <a:pt x="192" y="11"/>
                    </a:lnTo>
                    <a:lnTo>
                      <a:pt x="11" y="200"/>
                    </a:lnTo>
                    <a:lnTo>
                      <a:pt x="0"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1" name="Freeform 289"/>
              <p:cNvSpPr/>
              <p:nvPr/>
            </p:nvSpPr>
            <p:spPr bwMode="auto">
              <a:xfrm>
                <a:off x="7210425" y="2263776"/>
                <a:ext cx="47625" cy="52388"/>
              </a:xfrm>
              <a:custGeom>
                <a:avLst/>
                <a:gdLst>
                  <a:gd name="T0" fmla="*/ 30 w 30"/>
                  <a:gd name="T1" fmla="*/ 0 h 33"/>
                  <a:gd name="T2" fmla="*/ 0 w 30"/>
                  <a:gd name="T3" fmla="*/ 33 h 33"/>
                  <a:gd name="T4" fmla="*/ 30 w 30"/>
                  <a:gd name="T5" fmla="*/ 0 h 33"/>
                  <a:gd name="T6" fmla="*/ 30 w 30"/>
                  <a:gd name="T7" fmla="*/ 0 h 33"/>
                </a:gdLst>
                <a:ahLst/>
                <a:cxnLst>
                  <a:cxn ang="0">
                    <a:pos x="T0" y="T1"/>
                  </a:cxn>
                  <a:cxn ang="0">
                    <a:pos x="T2" y="T3"/>
                  </a:cxn>
                  <a:cxn ang="0">
                    <a:pos x="T4" y="T5"/>
                  </a:cxn>
                  <a:cxn ang="0">
                    <a:pos x="T6" y="T7"/>
                  </a:cxn>
                </a:cxnLst>
                <a:rect l="0" t="0" r="r" b="b"/>
                <a:pathLst>
                  <a:path w="30" h="33">
                    <a:moveTo>
                      <a:pt x="30" y="0"/>
                    </a:moveTo>
                    <a:lnTo>
                      <a:pt x="0" y="33"/>
                    </a:lnTo>
                    <a:lnTo>
                      <a:pt x="30" y="0"/>
                    </a:lnTo>
                    <a:lnTo>
                      <a:pt x="30" y="0"/>
                    </a:lnTo>
                    <a:close/>
                  </a:path>
                </a:pathLst>
              </a:custGeom>
              <a:solidFill>
                <a:srgbClr val="398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2" name="Freeform 290"/>
              <p:cNvSpPr/>
              <p:nvPr/>
            </p:nvSpPr>
            <p:spPr bwMode="auto">
              <a:xfrm>
                <a:off x="7210425" y="2263776"/>
                <a:ext cx="47625" cy="52388"/>
              </a:xfrm>
              <a:custGeom>
                <a:avLst/>
                <a:gdLst>
                  <a:gd name="T0" fmla="*/ 30 w 30"/>
                  <a:gd name="T1" fmla="*/ 0 h 33"/>
                  <a:gd name="T2" fmla="*/ 0 w 30"/>
                  <a:gd name="T3" fmla="*/ 33 h 33"/>
                  <a:gd name="T4" fmla="*/ 30 w 30"/>
                  <a:gd name="T5" fmla="*/ 0 h 33"/>
                  <a:gd name="T6" fmla="*/ 30 w 30"/>
                  <a:gd name="T7" fmla="*/ 0 h 33"/>
                </a:gdLst>
                <a:ahLst/>
                <a:cxnLst>
                  <a:cxn ang="0">
                    <a:pos x="T0" y="T1"/>
                  </a:cxn>
                  <a:cxn ang="0">
                    <a:pos x="T2" y="T3"/>
                  </a:cxn>
                  <a:cxn ang="0">
                    <a:pos x="T4" y="T5"/>
                  </a:cxn>
                  <a:cxn ang="0">
                    <a:pos x="T6" y="T7"/>
                  </a:cxn>
                </a:cxnLst>
                <a:rect l="0" t="0" r="r" b="b"/>
                <a:pathLst>
                  <a:path w="30" h="33">
                    <a:moveTo>
                      <a:pt x="30" y="0"/>
                    </a:moveTo>
                    <a:lnTo>
                      <a:pt x="0" y="33"/>
                    </a:lnTo>
                    <a:lnTo>
                      <a:pt x="30" y="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3" name="Freeform 291"/>
              <p:cNvSpPr>
                <a:spLocks noEditPoints="1"/>
              </p:cNvSpPr>
              <p:nvPr/>
            </p:nvSpPr>
            <p:spPr bwMode="auto">
              <a:xfrm>
                <a:off x="7153275" y="1962151"/>
                <a:ext cx="344488" cy="354013"/>
              </a:xfrm>
              <a:custGeom>
                <a:avLst/>
                <a:gdLst>
                  <a:gd name="T0" fmla="*/ 90 w 217"/>
                  <a:gd name="T1" fmla="*/ 95 h 223"/>
                  <a:gd name="T2" fmla="*/ 0 w 217"/>
                  <a:gd name="T3" fmla="*/ 189 h 223"/>
                  <a:gd name="T4" fmla="*/ 36 w 217"/>
                  <a:gd name="T5" fmla="*/ 223 h 223"/>
                  <a:gd name="T6" fmla="*/ 66 w 217"/>
                  <a:gd name="T7" fmla="*/ 190 h 223"/>
                  <a:gd name="T8" fmla="*/ 66 w 217"/>
                  <a:gd name="T9" fmla="*/ 190 h 223"/>
                  <a:gd name="T10" fmla="*/ 36 w 217"/>
                  <a:gd name="T11" fmla="*/ 223 h 223"/>
                  <a:gd name="T12" fmla="*/ 25 w 217"/>
                  <a:gd name="T13" fmla="*/ 214 h 223"/>
                  <a:gd name="T14" fmla="*/ 115 w 217"/>
                  <a:gd name="T15" fmla="*/ 119 h 223"/>
                  <a:gd name="T16" fmla="*/ 90 w 217"/>
                  <a:gd name="T17" fmla="*/ 95 h 223"/>
                  <a:gd name="T18" fmla="*/ 181 w 217"/>
                  <a:gd name="T19" fmla="*/ 0 h 223"/>
                  <a:gd name="T20" fmla="*/ 179 w 217"/>
                  <a:gd name="T21" fmla="*/ 0 h 223"/>
                  <a:gd name="T22" fmla="*/ 206 w 217"/>
                  <a:gd name="T23" fmla="*/ 25 h 223"/>
                  <a:gd name="T24" fmla="*/ 206 w 217"/>
                  <a:gd name="T25" fmla="*/ 23 h 223"/>
                  <a:gd name="T26" fmla="*/ 217 w 217"/>
                  <a:gd name="T27" fmla="*/ 34 h 223"/>
                  <a:gd name="T28" fmla="*/ 181 w 217"/>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23">
                    <a:moveTo>
                      <a:pt x="90" y="95"/>
                    </a:moveTo>
                    <a:lnTo>
                      <a:pt x="0" y="189"/>
                    </a:lnTo>
                    <a:lnTo>
                      <a:pt x="36" y="223"/>
                    </a:lnTo>
                    <a:lnTo>
                      <a:pt x="66" y="190"/>
                    </a:lnTo>
                    <a:lnTo>
                      <a:pt x="66" y="190"/>
                    </a:lnTo>
                    <a:lnTo>
                      <a:pt x="36" y="223"/>
                    </a:lnTo>
                    <a:lnTo>
                      <a:pt x="25" y="214"/>
                    </a:lnTo>
                    <a:lnTo>
                      <a:pt x="115" y="119"/>
                    </a:lnTo>
                    <a:lnTo>
                      <a:pt x="90" y="95"/>
                    </a:lnTo>
                    <a:close/>
                    <a:moveTo>
                      <a:pt x="181" y="0"/>
                    </a:moveTo>
                    <a:lnTo>
                      <a:pt x="179" y="0"/>
                    </a:lnTo>
                    <a:lnTo>
                      <a:pt x="206" y="25"/>
                    </a:lnTo>
                    <a:lnTo>
                      <a:pt x="206" y="23"/>
                    </a:lnTo>
                    <a:lnTo>
                      <a:pt x="217" y="34"/>
                    </a:lnTo>
                    <a:lnTo>
                      <a:pt x="181" y="0"/>
                    </a:lnTo>
                    <a:close/>
                  </a:path>
                </a:pathLst>
              </a:custGeom>
              <a:solidFill>
                <a:srgbClr val="BB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4" name="Freeform 292"/>
              <p:cNvSpPr>
                <a:spLocks noEditPoints="1"/>
              </p:cNvSpPr>
              <p:nvPr/>
            </p:nvSpPr>
            <p:spPr bwMode="auto">
              <a:xfrm>
                <a:off x="7153275" y="1962151"/>
                <a:ext cx="344488" cy="354013"/>
              </a:xfrm>
              <a:custGeom>
                <a:avLst/>
                <a:gdLst>
                  <a:gd name="T0" fmla="*/ 90 w 217"/>
                  <a:gd name="T1" fmla="*/ 95 h 223"/>
                  <a:gd name="T2" fmla="*/ 0 w 217"/>
                  <a:gd name="T3" fmla="*/ 189 h 223"/>
                  <a:gd name="T4" fmla="*/ 36 w 217"/>
                  <a:gd name="T5" fmla="*/ 223 h 223"/>
                  <a:gd name="T6" fmla="*/ 66 w 217"/>
                  <a:gd name="T7" fmla="*/ 190 h 223"/>
                  <a:gd name="T8" fmla="*/ 66 w 217"/>
                  <a:gd name="T9" fmla="*/ 190 h 223"/>
                  <a:gd name="T10" fmla="*/ 36 w 217"/>
                  <a:gd name="T11" fmla="*/ 223 h 223"/>
                  <a:gd name="T12" fmla="*/ 25 w 217"/>
                  <a:gd name="T13" fmla="*/ 214 h 223"/>
                  <a:gd name="T14" fmla="*/ 115 w 217"/>
                  <a:gd name="T15" fmla="*/ 119 h 223"/>
                  <a:gd name="T16" fmla="*/ 90 w 217"/>
                  <a:gd name="T17" fmla="*/ 95 h 223"/>
                  <a:gd name="T18" fmla="*/ 181 w 217"/>
                  <a:gd name="T19" fmla="*/ 0 h 223"/>
                  <a:gd name="T20" fmla="*/ 179 w 217"/>
                  <a:gd name="T21" fmla="*/ 0 h 223"/>
                  <a:gd name="T22" fmla="*/ 206 w 217"/>
                  <a:gd name="T23" fmla="*/ 25 h 223"/>
                  <a:gd name="T24" fmla="*/ 206 w 217"/>
                  <a:gd name="T25" fmla="*/ 23 h 223"/>
                  <a:gd name="T26" fmla="*/ 217 w 217"/>
                  <a:gd name="T27" fmla="*/ 34 h 223"/>
                  <a:gd name="T28" fmla="*/ 181 w 217"/>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23">
                    <a:moveTo>
                      <a:pt x="90" y="95"/>
                    </a:moveTo>
                    <a:lnTo>
                      <a:pt x="0" y="189"/>
                    </a:lnTo>
                    <a:lnTo>
                      <a:pt x="36" y="223"/>
                    </a:lnTo>
                    <a:lnTo>
                      <a:pt x="66" y="190"/>
                    </a:lnTo>
                    <a:lnTo>
                      <a:pt x="66" y="190"/>
                    </a:lnTo>
                    <a:lnTo>
                      <a:pt x="36" y="223"/>
                    </a:lnTo>
                    <a:lnTo>
                      <a:pt x="25" y="214"/>
                    </a:lnTo>
                    <a:lnTo>
                      <a:pt x="115" y="119"/>
                    </a:lnTo>
                    <a:lnTo>
                      <a:pt x="90" y="95"/>
                    </a:lnTo>
                    <a:moveTo>
                      <a:pt x="181" y="0"/>
                    </a:moveTo>
                    <a:lnTo>
                      <a:pt x="179" y="0"/>
                    </a:lnTo>
                    <a:lnTo>
                      <a:pt x="206" y="25"/>
                    </a:lnTo>
                    <a:lnTo>
                      <a:pt x="206" y="23"/>
                    </a:lnTo>
                    <a:lnTo>
                      <a:pt x="217" y="34"/>
                    </a:lnTo>
                    <a:lnTo>
                      <a:pt x="1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5" name="Freeform 293"/>
              <p:cNvSpPr/>
              <p:nvPr/>
            </p:nvSpPr>
            <p:spPr bwMode="auto">
              <a:xfrm>
                <a:off x="7304088" y="2165351"/>
                <a:ext cx="49213" cy="53975"/>
              </a:xfrm>
              <a:custGeom>
                <a:avLst/>
                <a:gdLst>
                  <a:gd name="T0" fmla="*/ 31 w 31"/>
                  <a:gd name="T1" fmla="*/ 0 h 34"/>
                  <a:gd name="T2" fmla="*/ 0 w 31"/>
                  <a:gd name="T3" fmla="*/ 34 h 34"/>
                  <a:gd name="T4" fmla="*/ 0 w 31"/>
                  <a:gd name="T5" fmla="*/ 34 h 34"/>
                  <a:gd name="T6" fmla="*/ 31 w 31"/>
                  <a:gd name="T7" fmla="*/ 0 h 34"/>
                  <a:gd name="T8" fmla="*/ 31 w 31"/>
                  <a:gd name="T9" fmla="*/ 0 h 34"/>
                </a:gdLst>
                <a:ahLst/>
                <a:cxnLst>
                  <a:cxn ang="0">
                    <a:pos x="T0" y="T1"/>
                  </a:cxn>
                  <a:cxn ang="0">
                    <a:pos x="T2" y="T3"/>
                  </a:cxn>
                  <a:cxn ang="0">
                    <a:pos x="T4" y="T5"/>
                  </a:cxn>
                  <a:cxn ang="0">
                    <a:pos x="T6" y="T7"/>
                  </a:cxn>
                  <a:cxn ang="0">
                    <a:pos x="T8" y="T9"/>
                  </a:cxn>
                </a:cxnLst>
                <a:rect l="0" t="0" r="r" b="b"/>
                <a:pathLst>
                  <a:path w="31" h="34">
                    <a:moveTo>
                      <a:pt x="31" y="0"/>
                    </a:moveTo>
                    <a:lnTo>
                      <a:pt x="0" y="34"/>
                    </a:lnTo>
                    <a:lnTo>
                      <a:pt x="0" y="34"/>
                    </a:lnTo>
                    <a:lnTo>
                      <a:pt x="31" y="0"/>
                    </a:lnTo>
                    <a:lnTo>
                      <a:pt x="31" y="0"/>
                    </a:lnTo>
                    <a:close/>
                  </a:path>
                </a:pathLst>
              </a:custGeom>
              <a:solidFill>
                <a:srgbClr val="398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6" name="Freeform 294"/>
              <p:cNvSpPr/>
              <p:nvPr/>
            </p:nvSpPr>
            <p:spPr bwMode="auto">
              <a:xfrm>
                <a:off x="7304088" y="2165351"/>
                <a:ext cx="49213" cy="53975"/>
              </a:xfrm>
              <a:custGeom>
                <a:avLst/>
                <a:gdLst>
                  <a:gd name="T0" fmla="*/ 31 w 31"/>
                  <a:gd name="T1" fmla="*/ 0 h 34"/>
                  <a:gd name="T2" fmla="*/ 0 w 31"/>
                  <a:gd name="T3" fmla="*/ 34 h 34"/>
                  <a:gd name="T4" fmla="*/ 0 w 31"/>
                  <a:gd name="T5" fmla="*/ 34 h 34"/>
                  <a:gd name="T6" fmla="*/ 31 w 31"/>
                  <a:gd name="T7" fmla="*/ 0 h 34"/>
                  <a:gd name="T8" fmla="*/ 31 w 31"/>
                  <a:gd name="T9" fmla="*/ 0 h 34"/>
                </a:gdLst>
                <a:ahLst/>
                <a:cxnLst>
                  <a:cxn ang="0">
                    <a:pos x="T0" y="T1"/>
                  </a:cxn>
                  <a:cxn ang="0">
                    <a:pos x="T2" y="T3"/>
                  </a:cxn>
                  <a:cxn ang="0">
                    <a:pos x="T4" y="T5"/>
                  </a:cxn>
                  <a:cxn ang="0">
                    <a:pos x="T6" y="T7"/>
                  </a:cxn>
                  <a:cxn ang="0">
                    <a:pos x="T8" y="T9"/>
                  </a:cxn>
                </a:cxnLst>
                <a:rect l="0" t="0" r="r" b="b"/>
                <a:pathLst>
                  <a:path w="31" h="34">
                    <a:moveTo>
                      <a:pt x="31" y="0"/>
                    </a:moveTo>
                    <a:lnTo>
                      <a:pt x="0" y="34"/>
                    </a:lnTo>
                    <a:lnTo>
                      <a:pt x="0" y="34"/>
                    </a:lnTo>
                    <a:lnTo>
                      <a:pt x="31" y="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7" name="Freeform 295"/>
              <p:cNvSpPr>
                <a:spLocks noEditPoints="1"/>
              </p:cNvSpPr>
              <p:nvPr/>
            </p:nvSpPr>
            <p:spPr bwMode="auto">
              <a:xfrm>
                <a:off x="7304088" y="2016126"/>
                <a:ext cx="193675" cy="203200"/>
              </a:xfrm>
              <a:custGeom>
                <a:avLst/>
                <a:gdLst>
                  <a:gd name="T0" fmla="*/ 31 w 122"/>
                  <a:gd name="T1" fmla="*/ 94 h 128"/>
                  <a:gd name="T2" fmla="*/ 0 w 122"/>
                  <a:gd name="T3" fmla="*/ 128 h 128"/>
                  <a:gd name="T4" fmla="*/ 0 w 122"/>
                  <a:gd name="T5" fmla="*/ 128 h 128"/>
                  <a:gd name="T6" fmla="*/ 31 w 122"/>
                  <a:gd name="T7" fmla="*/ 94 h 128"/>
                  <a:gd name="T8" fmla="*/ 31 w 122"/>
                  <a:gd name="T9" fmla="*/ 94 h 128"/>
                  <a:gd name="T10" fmla="*/ 61 w 122"/>
                  <a:gd name="T11" fmla="*/ 61 h 128"/>
                  <a:gd name="T12" fmla="*/ 56 w 122"/>
                  <a:gd name="T13" fmla="*/ 68 h 128"/>
                  <a:gd name="T14" fmla="*/ 61 w 122"/>
                  <a:gd name="T15" fmla="*/ 61 h 128"/>
                  <a:gd name="T16" fmla="*/ 61 w 122"/>
                  <a:gd name="T17" fmla="*/ 61 h 128"/>
                  <a:gd name="T18" fmla="*/ 122 w 122"/>
                  <a:gd name="T19" fmla="*/ 0 h 128"/>
                  <a:gd name="T20" fmla="*/ 90 w 122"/>
                  <a:gd name="T21" fmla="*/ 32 h 128"/>
                  <a:gd name="T22" fmla="*/ 90 w 122"/>
                  <a:gd name="T23" fmla="*/ 32 h 128"/>
                  <a:gd name="T24" fmla="*/ 122 w 122"/>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31" y="94"/>
                    </a:moveTo>
                    <a:lnTo>
                      <a:pt x="0" y="128"/>
                    </a:lnTo>
                    <a:lnTo>
                      <a:pt x="0" y="128"/>
                    </a:lnTo>
                    <a:lnTo>
                      <a:pt x="31" y="94"/>
                    </a:lnTo>
                    <a:lnTo>
                      <a:pt x="31" y="94"/>
                    </a:lnTo>
                    <a:close/>
                    <a:moveTo>
                      <a:pt x="61" y="61"/>
                    </a:moveTo>
                    <a:lnTo>
                      <a:pt x="56" y="68"/>
                    </a:lnTo>
                    <a:lnTo>
                      <a:pt x="61" y="61"/>
                    </a:lnTo>
                    <a:lnTo>
                      <a:pt x="61" y="61"/>
                    </a:lnTo>
                    <a:close/>
                    <a:moveTo>
                      <a:pt x="122" y="0"/>
                    </a:moveTo>
                    <a:lnTo>
                      <a:pt x="90" y="32"/>
                    </a:lnTo>
                    <a:lnTo>
                      <a:pt x="90" y="32"/>
                    </a:lnTo>
                    <a:lnTo>
                      <a:pt x="122" y="0"/>
                    </a:lnTo>
                    <a:close/>
                  </a:path>
                </a:pathLst>
              </a:custGeom>
              <a:solidFill>
                <a:srgbClr val="BB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8" name="Freeform 296"/>
              <p:cNvSpPr>
                <a:spLocks noEditPoints="1"/>
              </p:cNvSpPr>
              <p:nvPr/>
            </p:nvSpPr>
            <p:spPr bwMode="auto">
              <a:xfrm>
                <a:off x="7304088" y="2016126"/>
                <a:ext cx="193675" cy="203200"/>
              </a:xfrm>
              <a:custGeom>
                <a:avLst/>
                <a:gdLst>
                  <a:gd name="T0" fmla="*/ 31 w 122"/>
                  <a:gd name="T1" fmla="*/ 94 h 128"/>
                  <a:gd name="T2" fmla="*/ 0 w 122"/>
                  <a:gd name="T3" fmla="*/ 128 h 128"/>
                  <a:gd name="T4" fmla="*/ 0 w 122"/>
                  <a:gd name="T5" fmla="*/ 128 h 128"/>
                  <a:gd name="T6" fmla="*/ 31 w 122"/>
                  <a:gd name="T7" fmla="*/ 94 h 128"/>
                  <a:gd name="T8" fmla="*/ 31 w 122"/>
                  <a:gd name="T9" fmla="*/ 94 h 128"/>
                  <a:gd name="T10" fmla="*/ 61 w 122"/>
                  <a:gd name="T11" fmla="*/ 61 h 128"/>
                  <a:gd name="T12" fmla="*/ 56 w 122"/>
                  <a:gd name="T13" fmla="*/ 68 h 128"/>
                  <a:gd name="T14" fmla="*/ 61 w 122"/>
                  <a:gd name="T15" fmla="*/ 61 h 128"/>
                  <a:gd name="T16" fmla="*/ 61 w 122"/>
                  <a:gd name="T17" fmla="*/ 61 h 128"/>
                  <a:gd name="T18" fmla="*/ 122 w 122"/>
                  <a:gd name="T19" fmla="*/ 0 h 128"/>
                  <a:gd name="T20" fmla="*/ 90 w 122"/>
                  <a:gd name="T21" fmla="*/ 32 h 128"/>
                  <a:gd name="T22" fmla="*/ 90 w 122"/>
                  <a:gd name="T23" fmla="*/ 32 h 128"/>
                  <a:gd name="T24" fmla="*/ 122 w 122"/>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31" y="94"/>
                    </a:moveTo>
                    <a:lnTo>
                      <a:pt x="0" y="128"/>
                    </a:lnTo>
                    <a:lnTo>
                      <a:pt x="0" y="128"/>
                    </a:lnTo>
                    <a:lnTo>
                      <a:pt x="31" y="94"/>
                    </a:lnTo>
                    <a:lnTo>
                      <a:pt x="31" y="94"/>
                    </a:lnTo>
                    <a:moveTo>
                      <a:pt x="61" y="61"/>
                    </a:moveTo>
                    <a:lnTo>
                      <a:pt x="56" y="68"/>
                    </a:lnTo>
                    <a:lnTo>
                      <a:pt x="61" y="61"/>
                    </a:lnTo>
                    <a:lnTo>
                      <a:pt x="61" y="61"/>
                    </a:lnTo>
                    <a:moveTo>
                      <a:pt x="122" y="0"/>
                    </a:moveTo>
                    <a:lnTo>
                      <a:pt x="90" y="32"/>
                    </a:lnTo>
                    <a:lnTo>
                      <a:pt x="90" y="3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39" name="Freeform 297"/>
              <p:cNvSpPr/>
              <p:nvPr/>
            </p:nvSpPr>
            <p:spPr bwMode="auto">
              <a:xfrm>
                <a:off x="7400925" y="2066926"/>
                <a:ext cx="46038" cy="46038"/>
              </a:xfrm>
              <a:custGeom>
                <a:avLst/>
                <a:gdLst>
                  <a:gd name="T0" fmla="*/ 29 w 29"/>
                  <a:gd name="T1" fmla="*/ 0 h 29"/>
                  <a:gd name="T2" fmla="*/ 11 w 29"/>
                  <a:gd name="T3" fmla="*/ 20 h 29"/>
                  <a:gd name="T4" fmla="*/ 0 w 29"/>
                  <a:gd name="T5" fmla="*/ 29 h 29"/>
                  <a:gd name="T6" fmla="*/ 0 w 29"/>
                  <a:gd name="T7" fmla="*/ 29 h 29"/>
                  <a:gd name="T8" fmla="*/ 29 w 29"/>
                  <a:gd name="T9" fmla="*/ 0 h 29"/>
                  <a:gd name="T10" fmla="*/ 29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29" y="0"/>
                    </a:moveTo>
                    <a:lnTo>
                      <a:pt x="11" y="20"/>
                    </a:lnTo>
                    <a:lnTo>
                      <a:pt x="0" y="29"/>
                    </a:lnTo>
                    <a:lnTo>
                      <a:pt x="0" y="29"/>
                    </a:lnTo>
                    <a:lnTo>
                      <a:pt x="29" y="0"/>
                    </a:lnTo>
                    <a:lnTo>
                      <a:pt x="29" y="0"/>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0" name="Freeform 298"/>
              <p:cNvSpPr/>
              <p:nvPr/>
            </p:nvSpPr>
            <p:spPr bwMode="auto">
              <a:xfrm>
                <a:off x="7400925" y="2066926"/>
                <a:ext cx="46038" cy="46038"/>
              </a:xfrm>
              <a:custGeom>
                <a:avLst/>
                <a:gdLst>
                  <a:gd name="T0" fmla="*/ 29 w 29"/>
                  <a:gd name="T1" fmla="*/ 0 h 29"/>
                  <a:gd name="T2" fmla="*/ 11 w 29"/>
                  <a:gd name="T3" fmla="*/ 20 h 29"/>
                  <a:gd name="T4" fmla="*/ 0 w 29"/>
                  <a:gd name="T5" fmla="*/ 29 h 29"/>
                  <a:gd name="T6" fmla="*/ 0 w 29"/>
                  <a:gd name="T7" fmla="*/ 29 h 29"/>
                  <a:gd name="T8" fmla="*/ 29 w 29"/>
                  <a:gd name="T9" fmla="*/ 0 h 29"/>
                  <a:gd name="T10" fmla="*/ 29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29" y="0"/>
                    </a:moveTo>
                    <a:lnTo>
                      <a:pt x="11" y="20"/>
                    </a:lnTo>
                    <a:lnTo>
                      <a:pt x="0" y="29"/>
                    </a:lnTo>
                    <a:lnTo>
                      <a:pt x="0" y="29"/>
                    </a:lnTo>
                    <a:lnTo>
                      <a:pt x="29"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1" name="Freeform 299"/>
              <p:cNvSpPr/>
              <p:nvPr/>
            </p:nvSpPr>
            <p:spPr bwMode="auto">
              <a:xfrm>
                <a:off x="7258050" y="2219326"/>
                <a:ext cx="46038" cy="44450"/>
              </a:xfrm>
              <a:custGeom>
                <a:avLst/>
                <a:gdLst>
                  <a:gd name="T0" fmla="*/ 29 w 29"/>
                  <a:gd name="T1" fmla="*/ 0 h 28"/>
                  <a:gd name="T2" fmla="*/ 0 w 29"/>
                  <a:gd name="T3" fmla="*/ 28 h 28"/>
                  <a:gd name="T4" fmla="*/ 0 w 29"/>
                  <a:gd name="T5" fmla="*/ 28 h 28"/>
                  <a:gd name="T6" fmla="*/ 0 w 29"/>
                  <a:gd name="T7" fmla="*/ 28 h 28"/>
                  <a:gd name="T8" fmla="*/ 29 w 29"/>
                  <a:gd name="T9" fmla="*/ 0 h 28"/>
                  <a:gd name="T10" fmla="*/ 29 w 29"/>
                  <a:gd name="T11" fmla="*/ 0 h 28"/>
                  <a:gd name="T12" fmla="*/ 29 w 29"/>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29" y="0"/>
                    </a:moveTo>
                    <a:lnTo>
                      <a:pt x="0" y="28"/>
                    </a:lnTo>
                    <a:lnTo>
                      <a:pt x="0" y="28"/>
                    </a:lnTo>
                    <a:lnTo>
                      <a:pt x="0" y="28"/>
                    </a:lnTo>
                    <a:lnTo>
                      <a:pt x="29" y="0"/>
                    </a:lnTo>
                    <a:lnTo>
                      <a:pt x="29" y="0"/>
                    </a:lnTo>
                    <a:lnTo>
                      <a:pt x="29" y="0"/>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2" name="Freeform 300"/>
              <p:cNvSpPr/>
              <p:nvPr/>
            </p:nvSpPr>
            <p:spPr bwMode="auto">
              <a:xfrm>
                <a:off x="7258050" y="2219326"/>
                <a:ext cx="46038" cy="44450"/>
              </a:xfrm>
              <a:custGeom>
                <a:avLst/>
                <a:gdLst>
                  <a:gd name="T0" fmla="*/ 29 w 29"/>
                  <a:gd name="T1" fmla="*/ 0 h 28"/>
                  <a:gd name="T2" fmla="*/ 0 w 29"/>
                  <a:gd name="T3" fmla="*/ 28 h 28"/>
                  <a:gd name="T4" fmla="*/ 0 w 29"/>
                  <a:gd name="T5" fmla="*/ 28 h 28"/>
                  <a:gd name="T6" fmla="*/ 0 w 29"/>
                  <a:gd name="T7" fmla="*/ 28 h 28"/>
                  <a:gd name="T8" fmla="*/ 29 w 29"/>
                  <a:gd name="T9" fmla="*/ 0 h 28"/>
                  <a:gd name="T10" fmla="*/ 29 w 29"/>
                  <a:gd name="T11" fmla="*/ 0 h 28"/>
                  <a:gd name="T12" fmla="*/ 29 w 29"/>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29" y="0"/>
                    </a:moveTo>
                    <a:lnTo>
                      <a:pt x="0" y="28"/>
                    </a:lnTo>
                    <a:lnTo>
                      <a:pt x="0" y="28"/>
                    </a:lnTo>
                    <a:lnTo>
                      <a:pt x="0" y="28"/>
                    </a:lnTo>
                    <a:lnTo>
                      <a:pt x="29" y="0"/>
                    </a:lnTo>
                    <a:lnTo>
                      <a:pt x="29"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3" name="Freeform 301"/>
              <p:cNvSpPr>
                <a:spLocks noEditPoints="1"/>
              </p:cNvSpPr>
              <p:nvPr/>
            </p:nvSpPr>
            <p:spPr bwMode="auto">
              <a:xfrm>
                <a:off x="7192963" y="1998663"/>
                <a:ext cx="304800" cy="317500"/>
              </a:xfrm>
              <a:custGeom>
                <a:avLst/>
                <a:gdLst>
                  <a:gd name="T0" fmla="*/ 90 w 192"/>
                  <a:gd name="T1" fmla="*/ 96 h 200"/>
                  <a:gd name="T2" fmla="*/ 0 w 192"/>
                  <a:gd name="T3" fmla="*/ 191 h 200"/>
                  <a:gd name="T4" fmla="*/ 11 w 192"/>
                  <a:gd name="T5" fmla="*/ 200 h 200"/>
                  <a:gd name="T6" fmla="*/ 41 w 192"/>
                  <a:gd name="T7" fmla="*/ 167 h 200"/>
                  <a:gd name="T8" fmla="*/ 70 w 192"/>
                  <a:gd name="T9" fmla="*/ 139 h 200"/>
                  <a:gd name="T10" fmla="*/ 101 w 192"/>
                  <a:gd name="T11" fmla="*/ 105 h 200"/>
                  <a:gd name="T12" fmla="*/ 90 w 192"/>
                  <a:gd name="T13" fmla="*/ 96 h 200"/>
                  <a:gd name="T14" fmla="*/ 181 w 192"/>
                  <a:gd name="T15" fmla="*/ 0 h 200"/>
                  <a:gd name="T16" fmla="*/ 181 w 192"/>
                  <a:gd name="T17" fmla="*/ 2 h 200"/>
                  <a:gd name="T18" fmla="*/ 190 w 192"/>
                  <a:gd name="T19" fmla="*/ 11 h 200"/>
                  <a:gd name="T20" fmla="*/ 142 w 192"/>
                  <a:gd name="T21" fmla="*/ 63 h 200"/>
                  <a:gd name="T22" fmla="*/ 160 w 192"/>
                  <a:gd name="T23" fmla="*/ 43 h 200"/>
                  <a:gd name="T24" fmla="*/ 192 w 192"/>
                  <a:gd name="T25" fmla="*/ 11 h 200"/>
                  <a:gd name="T26" fmla="*/ 181 w 192"/>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00">
                    <a:moveTo>
                      <a:pt x="90" y="96"/>
                    </a:moveTo>
                    <a:lnTo>
                      <a:pt x="0" y="191"/>
                    </a:lnTo>
                    <a:lnTo>
                      <a:pt x="11" y="200"/>
                    </a:lnTo>
                    <a:lnTo>
                      <a:pt x="41" y="167"/>
                    </a:lnTo>
                    <a:lnTo>
                      <a:pt x="70" y="139"/>
                    </a:lnTo>
                    <a:lnTo>
                      <a:pt x="101" y="105"/>
                    </a:lnTo>
                    <a:lnTo>
                      <a:pt x="90" y="96"/>
                    </a:lnTo>
                    <a:close/>
                    <a:moveTo>
                      <a:pt x="181" y="0"/>
                    </a:moveTo>
                    <a:lnTo>
                      <a:pt x="181" y="2"/>
                    </a:lnTo>
                    <a:lnTo>
                      <a:pt x="190" y="11"/>
                    </a:lnTo>
                    <a:lnTo>
                      <a:pt x="142" y="63"/>
                    </a:lnTo>
                    <a:lnTo>
                      <a:pt x="160" y="43"/>
                    </a:lnTo>
                    <a:lnTo>
                      <a:pt x="192" y="11"/>
                    </a:lnTo>
                    <a:lnTo>
                      <a:pt x="181" y="0"/>
                    </a:lnTo>
                    <a:close/>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4" name="Freeform 302"/>
              <p:cNvSpPr>
                <a:spLocks noEditPoints="1"/>
              </p:cNvSpPr>
              <p:nvPr/>
            </p:nvSpPr>
            <p:spPr bwMode="auto">
              <a:xfrm>
                <a:off x="7192963" y="1998663"/>
                <a:ext cx="304800" cy="317500"/>
              </a:xfrm>
              <a:custGeom>
                <a:avLst/>
                <a:gdLst>
                  <a:gd name="T0" fmla="*/ 90 w 192"/>
                  <a:gd name="T1" fmla="*/ 96 h 200"/>
                  <a:gd name="T2" fmla="*/ 0 w 192"/>
                  <a:gd name="T3" fmla="*/ 191 h 200"/>
                  <a:gd name="T4" fmla="*/ 11 w 192"/>
                  <a:gd name="T5" fmla="*/ 200 h 200"/>
                  <a:gd name="T6" fmla="*/ 41 w 192"/>
                  <a:gd name="T7" fmla="*/ 167 h 200"/>
                  <a:gd name="T8" fmla="*/ 70 w 192"/>
                  <a:gd name="T9" fmla="*/ 139 h 200"/>
                  <a:gd name="T10" fmla="*/ 101 w 192"/>
                  <a:gd name="T11" fmla="*/ 105 h 200"/>
                  <a:gd name="T12" fmla="*/ 90 w 192"/>
                  <a:gd name="T13" fmla="*/ 96 h 200"/>
                  <a:gd name="T14" fmla="*/ 181 w 192"/>
                  <a:gd name="T15" fmla="*/ 0 h 200"/>
                  <a:gd name="T16" fmla="*/ 181 w 192"/>
                  <a:gd name="T17" fmla="*/ 2 h 200"/>
                  <a:gd name="T18" fmla="*/ 190 w 192"/>
                  <a:gd name="T19" fmla="*/ 11 h 200"/>
                  <a:gd name="T20" fmla="*/ 142 w 192"/>
                  <a:gd name="T21" fmla="*/ 63 h 200"/>
                  <a:gd name="T22" fmla="*/ 160 w 192"/>
                  <a:gd name="T23" fmla="*/ 43 h 200"/>
                  <a:gd name="T24" fmla="*/ 192 w 192"/>
                  <a:gd name="T25" fmla="*/ 11 h 200"/>
                  <a:gd name="T26" fmla="*/ 181 w 192"/>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00">
                    <a:moveTo>
                      <a:pt x="90" y="96"/>
                    </a:moveTo>
                    <a:lnTo>
                      <a:pt x="0" y="191"/>
                    </a:lnTo>
                    <a:lnTo>
                      <a:pt x="11" y="200"/>
                    </a:lnTo>
                    <a:lnTo>
                      <a:pt x="41" y="167"/>
                    </a:lnTo>
                    <a:lnTo>
                      <a:pt x="70" y="139"/>
                    </a:lnTo>
                    <a:lnTo>
                      <a:pt x="101" y="105"/>
                    </a:lnTo>
                    <a:lnTo>
                      <a:pt x="90" y="96"/>
                    </a:lnTo>
                    <a:moveTo>
                      <a:pt x="181" y="0"/>
                    </a:moveTo>
                    <a:lnTo>
                      <a:pt x="181" y="2"/>
                    </a:lnTo>
                    <a:lnTo>
                      <a:pt x="190" y="11"/>
                    </a:lnTo>
                    <a:lnTo>
                      <a:pt x="142" y="63"/>
                    </a:lnTo>
                    <a:lnTo>
                      <a:pt x="160" y="43"/>
                    </a:lnTo>
                    <a:lnTo>
                      <a:pt x="192" y="11"/>
                    </a:lnTo>
                    <a:lnTo>
                      <a:pt x="1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5" name="Freeform 303"/>
              <p:cNvSpPr/>
              <p:nvPr/>
            </p:nvSpPr>
            <p:spPr bwMode="auto">
              <a:xfrm>
                <a:off x="7464425" y="2130426"/>
                <a:ext cx="153988" cy="147638"/>
              </a:xfrm>
              <a:custGeom>
                <a:avLst/>
                <a:gdLst>
                  <a:gd name="T0" fmla="*/ 1 w 54"/>
                  <a:gd name="T1" fmla="*/ 2 h 52"/>
                  <a:gd name="T2" fmla="*/ 6 w 54"/>
                  <a:gd name="T3" fmla="*/ 2 h 52"/>
                  <a:gd name="T4" fmla="*/ 52 w 54"/>
                  <a:gd name="T5" fmla="*/ 46 h 52"/>
                  <a:gd name="T6" fmla="*/ 52 w 54"/>
                  <a:gd name="T7" fmla="*/ 51 h 52"/>
                  <a:gd name="T8" fmla="*/ 48 w 54"/>
                  <a:gd name="T9" fmla="*/ 51 h 52"/>
                  <a:gd name="T10" fmla="*/ 1 w 54"/>
                  <a:gd name="T11" fmla="*/ 6 h 52"/>
                  <a:gd name="T12" fmla="*/ 1 w 54"/>
                  <a:gd name="T13" fmla="*/ 2 h 52"/>
                </a:gdLst>
                <a:ahLst/>
                <a:cxnLst>
                  <a:cxn ang="0">
                    <a:pos x="T0" y="T1"/>
                  </a:cxn>
                  <a:cxn ang="0">
                    <a:pos x="T2" y="T3"/>
                  </a:cxn>
                  <a:cxn ang="0">
                    <a:pos x="T4" y="T5"/>
                  </a:cxn>
                  <a:cxn ang="0">
                    <a:pos x="T6" y="T7"/>
                  </a:cxn>
                  <a:cxn ang="0">
                    <a:pos x="T8" y="T9"/>
                  </a:cxn>
                  <a:cxn ang="0">
                    <a:pos x="T10" y="T11"/>
                  </a:cxn>
                  <a:cxn ang="0">
                    <a:pos x="T12" y="T13"/>
                  </a:cxn>
                </a:cxnLst>
                <a:rect l="0" t="0" r="r" b="b"/>
                <a:pathLst>
                  <a:path w="54" h="52">
                    <a:moveTo>
                      <a:pt x="1" y="2"/>
                    </a:moveTo>
                    <a:cubicBezTo>
                      <a:pt x="3" y="0"/>
                      <a:pt x="5" y="0"/>
                      <a:pt x="6" y="2"/>
                    </a:cubicBezTo>
                    <a:cubicBezTo>
                      <a:pt x="52" y="46"/>
                      <a:pt x="52" y="46"/>
                      <a:pt x="52" y="46"/>
                    </a:cubicBezTo>
                    <a:cubicBezTo>
                      <a:pt x="54" y="47"/>
                      <a:pt x="54" y="49"/>
                      <a:pt x="52" y="51"/>
                    </a:cubicBezTo>
                    <a:cubicBezTo>
                      <a:pt x="51" y="52"/>
                      <a:pt x="49" y="52"/>
                      <a:pt x="48" y="51"/>
                    </a:cubicBezTo>
                    <a:cubicBezTo>
                      <a:pt x="1" y="6"/>
                      <a:pt x="1" y="6"/>
                      <a:pt x="1" y="6"/>
                    </a:cubicBezTo>
                    <a:cubicBezTo>
                      <a:pt x="0" y="5"/>
                      <a:pt x="0" y="3"/>
                      <a:pt x="1" y="2"/>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6" name="Freeform 304"/>
              <p:cNvSpPr/>
              <p:nvPr/>
            </p:nvSpPr>
            <p:spPr bwMode="auto">
              <a:xfrm>
                <a:off x="7440613" y="2152651"/>
                <a:ext cx="107950" cy="106363"/>
              </a:xfrm>
              <a:custGeom>
                <a:avLst/>
                <a:gdLst>
                  <a:gd name="T0" fmla="*/ 2 w 38"/>
                  <a:gd name="T1" fmla="*/ 2 h 37"/>
                  <a:gd name="T2" fmla="*/ 6 w 38"/>
                  <a:gd name="T3" fmla="*/ 2 h 37"/>
                  <a:gd name="T4" fmla="*/ 37 w 38"/>
                  <a:gd name="T5" fmla="*/ 31 h 37"/>
                  <a:gd name="T6" fmla="*/ 37 w 38"/>
                  <a:gd name="T7" fmla="*/ 35 h 37"/>
                  <a:gd name="T8" fmla="*/ 32 w 38"/>
                  <a:gd name="T9" fmla="*/ 36 h 37"/>
                  <a:gd name="T10" fmla="*/ 2 w 38"/>
                  <a:gd name="T11" fmla="*/ 6 h 37"/>
                  <a:gd name="T12" fmla="*/ 2 w 38"/>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38" h="37">
                    <a:moveTo>
                      <a:pt x="2" y="2"/>
                    </a:moveTo>
                    <a:cubicBezTo>
                      <a:pt x="3" y="0"/>
                      <a:pt x="5" y="0"/>
                      <a:pt x="6" y="2"/>
                    </a:cubicBezTo>
                    <a:cubicBezTo>
                      <a:pt x="37" y="31"/>
                      <a:pt x="37" y="31"/>
                      <a:pt x="37" y="31"/>
                    </a:cubicBezTo>
                    <a:cubicBezTo>
                      <a:pt x="38" y="32"/>
                      <a:pt x="38" y="34"/>
                      <a:pt x="37" y="35"/>
                    </a:cubicBezTo>
                    <a:cubicBezTo>
                      <a:pt x="36" y="37"/>
                      <a:pt x="34" y="37"/>
                      <a:pt x="32" y="36"/>
                    </a:cubicBezTo>
                    <a:cubicBezTo>
                      <a:pt x="2" y="6"/>
                      <a:pt x="2" y="6"/>
                      <a:pt x="2" y="6"/>
                    </a:cubicBezTo>
                    <a:cubicBezTo>
                      <a:pt x="0" y="5"/>
                      <a:pt x="0" y="3"/>
                      <a:pt x="2" y="2"/>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7" name="Freeform 305"/>
              <p:cNvSpPr/>
              <p:nvPr/>
            </p:nvSpPr>
            <p:spPr bwMode="auto">
              <a:xfrm>
                <a:off x="7486650" y="2108201"/>
                <a:ext cx="57150" cy="57150"/>
              </a:xfrm>
              <a:custGeom>
                <a:avLst/>
                <a:gdLst>
                  <a:gd name="T0" fmla="*/ 1 w 20"/>
                  <a:gd name="T1" fmla="*/ 2 h 20"/>
                  <a:gd name="T2" fmla="*/ 6 w 20"/>
                  <a:gd name="T3" fmla="*/ 2 h 20"/>
                  <a:gd name="T4" fmla="*/ 19 w 20"/>
                  <a:gd name="T5" fmla="*/ 14 h 20"/>
                  <a:gd name="T6" fmla="*/ 19 w 20"/>
                  <a:gd name="T7" fmla="*/ 19 h 20"/>
                  <a:gd name="T8" fmla="*/ 14 w 20"/>
                  <a:gd name="T9" fmla="*/ 19 h 20"/>
                  <a:gd name="T10" fmla="*/ 1 w 20"/>
                  <a:gd name="T11" fmla="*/ 6 h 20"/>
                  <a:gd name="T12" fmla="*/ 1 w 20"/>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 y="2"/>
                    </a:moveTo>
                    <a:cubicBezTo>
                      <a:pt x="2" y="0"/>
                      <a:pt x="4" y="0"/>
                      <a:pt x="6" y="2"/>
                    </a:cubicBezTo>
                    <a:cubicBezTo>
                      <a:pt x="19" y="14"/>
                      <a:pt x="19" y="14"/>
                      <a:pt x="19" y="14"/>
                    </a:cubicBezTo>
                    <a:cubicBezTo>
                      <a:pt x="20" y="16"/>
                      <a:pt x="20" y="18"/>
                      <a:pt x="19" y="19"/>
                    </a:cubicBezTo>
                    <a:cubicBezTo>
                      <a:pt x="18" y="20"/>
                      <a:pt x="16" y="20"/>
                      <a:pt x="14" y="19"/>
                    </a:cubicBezTo>
                    <a:cubicBezTo>
                      <a:pt x="1" y="6"/>
                      <a:pt x="1" y="6"/>
                      <a:pt x="1" y="6"/>
                    </a:cubicBezTo>
                    <a:cubicBezTo>
                      <a:pt x="0" y="5"/>
                      <a:pt x="0" y="3"/>
                      <a:pt x="1" y="2"/>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8" name="Freeform 306"/>
              <p:cNvSpPr/>
              <p:nvPr/>
            </p:nvSpPr>
            <p:spPr bwMode="auto">
              <a:xfrm>
                <a:off x="7324725" y="2278063"/>
                <a:ext cx="93663" cy="92075"/>
              </a:xfrm>
              <a:custGeom>
                <a:avLst/>
                <a:gdLst>
                  <a:gd name="T0" fmla="*/ 1 w 33"/>
                  <a:gd name="T1" fmla="*/ 1 h 32"/>
                  <a:gd name="T2" fmla="*/ 6 w 33"/>
                  <a:gd name="T3" fmla="*/ 1 h 32"/>
                  <a:gd name="T4" fmla="*/ 32 w 33"/>
                  <a:gd name="T5" fmla="*/ 26 h 32"/>
                  <a:gd name="T6" fmla="*/ 32 w 33"/>
                  <a:gd name="T7" fmla="*/ 31 h 32"/>
                  <a:gd name="T8" fmla="*/ 28 w 33"/>
                  <a:gd name="T9" fmla="*/ 31 h 32"/>
                  <a:gd name="T10" fmla="*/ 1 w 33"/>
                  <a:gd name="T11" fmla="*/ 6 h 32"/>
                  <a:gd name="T12" fmla="*/ 1 w 33"/>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 y="1"/>
                    </a:moveTo>
                    <a:cubicBezTo>
                      <a:pt x="2" y="0"/>
                      <a:pt x="4" y="0"/>
                      <a:pt x="6" y="1"/>
                    </a:cubicBezTo>
                    <a:cubicBezTo>
                      <a:pt x="32" y="26"/>
                      <a:pt x="32" y="26"/>
                      <a:pt x="32" y="26"/>
                    </a:cubicBezTo>
                    <a:cubicBezTo>
                      <a:pt x="33" y="28"/>
                      <a:pt x="33" y="30"/>
                      <a:pt x="32" y="31"/>
                    </a:cubicBezTo>
                    <a:cubicBezTo>
                      <a:pt x="31" y="32"/>
                      <a:pt x="29" y="32"/>
                      <a:pt x="28" y="31"/>
                    </a:cubicBezTo>
                    <a:cubicBezTo>
                      <a:pt x="1" y="6"/>
                      <a:pt x="1" y="6"/>
                      <a:pt x="1" y="6"/>
                    </a:cubicBezTo>
                    <a:cubicBezTo>
                      <a:pt x="0" y="4"/>
                      <a:pt x="0" y="2"/>
                      <a:pt x="1" y="1"/>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49" name="Freeform 307"/>
              <p:cNvSpPr/>
              <p:nvPr/>
            </p:nvSpPr>
            <p:spPr bwMode="auto">
              <a:xfrm>
                <a:off x="7346950" y="2255838"/>
                <a:ext cx="74613" cy="74613"/>
              </a:xfrm>
              <a:custGeom>
                <a:avLst/>
                <a:gdLst>
                  <a:gd name="T0" fmla="*/ 1 w 26"/>
                  <a:gd name="T1" fmla="*/ 1 h 26"/>
                  <a:gd name="T2" fmla="*/ 5 w 26"/>
                  <a:gd name="T3" fmla="*/ 1 h 26"/>
                  <a:gd name="T4" fmla="*/ 25 w 26"/>
                  <a:gd name="T5" fmla="*/ 20 h 26"/>
                  <a:gd name="T6" fmla="*/ 25 w 26"/>
                  <a:gd name="T7" fmla="*/ 24 h 26"/>
                  <a:gd name="T8" fmla="*/ 20 w 26"/>
                  <a:gd name="T9" fmla="*/ 24 h 26"/>
                  <a:gd name="T10" fmla="*/ 1 w 26"/>
                  <a:gd name="T11" fmla="*/ 6 h 26"/>
                  <a:gd name="T12" fmla="*/ 1 w 26"/>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 y="1"/>
                    </a:moveTo>
                    <a:cubicBezTo>
                      <a:pt x="2" y="0"/>
                      <a:pt x="4" y="0"/>
                      <a:pt x="5" y="1"/>
                    </a:cubicBezTo>
                    <a:cubicBezTo>
                      <a:pt x="25" y="20"/>
                      <a:pt x="25" y="20"/>
                      <a:pt x="25" y="20"/>
                    </a:cubicBezTo>
                    <a:cubicBezTo>
                      <a:pt x="26" y="21"/>
                      <a:pt x="26" y="23"/>
                      <a:pt x="25" y="24"/>
                    </a:cubicBezTo>
                    <a:cubicBezTo>
                      <a:pt x="24" y="26"/>
                      <a:pt x="22" y="26"/>
                      <a:pt x="20" y="24"/>
                    </a:cubicBezTo>
                    <a:cubicBezTo>
                      <a:pt x="1" y="6"/>
                      <a:pt x="1" y="6"/>
                      <a:pt x="1" y="6"/>
                    </a:cubicBezTo>
                    <a:cubicBezTo>
                      <a:pt x="0" y="4"/>
                      <a:pt x="0" y="2"/>
                      <a:pt x="1" y="1"/>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0" name="Freeform 308"/>
              <p:cNvSpPr/>
              <p:nvPr/>
            </p:nvSpPr>
            <p:spPr bwMode="auto">
              <a:xfrm>
                <a:off x="7300913" y="2301876"/>
                <a:ext cx="60325" cy="57150"/>
              </a:xfrm>
              <a:custGeom>
                <a:avLst/>
                <a:gdLst>
                  <a:gd name="T0" fmla="*/ 1 w 21"/>
                  <a:gd name="T1" fmla="*/ 1 h 20"/>
                  <a:gd name="T2" fmla="*/ 6 w 21"/>
                  <a:gd name="T3" fmla="*/ 1 h 20"/>
                  <a:gd name="T4" fmla="*/ 19 w 21"/>
                  <a:gd name="T5" fmla="*/ 14 h 20"/>
                  <a:gd name="T6" fmla="*/ 20 w 21"/>
                  <a:gd name="T7" fmla="*/ 18 h 20"/>
                  <a:gd name="T8" fmla="*/ 15 w 21"/>
                  <a:gd name="T9" fmla="*/ 19 h 20"/>
                  <a:gd name="T10" fmla="*/ 2 w 21"/>
                  <a:gd name="T11" fmla="*/ 6 h 20"/>
                  <a:gd name="T12" fmla="*/ 1 w 2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 y="1"/>
                    </a:moveTo>
                    <a:cubicBezTo>
                      <a:pt x="3" y="0"/>
                      <a:pt x="5" y="0"/>
                      <a:pt x="6" y="1"/>
                    </a:cubicBezTo>
                    <a:cubicBezTo>
                      <a:pt x="19" y="14"/>
                      <a:pt x="19" y="14"/>
                      <a:pt x="19" y="14"/>
                    </a:cubicBezTo>
                    <a:cubicBezTo>
                      <a:pt x="21" y="15"/>
                      <a:pt x="21" y="17"/>
                      <a:pt x="20" y="18"/>
                    </a:cubicBezTo>
                    <a:cubicBezTo>
                      <a:pt x="18" y="20"/>
                      <a:pt x="16" y="20"/>
                      <a:pt x="15" y="19"/>
                    </a:cubicBezTo>
                    <a:cubicBezTo>
                      <a:pt x="2" y="6"/>
                      <a:pt x="2" y="6"/>
                      <a:pt x="2" y="6"/>
                    </a:cubicBezTo>
                    <a:cubicBezTo>
                      <a:pt x="0" y="4"/>
                      <a:pt x="0" y="2"/>
                      <a:pt x="1" y="1"/>
                    </a:cubicBezTo>
                    <a:close/>
                  </a:path>
                </a:pathLst>
              </a:custGeom>
              <a:solidFill>
                <a:srgbClr val="C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1" name="Freeform 309"/>
              <p:cNvSpPr/>
              <p:nvPr/>
            </p:nvSpPr>
            <p:spPr bwMode="auto">
              <a:xfrm>
                <a:off x="7146925" y="1968501"/>
                <a:ext cx="55563" cy="53975"/>
              </a:xfrm>
              <a:custGeom>
                <a:avLst/>
                <a:gdLst>
                  <a:gd name="T0" fmla="*/ 4 w 19"/>
                  <a:gd name="T1" fmla="*/ 16 h 19"/>
                  <a:gd name="T2" fmla="*/ 16 w 19"/>
                  <a:gd name="T3" fmla="*/ 16 h 19"/>
                  <a:gd name="T4" fmla="*/ 16 w 19"/>
                  <a:gd name="T5" fmla="*/ 4 h 19"/>
                  <a:gd name="T6" fmla="*/ 4 w 19"/>
                  <a:gd name="T7" fmla="*/ 4 h 19"/>
                  <a:gd name="T8" fmla="*/ 4 w 19"/>
                  <a:gd name="T9" fmla="*/ 16 h 19"/>
                </a:gdLst>
                <a:ahLst/>
                <a:cxnLst>
                  <a:cxn ang="0">
                    <a:pos x="T0" y="T1"/>
                  </a:cxn>
                  <a:cxn ang="0">
                    <a:pos x="T2" y="T3"/>
                  </a:cxn>
                  <a:cxn ang="0">
                    <a:pos x="T4" y="T5"/>
                  </a:cxn>
                  <a:cxn ang="0">
                    <a:pos x="T6" y="T7"/>
                  </a:cxn>
                  <a:cxn ang="0">
                    <a:pos x="T8" y="T9"/>
                  </a:cxn>
                </a:cxnLst>
                <a:rect l="0" t="0" r="r" b="b"/>
                <a:pathLst>
                  <a:path w="19" h="19">
                    <a:moveTo>
                      <a:pt x="4" y="16"/>
                    </a:moveTo>
                    <a:cubicBezTo>
                      <a:pt x="7" y="19"/>
                      <a:pt x="13" y="19"/>
                      <a:pt x="16" y="16"/>
                    </a:cubicBezTo>
                    <a:cubicBezTo>
                      <a:pt x="19" y="12"/>
                      <a:pt x="19" y="7"/>
                      <a:pt x="16" y="4"/>
                    </a:cubicBezTo>
                    <a:cubicBezTo>
                      <a:pt x="12" y="0"/>
                      <a:pt x="7" y="0"/>
                      <a:pt x="4" y="4"/>
                    </a:cubicBezTo>
                    <a:cubicBezTo>
                      <a:pt x="0" y="7"/>
                      <a:pt x="0" y="13"/>
                      <a:pt x="4" y="16"/>
                    </a:cubicBezTo>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2" name="Freeform 310"/>
              <p:cNvSpPr/>
              <p:nvPr/>
            </p:nvSpPr>
            <p:spPr bwMode="auto">
              <a:xfrm>
                <a:off x="7096125" y="1919288"/>
                <a:ext cx="53975" cy="53975"/>
              </a:xfrm>
              <a:custGeom>
                <a:avLst/>
                <a:gdLst>
                  <a:gd name="T0" fmla="*/ 4 w 19"/>
                  <a:gd name="T1" fmla="*/ 15 h 19"/>
                  <a:gd name="T2" fmla="*/ 16 w 19"/>
                  <a:gd name="T3" fmla="*/ 15 h 19"/>
                  <a:gd name="T4" fmla="*/ 15 w 19"/>
                  <a:gd name="T5" fmla="*/ 3 h 19"/>
                  <a:gd name="T6" fmla="*/ 3 w 19"/>
                  <a:gd name="T7" fmla="*/ 3 h 19"/>
                  <a:gd name="T8" fmla="*/ 4 w 19"/>
                  <a:gd name="T9" fmla="*/ 15 h 19"/>
                </a:gdLst>
                <a:ahLst/>
                <a:cxnLst>
                  <a:cxn ang="0">
                    <a:pos x="T0" y="T1"/>
                  </a:cxn>
                  <a:cxn ang="0">
                    <a:pos x="T2" y="T3"/>
                  </a:cxn>
                  <a:cxn ang="0">
                    <a:pos x="T4" y="T5"/>
                  </a:cxn>
                  <a:cxn ang="0">
                    <a:pos x="T6" y="T7"/>
                  </a:cxn>
                  <a:cxn ang="0">
                    <a:pos x="T8" y="T9"/>
                  </a:cxn>
                </a:cxnLst>
                <a:rect l="0" t="0" r="r" b="b"/>
                <a:pathLst>
                  <a:path w="19" h="19">
                    <a:moveTo>
                      <a:pt x="4" y="15"/>
                    </a:moveTo>
                    <a:cubicBezTo>
                      <a:pt x="7" y="19"/>
                      <a:pt x="12" y="18"/>
                      <a:pt x="16" y="15"/>
                    </a:cubicBezTo>
                    <a:cubicBezTo>
                      <a:pt x="19" y="12"/>
                      <a:pt x="19" y="6"/>
                      <a:pt x="15" y="3"/>
                    </a:cubicBezTo>
                    <a:cubicBezTo>
                      <a:pt x="12" y="0"/>
                      <a:pt x="7" y="0"/>
                      <a:pt x="3" y="3"/>
                    </a:cubicBezTo>
                    <a:cubicBezTo>
                      <a:pt x="0" y="7"/>
                      <a:pt x="0" y="12"/>
                      <a:pt x="4" y="15"/>
                    </a:cubicBezTo>
                  </a:path>
                </a:pathLst>
              </a:custGeom>
              <a:solidFill>
                <a:srgbClr val="4C5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3" name="Rectangle 311"/>
              <p:cNvSpPr>
                <a:spLocks noChangeArrowheads="1"/>
              </p:cNvSpPr>
              <p:nvPr/>
            </p:nvSpPr>
            <p:spPr bwMode="auto">
              <a:xfrm>
                <a:off x="7353300" y="2165351"/>
                <a:ext cx="1588" cy="1588"/>
              </a:xfrm>
              <a:prstGeom prst="rect">
                <a:avLst/>
              </a:prstGeom>
              <a:solidFill>
                <a:srgbClr val="84CF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4" name="Rectangle 312"/>
              <p:cNvSpPr>
                <a:spLocks noChangeArrowheads="1"/>
              </p:cNvSpPr>
              <p:nvPr/>
            </p:nvSpPr>
            <p:spPr bwMode="auto">
              <a:xfrm>
                <a:off x="7353300" y="21653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5" name="Freeform 313"/>
              <p:cNvSpPr>
                <a:spLocks noEditPoints="1"/>
              </p:cNvSpPr>
              <p:nvPr/>
            </p:nvSpPr>
            <p:spPr bwMode="auto">
              <a:xfrm>
                <a:off x="6870700" y="1703388"/>
                <a:ext cx="566738" cy="461963"/>
              </a:xfrm>
              <a:custGeom>
                <a:avLst/>
                <a:gdLst>
                  <a:gd name="T0" fmla="*/ 183 w 199"/>
                  <a:gd name="T1" fmla="*/ 148 h 162"/>
                  <a:gd name="T2" fmla="*/ 169 w 199"/>
                  <a:gd name="T3" fmla="*/ 162 h 162"/>
                  <a:gd name="T4" fmla="*/ 169 w 199"/>
                  <a:gd name="T5" fmla="*/ 162 h 162"/>
                  <a:gd name="T6" fmla="*/ 183 w 199"/>
                  <a:gd name="T7" fmla="*/ 148 h 162"/>
                  <a:gd name="T8" fmla="*/ 11 w 199"/>
                  <a:gd name="T9" fmla="*/ 0 h 162"/>
                  <a:gd name="T10" fmla="*/ 0 w 199"/>
                  <a:gd name="T11" fmla="*/ 1 h 162"/>
                  <a:gd name="T12" fmla="*/ 35 w 199"/>
                  <a:gd name="T13" fmla="*/ 34 h 162"/>
                  <a:gd name="T14" fmla="*/ 35 w 199"/>
                  <a:gd name="T15" fmla="*/ 34 h 162"/>
                  <a:gd name="T16" fmla="*/ 55 w 199"/>
                  <a:gd name="T17" fmla="*/ 26 h 162"/>
                  <a:gd name="T18" fmla="*/ 74 w 199"/>
                  <a:gd name="T19" fmla="*/ 33 h 162"/>
                  <a:gd name="T20" fmla="*/ 75 w 199"/>
                  <a:gd name="T21" fmla="*/ 72 h 162"/>
                  <a:gd name="T22" fmla="*/ 75 w 199"/>
                  <a:gd name="T23" fmla="*/ 72 h 162"/>
                  <a:gd name="T24" fmla="*/ 82 w 199"/>
                  <a:gd name="T25" fmla="*/ 79 h 162"/>
                  <a:gd name="T26" fmla="*/ 82 w 199"/>
                  <a:gd name="T27" fmla="*/ 79 h 162"/>
                  <a:gd name="T28" fmla="*/ 88 w 199"/>
                  <a:gd name="T29" fmla="*/ 77 h 162"/>
                  <a:gd name="T30" fmla="*/ 94 w 199"/>
                  <a:gd name="T31" fmla="*/ 79 h 162"/>
                  <a:gd name="T32" fmla="*/ 95 w 199"/>
                  <a:gd name="T33" fmla="*/ 91 h 162"/>
                  <a:gd name="T34" fmla="*/ 95 w 199"/>
                  <a:gd name="T35" fmla="*/ 91 h 162"/>
                  <a:gd name="T36" fmla="*/ 101 w 199"/>
                  <a:gd name="T37" fmla="*/ 97 h 162"/>
                  <a:gd name="T38" fmla="*/ 101 w 199"/>
                  <a:gd name="T39" fmla="*/ 97 h 162"/>
                  <a:gd name="T40" fmla="*/ 107 w 199"/>
                  <a:gd name="T41" fmla="*/ 94 h 162"/>
                  <a:gd name="T42" fmla="*/ 113 w 199"/>
                  <a:gd name="T43" fmla="*/ 97 h 162"/>
                  <a:gd name="T44" fmla="*/ 113 w 199"/>
                  <a:gd name="T45" fmla="*/ 109 h 162"/>
                  <a:gd name="T46" fmla="*/ 113 w 199"/>
                  <a:gd name="T47" fmla="*/ 109 h 162"/>
                  <a:gd name="T48" fmla="*/ 149 w 199"/>
                  <a:gd name="T49" fmla="*/ 144 h 162"/>
                  <a:gd name="T50" fmla="*/ 199 w 199"/>
                  <a:gd name="T51" fmla="*/ 91 h 162"/>
                  <a:gd name="T52" fmla="*/ 199 w 199"/>
                  <a:gd name="T53" fmla="*/ 91 h 162"/>
                  <a:gd name="T54" fmla="*/ 138 w 199"/>
                  <a:gd name="T55" fmla="*/ 81 h 162"/>
                  <a:gd name="T56" fmla="*/ 11 w 199"/>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162">
                    <a:moveTo>
                      <a:pt x="183" y="148"/>
                    </a:moveTo>
                    <a:cubicBezTo>
                      <a:pt x="169" y="162"/>
                      <a:pt x="169" y="162"/>
                      <a:pt x="169" y="162"/>
                    </a:cubicBezTo>
                    <a:cubicBezTo>
                      <a:pt x="169" y="162"/>
                      <a:pt x="169" y="162"/>
                      <a:pt x="169" y="162"/>
                    </a:cubicBezTo>
                    <a:cubicBezTo>
                      <a:pt x="183" y="148"/>
                      <a:pt x="183" y="148"/>
                      <a:pt x="183" y="148"/>
                    </a:cubicBezTo>
                    <a:moveTo>
                      <a:pt x="11" y="0"/>
                    </a:moveTo>
                    <a:cubicBezTo>
                      <a:pt x="5" y="0"/>
                      <a:pt x="1" y="1"/>
                      <a:pt x="0" y="1"/>
                    </a:cubicBezTo>
                    <a:cubicBezTo>
                      <a:pt x="35" y="34"/>
                      <a:pt x="35" y="34"/>
                      <a:pt x="35" y="34"/>
                    </a:cubicBezTo>
                    <a:cubicBezTo>
                      <a:pt x="35" y="34"/>
                      <a:pt x="35" y="34"/>
                      <a:pt x="35" y="34"/>
                    </a:cubicBezTo>
                    <a:cubicBezTo>
                      <a:pt x="41" y="29"/>
                      <a:pt x="48" y="26"/>
                      <a:pt x="55" y="26"/>
                    </a:cubicBezTo>
                    <a:cubicBezTo>
                      <a:pt x="62" y="26"/>
                      <a:pt x="68" y="28"/>
                      <a:pt x="74" y="33"/>
                    </a:cubicBezTo>
                    <a:cubicBezTo>
                      <a:pt x="85" y="44"/>
                      <a:pt x="85" y="61"/>
                      <a:pt x="75" y="72"/>
                    </a:cubicBezTo>
                    <a:cubicBezTo>
                      <a:pt x="75" y="72"/>
                      <a:pt x="75" y="72"/>
                      <a:pt x="75" y="72"/>
                    </a:cubicBezTo>
                    <a:cubicBezTo>
                      <a:pt x="82" y="79"/>
                      <a:pt x="82" y="79"/>
                      <a:pt x="82" y="79"/>
                    </a:cubicBezTo>
                    <a:cubicBezTo>
                      <a:pt x="82" y="79"/>
                      <a:pt x="82" y="79"/>
                      <a:pt x="82" y="79"/>
                    </a:cubicBezTo>
                    <a:cubicBezTo>
                      <a:pt x="84" y="78"/>
                      <a:pt x="86" y="77"/>
                      <a:pt x="88" y="77"/>
                    </a:cubicBezTo>
                    <a:cubicBezTo>
                      <a:pt x="91" y="77"/>
                      <a:pt x="93" y="77"/>
                      <a:pt x="94" y="79"/>
                    </a:cubicBezTo>
                    <a:cubicBezTo>
                      <a:pt x="98" y="82"/>
                      <a:pt x="98" y="88"/>
                      <a:pt x="95" y="91"/>
                    </a:cubicBezTo>
                    <a:cubicBezTo>
                      <a:pt x="95" y="91"/>
                      <a:pt x="95" y="91"/>
                      <a:pt x="95" y="91"/>
                    </a:cubicBezTo>
                    <a:cubicBezTo>
                      <a:pt x="101" y="97"/>
                      <a:pt x="101" y="97"/>
                      <a:pt x="101" y="97"/>
                    </a:cubicBezTo>
                    <a:cubicBezTo>
                      <a:pt x="101" y="97"/>
                      <a:pt x="101" y="97"/>
                      <a:pt x="101" y="97"/>
                    </a:cubicBezTo>
                    <a:cubicBezTo>
                      <a:pt x="102" y="95"/>
                      <a:pt x="104" y="94"/>
                      <a:pt x="107" y="94"/>
                    </a:cubicBezTo>
                    <a:cubicBezTo>
                      <a:pt x="109" y="94"/>
                      <a:pt x="111" y="95"/>
                      <a:pt x="113" y="97"/>
                    </a:cubicBezTo>
                    <a:cubicBezTo>
                      <a:pt x="116" y="100"/>
                      <a:pt x="116" y="105"/>
                      <a:pt x="113" y="109"/>
                    </a:cubicBezTo>
                    <a:cubicBezTo>
                      <a:pt x="113" y="109"/>
                      <a:pt x="113" y="109"/>
                      <a:pt x="113" y="109"/>
                    </a:cubicBezTo>
                    <a:cubicBezTo>
                      <a:pt x="149" y="144"/>
                      <a:pt x="149" y="144"/>
                      <a:pt x="149" y="144"/>
                    </a:cubicBezTo>
                    <a:cubicBezTo>
                      <a:pt x="199" y="91"/>
                      <a:pt x="199" y="91"/>
                      <a:pt x="199" y="91"/>
                    </a:cubicBezTo>
                    <a:cubicBezTo>
                      <a:pt x="199" y="91"/>
                      <a:pt x="199" y="91"/>
                      <a:pt x="199" y="91"/>
                    </a:cubicBezTo>
                    <a:cubicBezTo>
                      <a:pt x="138" y="81"/>
                      <a:pt x="138" y="81"/>
                      <a:pt x="138" y="81"/>
                    </a:cubicBezTo>
                    <a:cubicBezTo>
                      <a:pt x="83" y="9"/>
                      <a:pt x="32" y="0"/>
                      <a:pt x="1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6" name="Freeform 314"/>
              <p:cNvSpPr/>
              <p:nvPr/>
            </p:nvSpPr>
            <p:spPr bwMode="auto">
              <a:xfrm>
                <a:off x="6970713" y="1776413"/>
                <a:ext cx="142875" cy="131763"/>
              </a:xfrm>
              <a:custGeom>
                <a:avLst/>
                <a:gdLst>
                  <a:gd name="T0" fmla="*/ 20 w 50"/>
                  <a:gd name="T1" fmla="*/ 0 h 46"/>
                  <a:gd name="T2" fmla="*/ 0 w 50"/>
                  <a:gd name="T3" fmla="*/ 8 h 46"/>
                  <a:gd name="T4" fmla="*/ 0 w 50"/>
                  <a:gd name="T5" fmla="*/ 8 h 46"/>
                  <a:gd name="T6" fmla="*/ 4 w 50"/>
                  <a:gd name="T7" fmla="*/ 12 h 46"/>
                  <a:gd name="T8" fmla="*/ 4 w 50"/>
                  <a:gd name="T9" fmla="*/ 12 h 46"/>
                  <a:gd name="T10" fmla="*/ 20 w 50"/>
                  <a:gd name="T11" fmla="*/ 5 h 46"/>
                  <a:gd name="T12" fmla="*/ 35 w 50"/>
                  <a:gd name="T13" fmla="*/ 11 h 46"/>
                  <a:gd name="T14" fmla="*/ 36 w 50"/>
                  <a:gd name="T15" fmla="*/ 42 h 46"/>
                  <a:gd name="T16" fmla="*/ 36 w 50"/>
                  <a:gd name="T17" fmla="*/ 42 h 46"/>
                  <a:gd name="T18" fmla="*/ 40 w 50"/>
                  <a:gd name="T19" fmla="*/ 46 h 46"/>
                  <a:gd name="T20" fmla="*/ 40 w 50"/>
                  <a:gd name="T21" fmla="*/ 46 h 46"/>
                  <a:gd name="T22" fmla="*/ 39 w 50"/>
                  <a:gd name="T23" fmla="*/ 7 h 46"/>
                  <a:gd name="T24" fmla="*/ 20 w 50"/>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6">
                    <a:moveTo>
                      <a:pt x="20" y="0"/>
                    </a:moveTo>
                    <a:cubicBezTo>
                      <a:pt x="13" y="0"/>
                      <a:pt x="6" y="3"/>
                      <a:pt x="0" y="8"/>
                    </a:cubicBezTo>
                    <a:cubicBezTo>
                      <a:pt x="0" y="8"/>
                      <a:pt x="0" y="8"/>
                      <a:pt x="0" y="8"/>
                    </a:cubicBezTo>
                    <a:cubicBezTo>
                      <a:pt x="4" y="12"/>
                      <a:pt x="4" y="12"/>
                      <a:pt x="4" y="12"/>
                    </a:cubicBezTo>
                    <a:cubicBezTo>
                      <a:pt x="4" y="12"/>
                      <a:pt x="4" y="12"/>
                      <a:pt x="4" y="12"/>
                    </a:cubicBezTo>
                    <a:cubicBezTo>
                      <a:pt x="8" y="7"/>
                      <a:pt x="14" y="5"/>
                      <a:pt x="20" y="5"/>
                    </a:cubicBezTo>
                    <a:cubicBezTo>
                      <a:pt x="25" y="5"/>
                      <a:pt x="31" y="7"/>
                      <a:pt x="35" y="11"/>
                    </a:cubicBezTo>
                    <a:cubicBezTo>
                      <a:pt x="44" y="20"/>
                      <a:pt x="44" y="34"/>
                      <a:pt x="36" y="42"/>
                    </a:cubicBezTo>
                    <a:cubicBezTo>
                      <a:pt x="36" y="42"/>
                      <a:pt x="36" y="42"/>
                      <a:pt x="36" y="42"/>
                    </a:cubicBezTo>
                    <a:cubicBezTo>
                      <a:pt x="40" y="46"/>
                      <a:pt x="40" y="46"/>
                      <a:pt x="40" y="46"/>
                    </a:cubicBezTo>
                    <a:cubicBezTo>
                      <a:pt x="40" y="46"/>
                      <a:pt x="40" y="46"/>
                      <a:pt x="40" y="46"/>
                    </a:cubicBezTo>
                    <a:cubicBezTo>
                      <a:pt x="50" y="35"/>
                      <a:pt x="50" y="18"/>
                      <a:pt x="39" y="7"/>
                    </a:cubicBezTo>
                    <a:cubicBezTo>
                      <a:pt x="33" y="2"/>
                      <a:pt x="27" y="0"/>
                      <a:pt x="20" y="0"/>
                    </a:cubicBezTo>
                  </a:path>
                </a:pathLst>
              </a:custGeom>
              <a:solidFill>
                <a:srgbClr val="969F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7" name="Freeform 315"/>
              <p:cNvSpPr/>
              <p:nvPr/>
            </p:nvSpPr>
            <p:spPr bwMode="auto">
              <a:xfrm>
                <a:off x="6981825" y="1790701"/>
                <a:ext cx="114300" cy="106363"/>
              </a:xfrm>
              <a:custGeom>
                <a:avLst/>
                <a:gdLst>
                  <a:gd name="T0" fmla="*/ 16 w 40"/>
                  <a:gd name="T1" fmla="*/ 0 h 37"/>
                  <a:gd name="T2" fmla="*/ 0 w 40"/>
                  <a:gd name="T3" fmla="*/ 7 h 37"/>
                  <a:gd name="T4" fmla="*/ 0 w 40"/>
                  <a:gd name="T5" fmla="*/ 7 h 37"/>
                  <a:gd name="T6" fmla="*/ 32 w 40"/>
                  <a:gd name="T7" fmla="*/ 37 h 37"/>
                  <a:gd name="T8" fmla="*/ 32 w 40"/>
                  <a:gd name="T9" fmla="*/ 37 h 37"/>
                  <a:gd name="T10" fmla="*/ 31 w 40"/>
                  <a:gd name="T11" fmla="*/ 6 h 37"/>
                  <a:gd name="T12" fmla="*/ 16 w 4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16" y="0"/>
                    </a:moveTo>
                    <a:cubicBezTo>
                      <a:pt x="10" y="0"/>
                      <a:pt x="4" y="2"/>
                      <a:pt x="0" y="7"/>
                    </a:cubicBezTo>
                    <a:cubicBezTo>
                      <a:pt x="0" y="7"/>
                      <a:pt x="0" y="7"/>
                      <a:pt x="0" y="7"/>
                    </a:cubicBezTo>
                    <a:cubicBezTo>
                      <a:pt x="32" y="37"/>
                      <a:pt x="32" y="37"/>
                      <a:pt x="32" y="37"/>
                    </a:cubicBezTo>
                    <a:cubicBezTo>
                      <a:pt x="32" y="37"/>
                      <a:pt x="32" y="37"/>
                      <a:pt x="32" y="37"/>
                    </a:cubicBezTo>
                    <a:cubicBezTo>
                      <a:pt x="40" y="29"/>
                      <a:pt x="40" y="15"/>
                      <a:pt x="31" y="6"/>
                    </a:cubicBezTo>
                    <a:cubicBezTo>
                      <a:pt x="27" y="2"/>
                      <a:pt x="21" y="0"/>
                      <a:pt x="16" y="0"/>
                    </a:cubicBezTo>
                  </a:path>
                </a:pathLst>
              </a:custGeom>
              <a:solidFill>
                <a:srgbClr val="FEDA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8" name="Freeform 316"/>
              <p:cNvSpPr/>
              <p:nvPr/>
            </p:nvSpPr>
            <p:spPr bwMode="auto">
              <a:xfrm>
                <a:off x="7296150" y="1962151"/>
                <a:ext cx="184150" cy="188913"/>
              </a:xfrm>
              <a:custGeom>
                <a:avLst/>
                <a:gdLst>
                  <a:gd name="T0" fmla="*/ 89 w 116"/>
                  <a:gd name="T1" fmla="*/ 0 h 119"/>
                  <a:gd name="T2" fmla="*/ 0 w 116"/>
                  <a:gd name="T3" fmla="*/ 95 h 119"/>
                  <a:gd name="T4" fmla="*/ 25 w 116"/>
                  <a:gd name="T5" fmla="*/ 119 h 119"/>
                  <a:gd name="T6" fmla="*/ 116 w 116"/>
                  <a:gd name="T7" fmla="*/ 25 h 119"/>
                  <a:gd name="T8" fmla="*/ 89 w 116"/>
                  <a:gd name="T9" fmla="*/ 0 h 119"/>
                </a:gdLst>
                <a:ahLst/>
                <a:cxnLst>
                  <a:cxn ang="0">
                    <a:pos x="T0" y="T1"/>
                  </a:cxn>
                  <a:cxn ang="0">
                    <a:pos x="T2" y="T3"/>
                  </a:cxn>
                  <a:cxn ang="0">
                    <a:pos x="T4" y="T5"/>
                  </a:cxn>
                  <a:cxn ang="0">
                    <a:pos x="T6" y="T7"/>
                  </a:cxn>
                  <a:cxn ang="0">
                    <a:pos x="T8" y="T9"/>
                  </a:cxn>
                </a:cxnLst>
                <a:rect l="0" t="0" r="r" b="b"/>
                <a:pathLst>
                  <a:path w="116" h="119">
                    <a:moveTo>
                      <a:pt x="89" y="0"/>
                    </a:moveTo>
                    <a:lnTo>
                      <a:pt x="0" y="95"/>
                    </a:lnTo>
                    <a:lnTo>
                      <a:pt x="25" y="119"/>
                    </a:lnTo>
                    <a:lnTo>
                      <a:pt x="116" y="25"/>
                    </a:lnTo>
                    <a:lnTo>
                      <a:pt x="89" y="0"/>
                    </a:lnTo>
                    <a:close/>
                  </a:path>
                </a:pathLst>
              </a:custGeom>
              <a:solidFill>
                <a:srgbClr val="D7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59" name="Freeform 317"/>
              <p:cNvSpPr/>
              <p:nvPr/>
            </p:nvSpPr>
            <p:spPr bwMode="auto">
              <a:xfrm>
                <a:off x="7296150" y="1962151"/>
                <a:ext cx="184150" cy="188913"/>
              </a:xfrm>
              <a:custGeom>
                <a:avLst/>
                <a:gdLst>
                  <a:gd name="T0" fmla="*/ 89 w 116"/>
                  <a:gd name="T1" fmla="*/ 0 h 119"/>
                  <a:gd name="T2" fmla="*/ 0 w 116"/>
                  <a:gd name="T3" fmla="*/ 95 h 119"/>
                  <a:gd name="T4" fmla="*/ 25 w 116"/>
                  <a:gd name="T5" fmla="*/ 119 h 119"/>
                  <a:gd name="T6" fmla="*/ 116 w 116"/>
                  <a:gd name="T7" fmla="*/ 25 h 119"/>
                  <a:gd name="T8" fmla="*/ 89 w 116"/>
                  <a:gd name="T9" fmla="*/ 0 h 119"/>
                </a:gdLst>
                <a:ahLst/>
                <a:cxnLst>
                  <a:cxn ang="0">
                    <a:pos x="T0" y="T1"/>
                  </a:cxn>
                  <a:cxn ang="0">
                    <a:pos x="T2" y="T3"/>
                  </a:cxn>
                  <a:cxn ang="0">
                    <a:pos x="T4" y="T5"/>
                  </a:cxn>
                  <a:cxn ang="0">
                    <a:pos x="T6" y="T7"/>
                  </a:cxn>
                  <a:cxn ang="0">
                    <a:pos x="T8" y="T9"/>
                  </a:cxn>
                </a:cxnLst>
                <a:rect l="0" t="0" r="r" b="b"/>
                <a:pathLst>
                  <a:path w="116" h="119">
                    <a:moveTo>
                      <a:pt x="89" y="0"/>
                    </a:moveTo>
                    <a:lnTo>
                      <a:pt x="0" y="95"/>
                    </a:lnTo>
                    <a:lnTo>
                      <a:pt x="25" y="119"/>
                    </a:lnTo>
                    <a:lnTo>
                      <a:pt x="116" y="2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0" name="Freeform 318"/>
              <p:cNvSpPr/>
              <p:nvPr/>
            </p:nvSpPr>
            <p:spPr bwMode="auto">
              <a:xfrm>
                <a:off x="7353300" y="216535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8BBD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1" name="Freeform 319"/>
              <p:cNvSpPr/>
              <p:nvPr/>
            </p:nvSpPr>
            <p:spPr bwMode="auto">
              <a:xfrm>
                <a:off x="7353300" y="216535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2" name="Freeform 320"/>
              <p:cNvSpPr>
                <a:spLocks noEditPoints="1"/>
              </p:cNvSpPr>
              <p:nvPr/>
            </p:nvSpPr>
            <p:spPr bwMode="auto">
              <a:xfrm>
                <a:off x="7353300" y="2112963"/>
                <a:ext cx="47625" cy="52388"/>
              </a:xfrm>
              <a:custGeom>
                <a:avLst/>
                <a:gdLst>
                  <a:gd name="T0" fmla="*/ 0 w 30"/>
                  <a:gd name="T1" fmla="*/ 33 h 33"/>
                  <a:gd name="T2" fmla="*/ 0 w 30"/>
                  <a:gd name="T3" fmla="*/ 33 h 33"/>
                  <a:gd name="T4" fmla="*/ 0 w 30"/>
                  <a:gd name="T5" fmla="*/ 33 h 33"/>
                  <a:gd name="T6" fmla="*/ 0 w 30"/>
                  <a:gd name="T7" fmla="*/ 33 h 33"/>
                  <a:gd name="T8" fmla="*/ 0 w 30"/>
                  <a:gd name="T9" fmla="*/ 33 h 33"/>
                  <a:gd name="T10" fmla="*/ 30 w 30"/>
                  <a:gd name="T11" fmla="*/ 0 h 33"/>
                  <a:gd name="T12" fmla="*/ 0 w 30"/>
                  <a:gd name="T13" fmla="*/ 33 h 33"/>
                  <a:gd name="T14" fmla="*/ 0 w 30"/>
                  <a:gd name="T15" fmla="*/ 33 h 33"/>
                  <a:gd name="T16" fmla="*/ 25 w 30"/>
                  <a:gd name="T17" fmla="*/ 7 h 33"/>
                  <a:gd name="T18" fmla="*/ 30 w 30"/>
                  <a:gd name="T19" fmla="*/ 0 h 33"/>
                  <a:gd name="T20" fmla="*/ 3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0" y="33"/>
                    </a:moveTo>
                    <a:lnTo>
                      <a:pt x="0" y="33"/>
                    </a:lnTo>
                    <a:lnTo>
                      <a:pt x="0" y="33"/>
                    </a:lnTo>
                    <a:lnTo>
                      <a:pt x="0" y="33"/>
                    </a:lnTo>
                    <a:lnTo>
                      <a:pt x="0" y="33"/>
                    </a:lnTo>
                    <a:close/>
                    <a:moveTo>
                      <a:pt x="30" y="0"/>
                    </a:moveTo>
                    <a:lnTo>
                      <a:pt x="0" y="33"/>
                    </a:lnTo>
                    <a:lnTo>
                      <a:pt x="0" y="33"/>
                    </a:lnTo>
                    <a:lnTo>
                      <a:pt x="25" y="7"/>
                    </a:lnTo>
                    <a:lnTo>
                      <a:pt x="30" y="0"/>
                    </a:lnTo>
                    <a:lnTo>
                      <a:pt x="30" y="0"/>
                    </a:lnTo>
                    <a:close/>
                  </a:path>
                </a:pathLst>
              </a:custGeom>
              <a:solidFill>
                <a:srgbClr val="D7D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3" name="Freeform 321"/>
              <p:cNvSpPr>
                <a:spLocks noEditPoints="1"/>
              </p:cNvSpPr>
              <p:nvPr/>
            </p:nvSpPr>
            <p:spPr bwMode="auto">
              <a:xfrm>
                <a:off x="7353300" y="2112963"/>
                <a:ext cx="47625" cy="52388"/>
              </a:xfrm>
              <a:custGeom>
                <a:avLst/>
                <a:gdLst>
                  <a:gd name="T0" fmla="*/ 0 w 30"/>
                  <a:gd name="T1" fmla="*/ 33 h 33"/>
                  <a:gd name="T2" fmla="*/ 0 w 30"/>
                  <a:gd name="T3" fmla="*/ 33 h 33"/>
                  <a:gd name="T4" fmla="*/ 0 w 30"/>
                  <a:gd name="T5" fmla="*/ 33 h 33"/>
                  <a:gd name="T6" fmla="*/ 0 w 30"/>
                  <a:gd name="T7" fmla="*/ 33 h 33"/>
                  <a:gd name="T8" fmla="*/ 0 w 30"/>
                  <a:gd name="T9" fmla="*/ 33 h 33"/>
                  <a:gd name="T10" fmla="*/ 30 w 30"/>
                  <a:gd name="T11" fmla="*/ 0 h 33"/>
                  <a:gd name="T12" fmla="*/ 0 w 30"/>
                  <a:gd name="T13" fmla="*/ 33 h 33"/>
                  <a:gd name="T14" fmla="*/ 0 w 30"/>
                  <a:gd name="T15" fmla="*/ 33 h 33"/>
                  <a:gd name="T16" fmla="*/ 25 w 30"/>
                  <a:gd name="T17" fmla="*/ 7 h 33"/>
                  <a:gd name="T18" fmla="*/ 30 w 30"/>
                  <a:gd name="T19" fmla="*/ 0 h 33"/>
                  <a:gd name="T20" fmla="*/ 3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0" y="33"/>
                    </a:moveTo>
                    <a:lnTo>
                      <a:pt x="0" y="33"/>
                    </a:lnTo>
                    <a:lnTo>
                      <a:pt x="0" y="33"/>
                    </a:lnTo>
                    <a:lnTo>
                      <a:pt x="0" y="33"/>
                    </a:lnTo>
                    <a:lnTo>
                      <a:pt x="0" y="33"/>
                    </a:lnTo>
                    <a:moveTo>
                      <a:pt x="30" y="0"/>
                    </a:moveTo>
                    <a:lnTo>
                      <a:pt x="0" y="33"/>
                    </a:lnTo>
                    <a:lnTo>
                      <a:pt x="0" y="33"/>
                    </a:lnTo>
                    <a:lnTo>
                      <a:pt x="25" y="7"/>
                    </a:lnTo>
                    <a:lnTo>
                      <a:pt x="30" y="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4" name="Freeform 322"/>
              <p:cNvSpPr/>
              <p:nvPr/>
            </p:nvSpPr>
            <p:spPr bwMode="auto">
              <a:xfrm>
                <a:off x="7400925" y="2098676"/>
                <a:ext cx="17463" cy="14288"/>
              </a:xfrm>
              <a:custGeom>
                <a:avLst/>
                <a:gdLst>
                  <a:gd name="T0" fmla="*/ 11 w 11"/>
                  <a:gd name="T1" fmla="*/ 0 h 9"/>
                  <a:gd name="T2" fmla="*/ 0 w 11"/>
                  <a:gd name="T3" fmla="*/ 9 h 9"/>
                  <a:gd name="T4" fmla="*/ 0 w 11"/>
                  <a:gd name="T5" fmla="*/ 9 h 9"/>
                  <a:gd name="T6" fmla="*/ 11 w 11"/>
                  <a:gd name="T7" fmla="*/ 0 h 9"/>
                </a:gdLst>
                <a:ahLst/>
                <a:cxnLst>
                  <a:cxn ang="0">
                    <a:pos x="T0" y="T1"/>
                  </a:cxn>
                  <a:cxn ang="0">
                    <a:pos x="T2" y="T3"/>
                  </a:cxn>
                  <a:cxn ang="0">
                    <a:pos x="T4" y="T5"/>
                  </a:cxn>
                  <a:cxn ang="0">
                    <a:pos x="T6" y="T7"/>
                  </a:cxn>
                </a:cxnLst>
                <a:rect l="0" t="0" r="r" b="b"/>
                <a:pathLst>
                  <a:path w="11" h="9">
                    <a:moveTo>
                      <a:pt x="11" y="0"/>
                    </a:moveTo>
                    <a:lnTo>
                      <a:pt x="0" y="9"/>
                    </a:lnTo>
                    <a:lnTo>
                      <a:pt x="0" y="9"/>
                    </a:lnTo>
                    <a:lnTo>
                      <a:pt x="11" y="0"/>
                    </a:lnTo>
                    <a:close/>
                  </a:path>
                </a:pathLst>
              </a:custGeom>
              <a:solidFill>
                <a:srgbClr val="969F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5" name="Freeform 323"/>
              <p:cNvSpPr/>
              <p:nvPr/>
            </p:nvSpPr>
            <p:spPr bwMode="auto">
              <a:xfrm>
                <a:off x="7400925" y="2098676"/>
                <a:ext cx="17463" cy="14288"/>
              </a:xfrm>
              <a:custGeom>
                <a:avLst/>
                <a:gdLst>
                  <a:gd name="T0" fmla="*/ 11 w 11"/>
                  <a:gd name="T1" fmla="*/ 0 h 9"/>
                  <a:gd name="T2" fmla="*/ 0 w 11"/>
                  <a:gd name="T3" fmla="*/ 9 h 9"/>
                  <a:gd name="T4" fmla="*/ 0 w 11"/>
                  <a:gd name="T5" fmla="*/ 9 h 9"/>
                  <a:gd name="T6" fmla="*/ 11 w 11"/>
                  <a:gd name="T7" fmla="*/ 0 h 9"/>
                </a:gdLst>
                <a:ahLst/>
                <a:cxnLst>
                  <a:cxn ang="0">
                    <a:pos x="T0" y="T1"/>
                  </a:cxn>
                  <a:cxn ang="0">
                    <a:pos x="T2" y="T3"/>
                  </a:cxn>
                  <a:cxn ang="0">
                    <a:pos x="T4" y="T5"/>
                  </a:cxn>
                  <a:cxn ang="0">
                    <a:pos x="T6" y="T7"/>
                  </a:cxn>
                </a:cxnLst>
                <a:rect l="0" t="0" r="r" b="b"/>
                <a:pathLst>
                  <a:path w="11" h="9">
                    <a:moveTo>
                      <a:pt x="11" y="0"/>
                    </a:moveTo>
                    <a:lnTo>
                      <a:pt x="0" y="9"/>
                    </a:lnTo>
                    <a:lnTo>
                      <a:pt x="0" y="9"/>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6" name="Freeform 324"/>
              <p:cNvSpPr/>
              <p:nvPr/>
            </p:nvSpPr>
            <p:spPr bwMode="auto">
              <a:xfrm>
                <a:off x="7335838" y="2001838"/>
                <a:ext cx="158750" cy="163513"/>
              </a:xfrm>
              <a:custGeom>
                <a:avLst/>
                <a:gdLst>
                  <a:gd name="T0" fmla="*/ 91 w 100"/>
                  <a:gd name="T1" fmla="*/ 0 h 103"/>
                  <a:gd name="T2" fmla="*/ 0 w 100"/>
                  <a:gd name="T3" fmla="*/ 94 h 103"/>
                  <a:gd name="T4" fmla="*/ 11 w 100"/>
                  <a:gd name="T5" fmla="*/ 103 h 103"/>
                  <a:gd name="T6" fmla="*/ 11 w 100"/>
                  <a:gd name="T7" fmla="*/ 103 h 103"/>
                  <a:gd name="T8" fmla="*/ 11 w 100"/>
                  <a:gd name="T9" fmla="*/ 103 h 103"/>
                  <a:gd name="T10" fmla="*/ 41 w 100"/>
                  <a:gd name="T11" fmla="*/ 70 h 103"/>
                  <a:gd name="T12" fmla="*/ 52 w 100"/>
                  <a:gd name="T13" fmla="*/ 61 h 103"/>
                  <a:gd name="T14" fmla="*/ 100 w 100"/>
                  <a:gd name="T15" fmla="*/ 9 h 103"/>
                  <a:gd name="T16" fmla="*/ 91 w 100"/>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3">
                    <a:moveTo>
                      <a:pt x="91" y="0"/>
                    </a:moveTo>
                    <a:lnTo>
                      <a:pt x="0" y="94"/>
                    </a:lnTo>
                    <a:lnTo>
                      <a:pt x="11" y="103"/>
                    </a:lnTo>
                    <a:lnTo>
                      <a:pt x="11" y="103"/>
                    </a:lnTo>
                    <a:lnTo>
                      <a:pt x="11" y="103"/>
                    </a:lnTo>
                    <a:lnTo>
                      <a:pt x="41" y="70"/>
                    </a:lnTo>
                    <a:lnTo>
                      <a:pt x="52" y="61"/>
                    </a:lnTo>
                    <a:lnTo>
                      <a:pt x="100" y="9"/>
                    </a:lnTo>
                    <a:lnTo>
                      <a:pt x="91" y="0"/>
                    </a:lnTo>
                    <a:close/>
                  </a:path>
                </a:pathLst>
              </a:custGeom>
              <a:solidFill>
                <a:srgbClr val="969F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7" name="Freeform 325"/>
              <p:cNvSpPr/>
              <p:nvPr/>
            </p:nvSpPr>
            <p:spPr bwMode="auto">
              <a:xfrm>
                <a:off x="7335838" y="2001838"/>
                <a:ext cx="158750" cy="163513"/>
              </a:xfrm>
              <a:custGeom>
                <a:avLst/>
                <a:gdLst>
                  <a:gd name="T0" fmla="*/ 91 w 100"/>
                  <a:gd name="T1" fmla="*/ 0 h 103"/>
                  <a:gd name="T2" fmla="*/ 0 w 100"/>
                  <a:gd name="T3" fmla="*/ 94 h 103"/>
                  <a:gd name="T4" fmla="*/ 11 w 100"/>
                  <a:gd name="T5" fmla="*/ 103 h 103"/>
                  <a:gd name="T6" fmla="*/ 11 w 100"/>
                  <a:gd name="T7" fmla="*/ 103 h 103"/>
                  <a:gd name="T8" fmla="*/ 11 w 100"/>
                  <a:gd name="T9" fmla="*/ 103 h 103"/>
                  <a:gd name="T10" fmla="*/ 41 w 100"/>
                  <a:gd name="T11" fmla="*/ 70 h 103"/>
                  <a:gd name="T12" fmla="*/ 52 w 100"/>
                  <a:gd name="T13" fmla="*/ 61 h 103"/>
                  <a:gd name="T14" fmla="*/ 100 w 100"/>
                  <a:gd name="T15" fmla="*/ 9 h 103"/>
                  <a:gd name="T16" fmla="*/ 91 w 100"/>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3">
                    <a:moveTo>
                      <a:pt x="91" y="0"/>
                    </a:moveTo>
                    <a:lnTo>
                      <a:pt x="0" y="94"/>
                    </a:lnTo>
                    <a:lnTo>
                      <a:pt x="11" y="103"/>
                    </a:lnTo>
                    <a:lnTo>
                      <a:pt x="11" y="103"/>
                    </a:lnTo>
                    <a:lnTo>
                      <a:pt x="11" y="103"/>
                    </a:lnTo>
                    <a:lnTo>
                      <a:pt x="41" y="70"/>
                    </a:lnTo>
                    <a:lnTo>
                      <a:pt x="52" y="61"/>
                    </a:lnTo>
                    <a:lnTo>
                      <a:pt x="100" y="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8" name="Freeform 326"/>
              <p:cNvSpPr/>
              <p:nvPr/>
            </p:nvSpPr>
            <p:spPr bwMode="auto">
              <a:xfrm>
                <a:off x="7159625" y="1970088"/>
                <a:ext cx="42863" cy="42863"/>
              </a:xfrm>
              <a:custGeom>
                <a:avLst/>
                <a:gdLst>
                  <a:gd name="T0" fmla="*/ 6 w 15"/>
                  <a:gd name="T1" fmla="*/ 0 h 15"/>
                  <a:gd name="T2" fmla="*/ 0 w 15"/>
                  <a:gd name="T3" fmla="*/ 3 h 15"/>
                  <a:gd name="T4" fmla="*/ 0 w 15"/>
                  <a:gd name="T5" fmla="*/ 3 h 15"/>
                  <a:gd name="T6" fmla="*/ 12 w 15"/>
                  <a:gd name="T7" fmla="*/ 15 h 15"/>
                  <a:gd name="T8" fmla="*/ 12 w 15"/>
                  <a:gd name="T9" fmla="*/ 15 h 15"/>
                  <a:gd name="T10" fmla="*/ 12 w 15"/>
                  <a:gd name="T11" fmla="*/ 3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3" y="0"/>
                      <a:pt x="1" y="1"/>
                      <a:pt x="0" y="3"/>
                    </a:cubicBezTo>
                    <a:cubicBezTo>
                      <a:pt x="0" y="3"/>
                      <a:pt x="0" y="3"/>
                      <a:pt x="0" y="3"/>
                    </a:cubicBezTo>
                    <a:cubicBezTo>
                      <a:pt x="12" y="15"/>
                      <a:pt x="12" y="15"/>
                      <a:pt x="12" y="15"/>
                    </a:cubicBezTo>
                    <a:cubicBezTo>
                      <a:pt x="12" y="15"/>
                      <a:pt x="12" y="15"/>
                      <a:pt x="12" y="15"/>
                    </a:cubicBezTo>
                    <a:cubicBezTo>
                      <a:pt x="15" y="11"/>
                      <a:pt x="15" y="6"/>
                      <a:pt x="12" y="3"/>
                    </a:cubicBezTo>
                    <a:cubicBezTo>
                      <a:pt x="10" y="1"/>
                      <a:pt x="8" y="0"/>
                      <a:pt x="6" y="0"/>
                    </a:cubicBezTo>
                  </a:path>
                </a:pathLst>
              </a:custGeom>
              <a:solidFill>
                <a:srgbClr val="969F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sp>
            <p:nvSpPr>
              <p:cNvPr id="69" name="Freeform 327"/>
              <p:cNvSpPr/>
              <p:nvPr/>
            </p:nvSpPr>
            <p:spPr bwMode="auto">
              <a:xfrm>
                <a:off x="7105650" y="1922463"/>
                <a:ext cx="44450" cy="39688"/>
              </a:xfrm>
              <a:custGeom>
                <a:avLst/>
                <a:gdLst>
                  <a:gd name="T0" fmla="*/ 6 w 16"/>
                  <a:gd name="T1" fmla="*/ 0 h 14"/>
                  <a:gd name="T2" fmla="*/ 0 w 16"/>
                  <a:gd name="T3" fmla="*/ 2 h 14"/>
                  <a:gd name="T4" fmla="*/ 0 w 16"/>
                  <a:gd name="T5" fmla="*/ 2 h 14"/>
                  <a:gd name="T6" fmla="*/ 13 w 16"/>
                  <a:gd name="T7" fmla="*/ 14 h 14"/>
                  <a:gd name="T8" fmla="*/ 13 w 16"/>
                  <a:gd name="T9" fmla="*/ 14 h 14"/>
                  <a:gd name="T10" fmla="*/ 12 w 16"/>
                  <a:gd name="T11" fmla="*/ 2 h 14"/>
                  <a:gd name="T12" fmla="*/ 6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6" y="0"/>
                    </a:moveTo>
                    <a:cubicBezTo>
                      <a:pt x="4" y="0"/>
                      <a:pt x="2" y="1"/>
                      <a:pt x="0" y="2"/>
                    </a:cubicBezTo>
                    <a:cubicBezTo>
                      <a:pt x="0" y="2"/>
                      <a:pt x="0" y="2"/>
                      <a:pt x="0" y="2"/>
                    </a:cubicBezTo>
                    <a:cubicBezTo>
                      <a:pt x="13" y="14"/>
                      <a:pt x="13" y="14"/>
                      <a:pt x="13" y="14"/>
                    </a:cubicBezTo>
                    <a:cubicBezTo>
                      <a:pt x="13" y="14"/>
                      <a:pt x="13" y="14"/>
                      <a:pt x="13" y="14"/>
                    </a:cubicBezTo>
                    <a:cubicBezTo>
                      <a:pt x="16" y="11"/>
                      <a:pt x="16" y="5"/>
                      <a:pt x="12" y="2"/>
                    </a:cubicBezTo>
                    <a:cubicBezTo>
                      <a:pt x="11" y="0"/>
                      <a:pt x="9" y="0"/>
                      <a:pt x="6" y="0"/>
                    </a:cubicBezTo>
                  </a:path>
                </a:pathLst>
              </a:custGeom>
              <a:solidFill>
                <a:srgbClr val="969F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00">
                  <a:latin typeface="+mn-ea"/>
                  <a:ea typeface="+mn-ea"/>
                </a:endParaRPr>
              </a:p>
            </p:txBody>
          </p:sp>
        </p:grpSp>
      </p:gr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803407"/>
            <a:ext cx="12192000" cy="2641600"/>
          </a:xfrm>
          <a:prstGeom prst="rect">
            <a:avLst/>
          </a:prstGeom>
        </p:spPr>
        <p:txBody>
          <a:bodyPr>
            <a:noAutofit/>
          </a:bodyPr>
          <a:lstStyle>
            <a:lvl1pPr marL="0" indent="0">
              <a:lnSpc>
                <a:spcPct val="130000"/>
              </a:lnSpc>
              <a:spcBef>
                <a:spcPts val="0"/>
              </a:spcBef>
              <a:buNone/>
              <a:defRPr sz="1335" b="0" i="0">
                <a:solidFill>
                  <a:schemeClr val="tx1"/>
                </a:solidFill>
                <a:latin typeface="Roboto Light"/>
                <a:cs typeface="Roboto Light"/>
              </a:defRPr>
            </a:lvl1pPr>
            <a:lvl2pPr marL="608965" indent="0">
              <a:lnSpc>
                <a:spcPct val="120000"/>
              </a:lnSpc>
              <a:spcBef>
                <a:spcPts val="0"/>
              </a:spcBef>
              <a:buNone/>
              <a:defRPr sz="1335" b="0" i="0">
                <a:solidFill>
                  <a:schemeClr val="tx1"/>
                </a:solidFill>
                <a:latin typeface="Roboto Light"/>
                <a:cs typeface="Roboto Light"/>
              </a:defRPr>
            </a:lvl2pPr>
            <a:lvl3pPr marL="1218565" indent="0">
              <a:lnSpc>
                <a:spcPct val="130000"/>
              </a:lnSpc>
              <a:spcBef>
                <a:spcPts val="0"/>
              </a:spcBef>
              <a:buNone/>
              <a:defRPr sz="1335" b="0" i="0">
                <a:solidFill>
                  <a:schemeClr val="tx1"/>
                </a:solidFill>
                <a:latin typeface="Roboto Light"/>
                <a:cs typeface="Roboto Light"/>
              </a:defRPr>
            </a:lvl3pPr>
            <a:lvl4pPr marL="1827530" indent="0">
              <a:lnSpc>
                <a:spcPct val="130000"/>
              </a:lnSpc>
              <a:spcBef>
                <a:spcPts val="0"/>
              </a:spcBef>
              <a:buNone/>
              <a:defRPr sz="1335" b="0" i="0">
                <a:solidFill>
                  <a:schemeClr val="tx1"/>
                </a:solidFill>
                <a:latin typeface="Roboto Light"/>
                <a:cs typeface="Roboto Light"/>
              </a:defRPr>
            </a:lvl4pPr>
            <a:lvl5pPr marL="2437130" indent="0">
              <a:lnSpc>
                <a:spcPct val="130000"/>
              </a:lnSpc>
              <a:spcBef>
                <a:spcPts val="0"/>
              </a:spcBef>
              <a:buFont typeface="Arial" panose="020B0604020202020204"/>
              <a:buNone/>
              <a:defRPr sz="1335" b="0" i="0">
                <a:solidFill>
                  <a:schemeClr val="tx1"/>
                </a:solidFill>
                <a:latin typeface="Roboto Light"/>
                <a:cs typeface="Roboto Light"/>
              </a:defRPr>
            </a:lvl5pPr>
          </a:lstStyle>
          <a:p>
            <a:pPr lvl="0"/>
            <a:endParaRPr lang="sk-SK" dirty="0" smtClean="0"/>
          </a:p>
        </p:txBody>
      </p:sp>
      <p:sp>
        <p:nvSpPr>
          <p:cNvPr id="2" name="Footer Placeholder 1"/>
          <p:cNvSpPr>
            <a:spLocks noGrp="1"/>
          </p:cNvSpPr>
          <p:nvPr>
            <p:ph type="ftr" sz="quarter" idx="17"/>
          </p:nvPr>
        </p:nvSpPr>
        <p:spPr>
          <a:xfrm>
            <a:off x="6096000" y="6273831"/>
            <a:ext cx="5760000" cy="197556"/>
          </a:xfrm>
          <a:prstGeom prst="rect">
            <a:avLst/>
          </a:prstGeom>
        </p:spPr>
        <p:txBody>
          <a:bodyPr/>
          <a:lstStyle/>
          <a:p>
            <a:endParaRPr lang="en-US" dirty="0"/>
          </a:p>
        </p:txBody>
      </p:sp>
      <p:sp>
        <p:nvSpPr>
          <p:cNvPr id="4" name="Title 3"/>
          <p:cNvSpPr>
            <a:spLocks noGrp="1"/>
          </p:cNvSpPr>
          <p:nvPr>
            <p:ph type="title"/>
          </p:nvPr>
        </p:nvSpPr>
        <p:spPr/>
        <p:txBody>
          <a:bodyPr vert="horz"/>
          <a:lstStyle/>
          <a:p>
            <a:endParaRPr lang="en-US" dirty="0"/>
          </a:p>
        </p:txBody>
      </p:sp>
      <p:sp>
        <p:nvSpPr>
          <p:cNvPr id="5" name="Text Placeholder 4"/>
          <p:cNvSpPr>
            <a:spLocks noGrp="1"/>
          </p:cNvSpPr>
          <p:nvPr>
            <p:ph type="body" sz="quarter" idx="18"/>
          </p:nvPr>
        </p:nvSpPr>
        <p:spPr>
          <a:xfrm>
            <a:off x="336554" y="4648200"/>
            <a:ext cx="5759451" cy="12192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sk-SK" dirty="0" smtClean="0"/>
          </a:p>
        </p:txBody>
      </p:sp>
      <p:sp>
        <p:nvSpPr>
          <p:cNvPr id="7" name="Text Placeholder 4"/>
          <p:cNvSpPr>
            <a:spLocks noGrp="1"/>
          </p:cNvSpPr>
          <p:nvPr>
            <p:ph type="body" sz="quarter" idx="19"/>
          </p:nvPr>
        </p:nvSpPr>
        <p:spPr>
          <a:xfrm>
            <a:off x="6096005" y="4648200"/>
            <a:ext cx="5759451" cy="12192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sk-SK" dirty="0" smtClean="0"/>
          </a:p>
        </p:txBody>
      </p:sp>
      <p:sp>
        <p:nvSpPr>
          <p:cNvPr id="10" name="Slide Number Placeholder 3"/>
          <p:cNvSpPr>
            <a:spLocks noGrp="1"/>
          </p:cNvSpPr>
          <p:nvPr>
            <p:ph type="sldNum" sz="quarter" idx="4"/>
          </p:nvPr>
        </p:nvSpPr>
        <p:spPr>
          <a:xfrm>
            <a:off x="11192637" y="759716"/>
            <a:ext cx="574470" cy="49839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465">
                <a:ln>
                  <a:noFill/>
                </a:ln>
                <a:solidFill>
                  <a:schemeClr val="accent2"/>
                </a:solidFill>
                <a:latin typeface="Roboto Light"/>
                <a:cs typeface="Roboto Light"/>
              </a:defRPr>
            </a:lvl1pPr>
          </a:lstStyle>
          <a:p>
            <a:pPr defTabSz="913765"/>
            <a:fld id="{77513DED-9F41-6D4C-AADB-00EAAC4B4386}" type="slidenum">
              <a:rPr lang="en-US" altLang="zh-CN" smtClean="0"/>
            </a:fld>
            <a:endParaRPr lang="en-US" altLang="zh-CN"/>
          </a:p>
        </p:txBody>
      </p:sp>
    </p:spTree>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895348" y="1072695"/>
            <a:ext cx="4606534" cy="2421618"/>
          </a:xfrm>
          <a:prstGeom prst="rect">
            <a:avLst/>
          </a:prstGeom>
        </p:spPr>
        <p:txBody>
          <a:bodyPr/>
          <a:lstStyle>
            <a:lvl1pPr>
              <a:lnSpc>
                <a:spcPct val="75000"/>
              </a:lnSpc>
              <a:defRPr sz="5400" b="1" i="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en-US" dirty="0"/>
          </a:p>
        </p:txBody>
      </p:sp>
      <p:sp>
        <p:nvSpPr>
          <p:cNvPr id="9" name="TextBox 8"/>
          <p:cNvSpPr txBox="1"/>
          <p:nvPr userDrawn="1"/>
        </p:nvSpPr>
        <p:spPr>
          <a:xfrm>
            <a:off x="546537" y="388052"/>
            <a:ext cx="829073" cy="1107996"/>
          </a:xfrm>
          <a:prstGeom prst="rect">
            <a:avLst/>
          </a:prstGeom>
          <a:noFill/>
        </p:spPr>
        <p:txBody>
          <a:bodyPr wrap="none" rtlCol="0">
            <a:spAutoFit/>
          </a:bodyPr>
          <a:lstStyle/>
          <a:p>
            <a:r>
              <a:rPr lang="en-US" sz="6600" b="1" i="0" dirty="0" smtClean="0">
                <a:latin typeface="微软雅黑" panose="020B0503020204020204" pitchFamily="34" charset="-122"/>
                <a:ea typeface="微软雅黑" panose="020B0503020204020204" pitchFamily="34" charset="-122"/>
                <a:cs typeface="Roboto" charset="0"/>
              </a:rPr>
              <a:t>+</a:t>
            </a:r>
            <a:endParaRPr lang="en-US" sz="6600" b="1" i="0" dirty="0">
              <a:latin typeface="微软雅黑" panose="020B0503020204020204" pitchFamily="34" charset="-122"/>
              <a:ea typeface="微软雅黑" panose="020B0503020204020204" pitchFamily="34" charset="-122"/>
              <a:cs typeface="Roboto" charset="0"/>
            </a:endParaRPr>
          </a:p>
        </p:txBody>
      </p:sp>
      <p:sp>
        <p:nvSpPr>
          <p:cNvPr id="4" name="Slide Number Placeholder 5"/>
          <p:cNvSpPr txBox="1"/>
          <p:nvPr userDrawn="1"/>
        </p:nvSpPr>
        <p:spPr>
          <a:xfrm>
            <a:off x="11553571" y="421615"/>
            <a:ext cx="6731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微软雅黑" panose="020B0503020204020204" pitchFamily="34" charset="-122"/>
                <a:ea typeface="微软雅黑" panose="020B0503020204020204" pitchFamily="34" charset="-122"/>
                <a:cs typeface="Roboto Medium" charset="0"/>
              </a:rPr>
            </a:fld>
            <a:endParaRPr lang="en-US" sz="1400" b="0" i="0" dirty="0">
              <a:solidFill>
                <a:schemeClr val="tx1"/>
              </a:solidFill>
              <a:latin typeface="微软雅黑" panose="020B0503020204020204" pitchFamily="34" charset="-122"/>
              <a:ea typeface="微软雅黑" panose="020B0503020204020204" pitchFamily="34" charset="-122"/>
              <a:cs typeface="Roboto Medium" charset="0"/>
            </a:endParaRPr>
          </a:p>
        </p:txBody>
      </p:sp>
      <p:cxnSp>
        <p:nvCxnSpPr>
          <p:cNvPr id="6" name="Straight Connector 5"/>
          <p:cNvCxnSpPr/>
          <p:nvPr userDrawn="1"/>
        </p:nvCxnSpPr>
        <p:spPr>
          <a:xfrm>
            <a:off x="11642351" y="737553"/>
            <a:ext cx="5843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8355" y="211014"/>
            <a:ext cx="8615290" cy="801226"/>
          </a:xfrm>
        </p:spPr>
        <p:txBody>
          <a:bodyPr>
            <a:normAutofit/>
          </a:bodyPr>
          <a:lstStyle>
            <a:lvl1pPr algn="ctr">
              <a:defRPr sz="4000">
                <a:solidFill>
                  <a:schemeClr val="tx1">
                    <a:lumMod val="75000"/>
                    <a:lumOff val="25000"/>
                  </a:schemeClr>
                </a:solidFill>
              </a:defRPr>
            </a:lvl1pPr>
          </a:lstStyle>
          <a:p>
            <a:endParaRPr lang="en-US" dirty="0"/>
          </a:p>
        </p:txBody>
      </p:sp>
      <p:sp>
        <p:nvSpPr>
          <p:cNvPr id="4" name="Footer Placeholder 3"/>
          <p:cNvSpPr>
            <a:spLocks noGrp="1"/>
          </p:cNvSpPr>
          <p:nvPr>
            <p:ph type="ftr" sz="quarter" idx="11"/>
          </p:nvPr>
        </p:nvSpPr>
        <p:spPr>
          <a:xfrm>
            <a:off x="4038598" y="871560"/>
            <a:ext cx="4114800" cy="365125"/>
          </a:xfrm>
          <a:prstGeom prst="rect">
            <a:avLst/>
          </a:prstGeom>
        </p:spPr>
        <p:txBody>
          <a:bodyPr/>
          <a:lstStyle>
            <a:lvl1pPr>
              <a:defRPr sz="1400">
                <a:solidFill>
                  <a:schemeClr val="tx2"/>
                </a:solidFill>
              </a:defRPr>
            </a:lvl1pPr>
          </a:lstStyle>
          <a:p>
            <a:endParaRPr lang="en-US" dirty="0">
              <a:solidFill>
                <a:schemeClr val="accent2"/>
              </a:solidFill>
            </a:endParaRPr>
          </a:p>
        </p:txBody>
      </p:sp>
      <p:sp>
        <p:nvSpPr>
          <p:cNvPr id="7" name="Oval 6"/>
          <p:cNvSpPr/>
          <p:nvPr userDrawn="1"/>
        </p:nvSpPr>
        <p:spPr>
          <a:xfrm>
            <a:off x="11467932" y="6235784"/>
            <a:ext cx="516155" cy="5161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423606" y="6311298"/>
            <a:ext cx="604805" cy="365125"/>
          </a:xfrm>
        </p:spPr>
        <p:txBody>
          <a:bodyPr/>
          <a:lstStyle>
            <a:lvl1pPr algn="ctr">
              <a:defRPr sz="1400" b="1">
                <a:solidFill>
                  <a:schemeClr val="bg2"/>
                </a:solidFill>
              </a:defRPr>
            </a:lvl1pPr>
          </a:lstStyle>
          <a:p>
            <a:fld id="{98C37ADA-FE03-4EF7-8F15-3521BBE76F4D}" type="slidenum">
              <a:rPr lang="en-US" smtClean="0"/>
            </a:fld>
            <a:endParaRPr lang="en-US"/>
          </a:p>
        </p:txBody>
      </p:sp>
      <p:grpSp>
        <p:nvGrpSpPr>
          <p:cNvPr id="15" name="Group 14"/>
          <p:cNvGrpSpPr/>
          <p:nvPr userDrawn="1"/>
        </p:nvGrpSpPr>
        <p:grpSpPr>
          <a:xfrm>
            <a:off x="5666430" y="1236685"/>
            <a:ext cx="859135" cy="199000"/>
            <a:chOff x="7725979" y="2223853"/>
            <a:chExt cx="2965968" cy="687003"/>
          </a:xfrm>
        </p:grpSpPr>
        <p:sp>
          <p:nvSpPr>
            <p:cNvPr id="11" name="Diamond 10"/>
            <p:cNvSpPr/>
            <p:nvPr userDrawn="1"/>
          </p:nvSpPr>
          <p:spPr>
            <a:xfrm>
              <a:off x="7725979" y="2223853"/>
              <a:ext cx="687003" cy="687003"/>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userDrawn="1"/>
          </p:nvSpPr>
          <p:spPr>
            <a:xfrm>
              <a:off x="8485634" y="2223853"/>
              <a:ext cx="687003" cy="68700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userDrawn="1"/>
          </p:nvSpPr>
          <p:spPr>
            <a:xfrm>
              <a:off x="9245289" y="2223853"/>
              <a:ext cx="687003" cy="68700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10004944" y="2223853"/>
              <a:ext cx="687003" cy="68700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57" name="Shape 57"/>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58" name="Shape 58"/>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59" name="Shape 59"/>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en-US" altLang="zh-CN"/>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0_Custom Layout 0">
    <p:spTree>
      <p:nvGrpSpPr>
        <p:cNvPr id="1" name=""/>
        <p:cNvGrpSpPr/>
        <p:nvPr/>
      </p:nvGrpSpPr>
      <p:grpSpPr>
        <a:xfrm>
          <a:off x="0" y="0"/>
          <a:ext cx="0" cy="0"/>
          <a:chOff x="0" y="0"/>
          <a:chExt cx="0" cy="0"/>
        </a:xfrm>
      </p:grpSpPr>
      <p:sp>
        <p:nvSpPr>
          <p:cNvPr id="67" name="Shape 67"/>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68" name="Shape 68"/>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en-US" altLang="zh-CN"/>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9_Custom Layout">
    <p:spTree>
      <p:nvGrpSpPr>
        <p:cNvPr id="1" name=""/>
        <p:cNvGrpSpPr/>
        <p:nvPr/>
      </p:nvGrpSpPr>
      <p:grpSpPr>
        <a:xfrm>
          <a:off x="0" y="0"/>
          <a:ext cx="0" cy="0"/>
          <a:chOff x="0" y="0"/>
          <a:chExt cx="0" cy="0"/>
        </a:xfrm>
      </p:grpSpPr>
      <p:sp>
        <p:nvSpPr>
          <p:cNvPr id="75" name="Shape 75"/>
          <p:cNvSpPr>
            <a:spLocks noGrp="1"/>
          </p:cNvSpPr>
          <p:nvPr>
            <p:ph type="pic" sz="quarter" idx="13"/>
          </p:nvPr>
        </p:nvSpPr>
        <p:spPr>
          <a:xfrm>
            <a:off x="1627542" y="1917638"/>
            <a:ext cx="3059447" cy="4061318"/>
          </a:xfrm>
          <a:prstGeom prst="rect">
            <a:avLst/>
          </a:prstGeom>
        </p:spPr>
        <p:txBody>
          <a:bodyPr lIns="91439" rIns="91439">
            <a:noAutofit/>
          </a:bodyPr>
          <a:lstStyle/>
          <a:p/>
        </p:txBody>
      </p:sp>
      <p:sp>
        <p:nvSpPr>
          <p:cNvPr id="76" name="Shape 76"/>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77" name="Shape 77"/>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dirty="0">
              <a:latin typeface="+mn-lt"/>
            </a:endParaRPr>
          </a:p>
        </p:txBody>
      </p:sp>
      <p:sp>
        <p:nvSpPr>
          <p:cNvPr id="78" name="Shape 78"/>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en-US" altLang="zh-CN"/>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86" name="Shape 86"/>
          <p:cNvSpPr>
            <a:spLocks noGrp="1"/>
          </p:cNvSpPr>
          <p:nvPr>
            <p:ph type="pic" sz="quarter" idx="13"/>
          </p:nvPr>
        </p:nvSpPr>
        <p:spPr>
          <a:xfrm>
            <a:off x="888869" y="2137978"/>
            <a:ext cx="4366847" cy="2509437"/>
          </a:xfrm>
          <a:prstGeom prst="rect">
            <a:avLst/>
          </a:prstGeom>
        </p:spPr>
        <p:txBody>
          <a:bodyPr lIns="91439" rIns="91439">
            <a:noAutofit/>
          </a:bodyPr>
          <a:lstStyle/>
          <a:p/>
        </p:txBody>
      </p:sp>
      <p:sp>
        <p:nvSpPr>
          <p:cNvPr id="87" name="Shape 87"/>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88" name="Shape 88"/>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89" name="Shape 89"/>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en-US" altLang="zh-CN"/>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5049446" y="2158080"/>
            <a:ext cx="2093102" cy="3714163"/>
          </a:xfrm>
          <a:prstGeom prst="rect">
            <a:avLst/>
          </a:prstGeom>
        </p:spPr>
        <p:txBody>
          <a:bodyPr lIns="91439" rIns="91439">
            <a:noAutofit/>
          </a:bodyPr>
          <a:lstStyle/>
          <a:p/>
        </p:txBody>
      </p:sp>
      <p:sp>
        <p:nvSpPr>
          <p:cNvPr id="98" name="Shape 98"/>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99" name="Shape 99"/>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100" name="Shape 100"/>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i="0">
                <a:solidFill>
                  <a:srgbClr val="FFFFFF"/>
                </a:solidFill>
                <a:latin typeface="+mn-lt"/>
                <a:ea typeface="Lato Regular"/>
                <a:cs typeface="Lato Regular"/>
                <a:sym typeface="Lato Regular"/>
              </a:defRPr>
            </a:lvl1pPr>
          </a:lstStyle>
          <a:p>
            <a:fld id="{86CB4B4D-7CA3-9044-876B-883B54F8677D}" type="slidenum">
              <a:rPr lang="en-US" altLang="zh-CN" smtClean="0"/>
            </a:fld>
            <a:endParaRPr lang="zh-CN" altLang="en-US" dirty="0"/>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108" name="Shape 108"/>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109" name="Shape 109"/>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110" name="Shape 110"/>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zh-CN" altLang="en-US" dirty="0"/>
          </a:p>
        </p:txBody>
      </p:sp>
      <p:sp>
        <p:nvSpPr>
          <p:cNvPr id="112" name="Shape 112"/>
          <p:cNvSpPr>
            <a:spLocks noGrp="1"/>
          </p:cNvSpPr>
          <p:nvPr>
            <p:ph type="pic" sz="quarter" idx="13"/>
          </p:nvPr>
        </p:nvSpPr>
        <p:spPr>
          <a:xfrm>
            <a:off x="981075" y="1866900"/>
            <a:ext cx="2102177" cy="3692053"/>
          </a:xfrm>
          <a:prstGeom prst="rect">
            <a:avLst/>
          </a:prstGeom>
        </p:spPr>
        <p:txBody>
          <a:bodyPr lIns="91439" rIns="91439">
            <a:noAutofit/>
          </a:bodyPr>
          <a:lstStyle/>
          <a:p/>
        </p:txBody>
      </p:sp>
      <p:sp>
        <p:nvSpPr>
          <p:cNvPr id="113" name="Shape 113"/>
          <p:cNvSpPr>
            <a:spLocks noGrp="1"/>
          </p:cNvSpPr>
          <p:nvPr>
            <p:ph type="pic" sz="quarter" idx="14"/>
          </p:nvPr>
        </p:nvSpPr>
        <p:spPr>
          <a:xfrm>
            <a:off x="2865747" y="2384980"/>
            <a:ext cx="1814677" cy="3173971"/>
          </a:xfrm>
          <a:prstGeom prst="rect">
            <a:avLst/>
          </a:prstGeom>
        </p:spPr>
        <p:txBody>
          <a:bodyPr lIns="91439" rIns="91439">
            <a:noAutofit/>
          </a:bodyPr>
          <a:lstStyle/>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120" name="Shape 120"/>
          <p:cNvSpPr>
            <a:spLocks noGrp="1"/>
          </p:cNvSpPr>
          <p:nvPr>
            <p:ph type="pic" idx="13"/>
          </p:nvPr>
        </p:nvSpPr>
        <p:spPr>
          <a:xfrm>
            <a:off x="446911" y="1661509"/>
            <a:ext cx="11318769" cy="4035392"/>
          </a:xfrm>
          <a:prstGeom prst="rect">
            <a:avLst/>
          </a:prstGeom>
        </p:spPr>
        <p:txBody>
          <a:bodyPr lIns="91439" rIns="91439">
            <a:noAutofit/>
          </a:bodyPr>
          <a:lstStyle/>
          <a:p/>
        </p:txBody>
      </p:sp>
      <p:sp>
        <p:nvSpPr>
          <p:cNvPr id="121" name="Shape 121"/>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rPr dirty="0" err="1"/>
              <a:t>标题文本</a:t>
            </a:r>
            <a:endParaRPr dirty="0"/>
          </a:p>
        </p:txBody>
      </p:sp>
      <p:sp>
        <p:nvSpPr>
          <p:cNvPr id="122" name="Shape 122"/>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ndParaRPr>
          </a:p>
        </p:txBody>
      </p:sp>
      <p:sp>
        <p:nvSpPr>
          <p:cNvPr id="123" name="Shape 123"/>
          <p:cNvSpPr>
            <a:spLocks noGrp="1"/>
          </p:cNvSpPr>
          <p:nvPr>
            <p:ph type="sldNum" sz="quarter" idx="2"/>
          </p:nvPr>
        </p:nvSpPr>
        <p:spPr>
          <a:xfrm>
            <a:off x="11295023" y="6381846"/>
            <a:ext cx="292672" cy="307740"/>
          </a:xfrm>
          <a:prstGeom prst="rect">
            <a:avLst/>
          </a:prstGeom>
        </p:spPr>
        <p:txBody>
          <a:bodyPr lIns="45702" tIns="45702" rIns="45702" bIns="45702" anchor="t"/>
          <a:lstStyle>
            <a:lvl1pPr algn="ctr">
              <a:defRPr sz="1400" b="0">
                <a:solidFill>
                  <a:srgbClr val="FFFFFF"/>
                </a:solidFill>
                <a:latin typeface="+mn-lt"/>
                <a:ea typeface="Lato Regular"/>
                <a:cs typeface="Lato Regular"/>
                <a:sym typeface="Lato Regular"/>
              </a:defRPr>
            </a:lvl1pPr>
          </a:lstStyle>
          <a:p>
            <a:fld id="{86CB4B4D-7CA3-9044-876B-883B54F8677D}" type="slidenum">
              <a:rPr lang="en-US" altLang="zh-CN" smtClean="0"/>
            </a:fld>
            <a:endParaRPr lang="zh-CN" altLang="en-US" dirty="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31" name="Shape 131"/>
          <p:cNvSpPr>
            <a:spLocks noGrp="1"/>
          </p:cNvSpPr>
          <p:nvPr>
            <p:ph type="title" hasCustomPrompt="1"/>
          </p:nvPr>
        </p:nvSpPr>
        <p:spPr>
          <a:xfrm>
            <a:off x="848495" y="325268"/>
            <a:ext cx="10515601" cy="920221"/>
          </a:xfrm>
          <a:prstGeom prst="rect">
            <a:avLst/>
          </a:prstGeom>
        </p:spPr>
        <p:txBody>
          <a:bodyPr/>
          <a:lstStyle>
            <a:lvl1pPr algn="ctr">
              <a:defRPr>
                <a:solidFill>
                  <a:srgbClr val="333F50"/>
                </a:solidFill>
              </a:defRPr>
            </a:lvl1pPr>
          </a:lstStyle>
          <a:p>
            <a:r>
              <a:t>标题文本</a:t>
            </a:r>
          </a:p>
        </p:txBody>
      </p:sp>
      <p:sp>
        <p:nvSpPr>
          <p:cNvPr id="132" name="Shape 132"/>
          <p:cNvSpPr/>
          <p:nvPr/>
        </p:nvSpPr>
        <p:spPr>
          <a:xfrm>
            <a:off x="11225945" y="6319389"/>
            <a:ext cx="432655" cy="432655"/>
          </a:xfrm>
          <a:prstGeom prst="ellipse">
            <a:avLst/>
          </a:prstGeom>
          <a:solidFill>
            <a:schemeClr val="accent1"/>
          </a:solidFill>
          <a:ln w="12700">
            <a:miter lim="400000"/>
          </a:ln>
        </p:spPr>
        <p:txBody>
          <a:bodyPr lIns="45719" rIns="45719" anchor="ctr"/>
          <a:lstStyle/>
          <a:p>
            <a:pPr algn="ctr">
              <a:defRPr sz="900">
                <a:solidFill>
                  <a:srgbClr val="FFFFFF"/>
                </a:solidFill>
              </a:defRPr>
            </a:pPr>
            <a:endParaRPr>
              <a:latin typeface="+mn-lt"/>
              <a:ea typeface="+mj-ea"/>
            </a:endParaRPr>
          </a:p>
        </p:txBody>
      </p:sp>
      <p:sp>
        <p:nvSpPr>
          <p:cNvPr id="133" name="Shape 133"/>
          <p:cNvSpPr>
            <a:spLocks noGrp="1"/>
          </p:cNvSpPr>
          <p:nvPr>
            <p:ph type="sldNum" sz="quarter" idx="2"/>
          </p:nvPr>
        </p:nvSpPr>
        <p:spPr>
          <a:xfrm>
            <a:off x="11295024" y="6381846"/>
            <a:ext cx="292671" cy="307740"/>
          </a:xfrm>
          <a:prstGeom prst="rect">
            <a:avLst/>
          </a:prstGeom>
        </p:spPr>
        <p:txBody>
          <a:bodyPr lIns="45702" tIns="45702" rIns="45702" bIns="45702" anchor="t"/>
          <a:lstStyle>
            <a:lvl1pPr algn="ctr">
              <a:defRPr sz="1400" b="0">
                <a:solidFill>
                  <a:srgbClr val="FFFFFF"/>
                </a:solidFill>
                <a:latin typeface="+mn-lt"/>
                <a:ea typeface="+mj-ea"/>
                <a:cs typeface="Lato Regular"/>
                <a:sym typeface="Lato Regular"/>
              </a:defRPr>
            </a:lvl1pPr>
          </a:lstStyle>
          <a:p>
            <a:fld id="{86CB4B4D-7CA3-9044-876B-883B54F8677D}" type="slidenum">
              <a:rPr lang="en-US" altLang="zh-CN" smtClean="0"/>
            </a:fld>
            <a:endParaRPr lang="zh-CN" altLang="en-US" dirty="0"/>
          </a:p>
        </p:txBody>
      </p:sp>
      <p:sp>
        <p:nvSpPr>
          <p:cNvPr id="135" name="Shape 135"/>
          <p:cNvSpPr>
            <a:spLocks noGrp="1"/>
          </p:cNvSpPr>
          <p:nvPr>
            <p:ph type="pic" sz="half" idx="13"/>
          </p:nvPr>
        </p:nvSpPr>
        <p:spPr>
          <a:xfrm>
            <a:off x="544512" y="1790700"/>
            <a:ext cx="7172326" cy="4103688"/>
          </a:xfrm>
          <a:prstGeom prst="rect">
            <a:avLst/>
          </a:prstGeom>
        </p:spPr>
        <p:txBody>
          <a:bodyPr lIns="91439" rIns="91439">
            <a:noAutofit/>
          </a:bodyPr>
          <a:lstStyle/>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p:spPr>
        <p:txBody>
          <a:bodyPr lIns="45719" rIns="45719" anchor="ctr">
            <a:normAutofit/>
          </a:bodyPr>
          <a:lstStyle/>
          <a:p>
            <a:r>
              <a:t>标题文本</a:t>
            </a:r>
          </a:p>
        </p:txBody>
      </p:sp>
      <p:sp>
        <p:nvSpPr>
          <p:cNvPr id="3" name="Shape 3"/>
          <p:cNvSpPr>
            <a:spLocks noGrp="1"/>
          </p:cNvSpPr>
          <p:nvPr>
            <p:ph type="body" idx="1"/>
          </p:nvPr>
        </p:nvSpPr>
        <p:spPr>
          <a:xfrm>
            <a:off x="838200" y="1825625"/>
            <a:ext cx="10515600" cy="4351338"/>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088346" y="6400413"/>
            <a:ext cx="265455" cy="276999"/>
          </a:xfrm>
          <a:prstGeom prst="rect">
            <a:avLst/>
          </a:prstGeom>
          <a:ln w="12700">
            <a:miter lim="400000"/>
          </a:ln>
        </p:spPr>
        <p:txBody>
          <a:bodyPr wrap="none" lIns="45719" rIns="45719" anchor="ctr">
            <a:spAutoFit/>
          </a:bodyPr>
          <a:lstStyle>
            <a:lvl1pPr algn="r">
              <a:defRPr sz="1200">
                <a:solidFill>
                  <a:srgbClr val="888888"/>
                </a:solidFill>
                <a:latin typeface="+mn-lt"/>
              </a:defRPr>
            </a:lvl1pPr>
          </a:lstStyle>
          <a:p>
            <a:fld id="{86CB4B4D-7CA3-9044-876B-883B54F8677D}"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iming>
    <p:tnLst>
      <p:par>
        <p:cTn id="1" dur="indefinite" restart="never" nodeType="tmRoot"/>
      </p:par>
    </p:tnLst>
  </p:timing>
  <p:hf hdr="0" ftr="0" dt="0"/>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Lato Regular"/>
          <a:ea typeface="Lato Regular"/>
          <a:cs typeface="Lato Regular"/>
          <a:sym typeface="Lato Regular"/>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Lato Light"/>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Lato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7.xml"/><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hart" Target="../charts/chart2.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chart" Target="../charts/chart4.xml"/><Relationship Id="rId1" Type="http://schemas.openxmlformats.org/officeDocument/2006/relationships/chart" Target="../charts/char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591820" y="581660"/>
            <a:ext cx="11156950" cy="777240"/>
          </a:xfrm>
          <a:prstGeom prst="rect">
            <a:avLst/>
          </a:prstGeom>
          <a:noFill/>
        </p:spPr>
        <p:txBody>
          <a:bodyPr wrap="square" rtlCol="0">
            <a:spAutoFit/>
          </a:bodyPr>
          <a:lstStyle/>
          <a:p>
            <a:pPr algn="just">
              <a:lnSpc>
                <a:spcPct val="125000"/>
              </a:lnSpc>
            </a:pPr>
            <a:r>
              <a:rPr lang="zh-CN" altLang="en-US"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您了解我们学校科研水平在全省中的排名吗</a:t>
            </a: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endParaRPr>
          </a:p>
        </p:txBody>
      </p:sp>
      <p:sp>
        <p:nvSpPr>
          <p:cNvPr id="26" name="矩形 25"/>
          <p:cNvSpPr/>
          <p:nvPr/>
        </p:nvSpPr>
        <p:spPr>
          <a:xfrm>
            <a:off x="641350" y="1744345"/>
            <a:ext cx="11057890" cy="777240"/>
          </a:xfrm>
          <a:prstGeom prst="rect">
            <a:avLst/>
          </a:prstGeom>
          <a:noFill/>
        </p:spPr>
        <p:txBody>
          <a:bodyPr wrap="square" rtlCol="0">
            <a:spAutoFit/>
          </a:bodyPr>
          <a:p>
            <a:pPr algn="just">
              <a:lnSpc>
                <a:spcPct val="125000"/>
              </a:lnSpc>
            </a:pPr>
            <a:r>
              <a:rPr lang="zh-CN" altLang="en-US"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您了解我们各个学院科研水平的高低和差距吗</a:t>
            </a: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endParaRPr>
          </a:p>
        </p:txBody>
      </p:sp>
      <p:sp>
        <p:nvSpPr>
          <p:cNvPr id="27" name="矩形 26"/>
          <p:cNvSpPr/>
          <p:nvPr/>
        </p:nvSpPr>
        <p:spPr>
          <a:xfrm>
            <a:off x="641350" y="2901315"/>
            <a:ext cx="9979660" cy="777240"/>
          </a:xfrm>
          <a:prstGeom prst="rect">
            <a:avLst/>
          </a:prstGeom>
          <a:noFill/>
        </p:spPr>
        <p:txBody>
          <a:bodyPr wrap="square" rtlCol="0">
            <a:spAutoFit/>
          </a:bodyPr>
          <a:p>
            <a:pPr algn="just">
              <a:lnSpc>
                <a:spcPct val="125000"/>
              </a:lnSpc>
            </a:pPr>
            <a:r>
              <a:rPr lang="zh-CN" altLang="en-US"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您了解我们学校有多少老师是不做科研的吗</a:t>
            </a: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endParaRPr>
          </a:p>
        </p:txBody>
      </p:sp>
      <p:sp>
        <p:nvSpPr>
          <p:cNvPr id="28" name="矩形 27"/>
          <p:cNvSpPr/>
          <p:nvPr/>
        </p:nvSpPr>
        <p:spPr>
          <a:xfrm>
            <a:off x="726440" y="5292725"/>
            <a:ext cx="9186545" cy="777240"/>
          </a:xfrm>
          <a:prstGeom prst="rect">
            <a:avLst/>
          </a:prstGeom>
          <a:noFill/>
        </p:spPr>
        <p:txBody>
          <a:bodyPr wrap="square" rtlCol="0">
            <a:spAutoFit/>
          </a:bodyPr>
          <a:p>
            <a:pPr algn="just">
              <a:lnSpc>
                <a:spcPct val="125000"/>
              </a:lnSpc>
            </a:pP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endParaRPr>
          </a:p>
        </p:txBody>
      </p:sp>
      <p:sp>
        <p:nvSpPr>
          <p:cNvPr id="29" name="矩形 28"/>
          <p:cNvSpPr/>
          <p:nvPr/>
        </p:nvSpPr>
        <p:spPr>
          <a:xfrm>
            <a:off x="726440" y="4008120"/>
            <a:ext cx="9979660" cy="777240"/>
          </a:xfrm>
          <a:prstGeom prst="rect">
            <a:avLst/>
          </a:prstGeom>
          <a:noFill/>
        </p:spPr>
        <p:txBody>
          <a:bodyPr wrap="square" rtlCol="0">
            <a:spAutoFit/>
          </a:bodyPr>
          <a:p>
            <a:pPr algn="just">
              <a:lnSpc>
                <a:spcPct val="125000"/>
              </a:lnSpc>
            </a:pPr>
            <a:r>
              <a:rPr lang="zh-CN" altLang="en-US"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您了解我们学校科研存在的困境吗</a:t>
            </a:r>
            <a:r>
              <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rPr>
              <a:t>?</a:t>
            </a:r>
            <a:endParaRPr lang="en-US" altLang="zh-CN" sz="3600" dirty="0" smtClean="0">
              <a:solidFill>
                <a:schemeClr val="bg1">
                  <a:lumMod val="85000"/>
                </a:schemeClr>
              </a:solidFill>
              <a:latin typeface="微软雅黑" panose="020B0503020204020204" pitchFamily="34" charset="-122"/>
              <a:ea typeface="微软雅黑" panose="020B0503020204020204" pitchFamily="34" charset="-122"/>
              <a:cs typeface="Lato Ligh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additive="base">
                                        <p:cTn id="1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1000"/>
                                        <p:tgtEl>
                                          <p:spTgt spid="27">
                                            <p:txEl>
                                              <p:pRg st="0" end="0"/>
                                            </p:txEl>
                                          </p:spTgt>
                                        </p:tgtEl>
                                      </p:cBhvr>
                                    </p:animEffect>
                                    <p:anim calcmode="lin" valueType="num">
                                      <p:cBhvr>
                                        <p:cTn id="21"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1000"/>
                                        <p:tgtEl>
                                          <p:spTgt spid="28">
                                            <p:txEl>
                                              <p:pRg st="0" end="0"/>
                                            </p:txEl>
                                          </p:spTgt>
                                        </p:tgtEl>
                                      </p:cBhvr>
                                    </p:animEffect>
                                    <p:anim calcmode="lin" valueType="num">
                                      <p:cBhvr>
                                        <p:cTn id="3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7" grpId="0" bldLvl="0" build="allAtOnce"/>
      <p:bldP spid="28" grpId="0" bldLvl="0" build="allAtOnce"/>
      <p:bldP spid="29" grpId="0" bldLvl="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p:txBody>
          <a:bodyPr/>
          <a:p>
            <a:fld id="{86CB4B4D-7CA3-9044-876B-883B54F8677D}" type="slidenum">
              <a:rPr lang="en-US" altLang="zh-CN" smtClean="0"/>
            </a:fld>
            <a:endParaRPr lang="en-US" altLang="zh-CN"/>
          </a:p>
        </p:txBody>
      </p:sp>
      <p:pic>
        <p:nvPicPr>
          <p:cNvPr id="4" name="图片 3"/>
          <p:cNvPicPr>
            <a:picLocks noChangeAspect="1"/>
          </p:cNvPicPr>
          <p:nvPr/>
        </p:nvPicPr>
        <p:blipFill>
          <a:blip r:embed="rId1"/>
          <a:stretch>
            <a:fillRect/>
          </a:stretch>
        </p:blipFill>
        <p:spPr>
          <a:xfrm>
            <a:off x="154940" y="25400"/>
            <a:ext cx="12006580" cy="6806565"/>
          </a:xfrm>
          <a:prstGeom prst="rect">
            <a:avLst/>
          </a:prstGeom>
        </p:spPr>
      </p:pic>
      <p:sp>
        <p:nvSpPr>
          <p:cNvPr id="5" name="文本框 4"/>
          <p:cNvSpPr txBox="1"/>
          <p:nvPr/>
        </p:nvSpPr>
        <p:spPr>
          <a:xfrm>
            <a:off x="154940" y="5549265"/>
            <a:ext cx="11965940" cy="364490"/>
          </a:xfrm>
          <a:prstGeom prst="rect">
            <a:avLst/>
          </a:prstGeom>
          <a:noFill/>
          <a:ln w="28575" cap="flat" cmpd="sng">
            <a:solidFill>
              <a:srgbClr val="FF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Shape 1509"/>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dirty="0">
                <a:latin typeface="方正尚酷简体" panose="03000509000000000000" pitchFamily="65" charset="-122"/>
                <a:ea typeface="方正尚酷简体" panose="03000509000000000000" pitchFamily="65" charset="-122"/>
              </a:rPr>
              <a:t>科研经费情况</a:t>
            </a:r>
            <a:endParaRPr lang="zh-CN" dirty="0">
              <a:latin typeface="方正尚酷简体" panose="03000509000000000000" pitchFamily="65" charset="-122"/>
              <a:ea typeface="方正尚酷简体" panose="03000509000000000000" pitchFamily="65" charset="-122"/>
            </a:endParaRPr>
          </a:p>
        </p:txBody>
      </p:sp>
      <p:grpSp>
        <p:nvGrpSpPr>
          <p:cNvPr id="1515" name="Group 1515"/>
          <p:cNvGrpSpPr/>
          <p:nvPr/>
        </p:nvGrpSpPr>
        <p:grpSpPr>
          <a:xfrm>
            <a:off x="1238076" y="3529531"/>
            <a:ext cx="4325452" cy="2981326"/>
            <a:chOff x="0" y="0"/>
            <a:chExt cx="4325451" cy="2981325"/>
          </a:xfrm>
        </p:grpSpPr>
        <p:grpSp>
          <p:nvGrpSpPr>
            <p:cNvPr id="1513" name="Group 1513"/>
            <p:cNvGrpSpPr/>
            <p:nvPr/>
          </p:nvGrpSpPr>
          <p:grpSpPr>
            <a:xfrm>
              <a:off x="0" y="0"/>
              <a:ext cx="4306888" cy="2981325"/>
              <a:chOff x="0" y="0"/>
              <a:chExt cx="4306887" cy="2981325"/>
            </a:xfrm>
          </p:grpSpPr>
          <p:sp>
            <p:nvSpPr>
              <p:cNvPr id="1510" name="Shape 1510"/>
              <p:cNvSpPr/>
              <p:nvPr/>
            </p:nvSpPr>
            <p:spPr>
              <a:xfrm>
                <a:off x="-1" y="0"/>
                <a:ext cx="4306889" cy="2981325"/>
              </a:xfrm>
              <a:custGeom>
                <a:avLst/>
                <a:gdLst/>
                <a:ahLst/>
                <a:cxnLst>
                  <a:cxn ang="0">
                    <a:pos x="wd2" y="hd2"/>
                  </a:cxn>
                  <a:cxn ang="5400000">
                    <a:pos x="wd2" y="hd2"/>
                  </a:cxn>
                  <a:cxn ang="10800000">
                    <a:pos x="wd2" y="hd2"/>
                  </a:cxn>
                  <a:cxn ang="16200000">
                    <a:pos x="wd2" y="hd2"/>
                  </a:cxn>
                </a:cxnLst>
                <a:rect l="0" t="0" r="r" b="b"/>
                <a:pathLst>
                  <a:path w="21600" h="21600" extrusionOk="0">
                    <a:moveTo>
                      <a:pt x="17834" y="0"/>
                    </a:moveTo>
                    <a:lnTo>
                      <a:pt x="18041" y="541"/>
                    </a:lnTo>
                    <a:lnTo>
                      <a:pt x="18200" y="1047"/>
                    </a:lnTo>
                    <a:lnTo>
                      <a:pt x="18280" y="1553"/>
                    </a:lnTo>
                    <a:lnTo>
                      <a:pt x="18328" y="2024"/>
                    </a:lnTo>
                    <a:lnTo>
                      <a:pt x="18328" y="2484"/>
                    </a:lnTo>
                    <a:lnTo>
                      <a:pt x="18280" y="2898"/>
                    </a:lnTo>
                    <a:lnTo>
                      <a:pt x="18216" y="3312"/>
                    </a:lnTo>
                    <a:lnTo>
                      <a:pt x="18129" y="3669"/>
                    </a:lnTo>
                    <a:lnTo>
                      <a:pt x="18009" y="4003"/>
                    </a:lnTo>
                    <a:lnTo>
                      <a:pt x="17890" y="4313"/>
                    </a:lnTo>
                    <a:lnTo>
                      <a:pt x="18352" y="4900"/>
                    </a:lnTo>
                    <a:lnTo>
                      <a:pt x="18774" y="5521"/>
                    </a:lnTo>
                    <a:lnTo>
                      <a:pt x="19140" y="6188"/>
                    </a:lnTo>
                    <a:lnTo>
                      <a:pt x="19458" y="6878"/>
                    </a:lnTo>
                    <a:lnTo>
                      <a:pt x="19729" y="7614"/>
                    </a:lnTo>
                    <a:lnTo>
                      <a:pt x="19936" y="8373"/>
                    </a:lnTo>
                    <a:lnTo>
                      <a:pt x="20095" y="9155"/>
                    </a:lnTo>
                    <a:lnTo>
                      <a:pt x="20199" y="9960"/>
                    </a:lnTo>
                    <a:lnTo>
                      <a:pt x="20708" y="9960"/>
                    </a:lnTo>
                    <a:lnTo>
                      <a:pt x="20899" y="10006"/>
                    </a:lnTo>
                    <a:lnTo>
                      <a:pt x="21067" y="10144"/>
                    </a:lnTo>
                    <a:lnTo>
                      <a:pt x="21210" y="10374"/>
                    </a:lnTo>
                    <a:lnTo>
                      <a:pt x="21345" y="10662"/>
                    </a:lnTo>
                    <a:lnTo>
                      <a:pt x="21449" y="11019"/>
                    </a:lnTo>
                    <a:lnTo>
                      <a:pt x="21536" y="11421"/>
                    </a:lnTo>
                    <a:lnTo>
                      <a:pt x="21584" y="11893"/>
                    </a:lnTo>
                    <a:lnTo>
                      <a:pt x="21600" y="12387"/>
                    </a:lnTo>
                    <a:lnTo>
                      <a:pt x="21584" y="12905"/>
                    </a:lnTo>
                    <a:lnTo>
                      <a:pt x="21536" y="13353"/>
                    </a:lnTo>
                    <a:lnTo>
                      <a:pt x="21449" y="13767"/>
                    </a:lnTo>
                    <a:lnTo>
                      <a:pt x="21345" y="14135"/>
                    </a:lnTo>
                    <a:lnTo>
                      <a:pt x="21210" y="14423"/>
                    </a:lnTo>
                    <a:lnTo>
                      <a:pt x="21067" y="14642"/>
                    </a:lnTo>
                    <a:lnTo>
                      <a:pt x="20899" y="14780"/>
                    </a:lnTo>
                    <a:lnTo>
                      <a:pt x="20708" y="14826"/>
                    </a:lnTo>
                    <a:lnTo>
                      <a:pt x="19395" y="14826"/>
                    </a:lnTo>
                    <a:lnTo>
                      <a:pt x="19060" y="15516"/>
                    </a:lnTo>
                    <a:lnTo>
                      <a:pt x="18678" y="16183"/>
                    </a:lnTo>
                    <a:lnTo>
                      <a:pt x="18248" y="16815"/>
                    </a:lnTo>
                    <a:lnTo>
                      <a:pt x="17770" y="17390"/>
                    </a:lnTo>
                    <a:lnTo>
                      <a:pt x="17739" y="17781"/>
                    </a:lnTo>
                    <a:lnTo>
                      <a:pt x="17699" y="18196"/>
                    </a:lnTo>
                    <a:lnTo>
                      <a:pt x="17643" y="18656"/>
                    </a:lnTo>
                    <a:lnTo>
                      <a:pt x="17587" y="19093"/>
                    </a:lnTo>
                    <a:lnTo>
                      <a:pt x="17532" y="19495"/>
                    </a:lnTo>
                    <a:lnTo>
                      <a:pt x="17492" y="19875"/>
                    </a:lnTo>
                    <a:lnTo>
                      <a:pt x="17428" y="20427"/>
                    </a:lnTo>
                    <a:lnTo>
                      <a:pt x="17356" y="20967"/>
                    </a:lnTo>
                    <a:lnTo>
                      <a:pt x="17356" y="21025"/>
                    </a:lnTo>
                    <a:lnTo>
                      <a:pt x="17341" y="21059"/>
                    </a:lnTo>
                    <a:lnTo>
                      <a:pt x="17317" y="21151"/>
                    </a:lnTo>
                    <a:lnTo>
                      <a:pt x="17261" y="21243"/>
                    </a:lnTo>
                    <a:lnTo>
                      <a:pt x="17205" y="21312"/>
                    </a:lnTo>
                    <a:lnTo>
                      <a:pt x="17054" y="21450"/>
                    </a:lnTo>
                    <a:lnTo>
                      <a:pt x="16863" y="21542"/>
                    </a:lnTo>
                    <a:lnTo>
                      <a:pt x="16656" y="21588"/>
                    </a:lnTo>
                    <a:lnTo>
                      <a:pt x="16592" y="21600"/>
                    </a:lnTo>
                    <a:lnTo>
                      <a:pt x="15581" y="21600"/>
                    </a:lnTo>
                    <a:lnTo>
                      <a:pt x="15533" y="21588"/>
                    </a:lnTo>
                    <a:lnTo>
                      <a:pt x="15485" y="21588"/>
                    </a:lnTo>
                    <a:lnTo>
                      <a:pt x="15430" y="21554"/>
                    </a:lnTo>
                    <a:lnTo>
                      <a:pt x="15366" y="21542"/>
                    </a:lnTo>
                    <a:lnTo>
                      <a:pt x="15239" y="21450"/>
                    </a:lnTo>
                    <a:lnTo>
                      <a:pt x="15143" y="21358"/>
                    </a:lnTo>
                    <a:lnTo>
                      <a:pt x="15071" y="21255"/>
                    </a:lnTo>
                    <a:lnTo>
                      <a:pt x="15032" y="21186"/>
                    </a:lnTo>
                    <a:lnTo>
                      <a:pt x="15000" y="21105"/>
                    </a:lnTo>
                    <a:lnTo>
                      <a:pt x="14976" y="21048"/>
                    </a:lnTo>
                    <a:lnTo>
                      <a:pt x="14960" y="20956"/>
                    </a:lnTo>
                    <a:lnTo>
                      <a:pt x="14896" y="20657"/>
                    </a:lnTo>
                    <a:lnTo>
                      <a:pt x="14888" y="20657"/>
                    </a:lnTo>
                    <a:lnTo>
                      <a:pt x="14801" y="20622"/>
                    </a:lnTo>
                    <a:lnTo>
                      <a:pt x="14729" y="20576"/>
                    </a:lnTo>
                    <a:lnTo>
                      <a:pt x="14594" y="20461"/>
                    </a:lnTo>
                    <a:lnTo>
                      <a:pt x="14474" y="20289"/>
                    </a:lnTo>
                    <a:lnTo>
                      <a:pt x="14395" y="20082"/>
                    </a:lnTo>
                    <a:lnTo>
                      <a:pt x="14371" y="19978"/>
                    </a:lnTo>
                    <a:lnTo>
                      <a:pt x="14363" y="19921"/>
                    </a:lnTo>
                    <a:lnTo>
                      <a:pt x="14363" y="19852"/>
                    </a:lnTo>
                    <a:lnTo>
                      <a:pt x="14355" y="19737"/>
                    </a:lnTo>
                    <a:lnTo>
                      <a:pt x="13710" y="19944"/>
                    </a:lnTo>
                    <a:lnTo>
                      <a:pt x="13049" y="20082"/>
                    </a:lnTo>
                    <a:lnTo>
                      <a:pt x="12364" y="20185"/>
                    </a:lnTo>
                    <a:lnTo>
                      <a:pt x="11672" y="20220"/>
                    </a:lnTo>
                    <a:lnTo>
                      <a:pt x="10987" y="20185"/>
                    </a:lnTo>
                    <a:lnTo>
                      <a:pt x="10318" y="20093"/>
                    </a:lnTo>
                    <a:lnTo>
                      <a:pt x="9673" y="19944"/>
                    </a:lnTo>
                    <a:lnTo>
                      <a:pt x="9562" y="20967"/>
                    </a:lnTo>
                    <a:lnTo>
                      <a:pt x="9562" y="21025"/>
                    </a:lnTo>
                    <a:lnTo>
                      <a:pt x="9546" y="21059"/>
                    </a:lnTo>
                    <a:lnTo>
                      <a:pt x="9514" y="21151"/>
                    </a:lnTo>
                    <a:lnTo>
                      <a:pt x="9474" y="21243"/>
                    </a:lnTo>
                    <a:lnTo>
                      <a:pt x="9427" y="21312"/>
                    </a:lnTo>
                    <a:lnTo>
                      <a:pt x="9291" y="21450"/>
                    </a:lnTo>
                    <a:lnTo>
                      <a:pt x="9124" y="21542"/>
                    </a:lnTo>
                    <a:lnTo>
                      <a:pt x="8933" y="21588"/>
                    </a:lnTo>
                    <a:lnTo>
                      <a:pt x="8869" y="21600"/>
                    </a:lnTo>
                    <a:lnTo>
                      <a:pt x="7962" y="21600"/>
                    </a:lnTo>
                    <a:lnTo>
                      <a:pt x="7922" y="21588"/>
                    </a:lnTo>
                    <a:lnTo>
                      <a:pt x="7882" y="21588"/>
                    </a:lnTo>
                    <a:lnTo>
                      <a:pt x="7818" y="21554"/>
                    </a:lnTo>
                    <a:lnTo>
                      <a:pt x="7763" y="21542"/>
                    </a:lnTo>
                    <a:lnTo>
                      <a:pt x="7659" y="21450"/>
                    </a:lnTo>
                    <a:lnTo>
                      <a:pt x="7572" y="21358"/>
                    </a:lnTo>
                    <a:lnTo>
                      <a:pt x="7508" y="21255"/>
                    </a:lnTo>
                    <a:lnTo>
                      <a:pt x="7476" y="21197"/>
                    </a:lnTo>
                    <a:lnTo>
                      <a:pt x="7444" y="21105"/>
                    </a:lnTo>
                    <a:lnTo>
                      <a:pt x="7237" y="21105"/>
                    </a:lnTo>
                    <a:lnTo>
                      <a:pt x="7070" y="21025"/>
                    </a:lnTo>
                    <a:lnTo>
                      <a:pt x="6919" y="20898"/>
                    </a:lnTo>
                    <a:lnTo>
                      <a:pt x="6807" y="20714"/>
                    </a:lnTo>
                    <a:lnTo>
                      <a:pt x="6751" y="20611"/>
                    </a:lnTo>
                    <a:lnTo>
                      <a:pt x="6728" y="20507"/>
                    </a:lnTo>
                    <a:lnTo>
                      <a:pt x="6704" y="20381"/>
                    </a:lnTo>
                    <a:lnTo>
                      <a:pt x="6696" y="20335"/>
                    </a:lnTo>
                    <a:lnTo>
                      <a:pt x="6696" y="20289"/>
                    </a:lnTo>
                    <a:lnTo>
                      <a:pt x="6680" y="20266"/>
                    </a:lnTo>
                    <a:lnTo>
                      <a:pt x="6648" y="19794"/>
                    </a:lnTo>
                    <a:lnTo>
                      <a:pt x="6616" y="19334"/>
                    </a:lnTo>
                    <a:lnTo>
                      <a:pt x="6584" y="18863"/>
                    </a:lnTo>
                    <a:lnTo>
                      <a:pt x="6560" y="18334"/>
                    </a:lnTo>
                    <a:lnTo>
                      <a:pt x="6003" y="17839"/>
                    </a:lnTo>
                    <a:lnTo>
                      <a:pt x="5494" y="17298"/>
                    </a:lnTo>
                    <a:lnTo>
                      <a:pt x="5024" y="16723"/>
                    </a:lnTo>
                    <a:lnTo>
                      <a:pt x="4594" y="16091"/>
                    </a:lnTo>
                    <a:lnTo>
                      <a:pt x="4220" y="15424"/>
                    </a:lnTo>
                    <a:lnTo>
                      <a:pt x="3885" y="14722"/>
                    </a:lnTo>
                    <a:lnTo>
                      <a:pt x="3615" y="13986"/>
                    </a:lnTo>
                    <a:lnTo>
                      <a:pt x="3400" y="13215"/>
                    </a:lnTo>
                    <a:lnTo>
                      <a:pt x="3240" y="12433"/>
                    </a:lnTo>
                    <a:lnTo>
                      <a:pt x="3145" y="11617"/>
                    </a:lnTo>
                    <a:lnTo>
                      <a:pt x="3105" y="10788"/>
                    </a:lnTo>
                    <a:lnTo>
                      <a:pt x="3121" y="10535"/>
                    </a:lnTo>
                    <a:lnTo>
                      <a:pt x="3097" y="10374"/>
                    </a:lnTo>
                    <a:lnTo>
                      <a:pt x="3057" y="10236"/>
                    </a:lnTo>
                    <a:lnTo>
                      <a:pt x="2994" y="10144"/>
                    </a:lnTo>
                    <a:lnTo>
                      <a:pt x="2930" y="10087"/>
                    </a:lnTo>
                    <a:lnTo>
                      <a:pt x="2858" y="10041"/>
                    </a:lnTo>
                    <a:lnTo>
                      <a:pt x="2795" y="10006"/>
                    </a:lnTo>
                    <a:lnTo>
                      <a:pt x="2755" y="9995"/>
                    </a:lnTo>
                    <a:lnTo>
                      <a:pt x="2739" y="9995"/>
                    </a:lnTo>
                    <a:lnTo>
                      <a:pt x="2460" y="9960"/>
                    </a:lnTo>
                    <a:lnTo>
                      <a:pt x="2245" y="10179"/>
                    </a:lnTo>
                    <a:lnTo>
                      <a:pt x="2022" y="10351"/>
                    </a:lnTo>
                    <a:lnTo>
                      <a:pt x="1791" y="10524"/>
                    </a:lnTo>
                    <a:lnTo>
                      <a:pt x="1553" y="10639"/>
                    </a:lnTo>
                    <a:lnTo>
                      <a:pt x="1306" y="10731"/>
                    </a:lnTo>
                    <a:lnTo>
                      <a:pt x="1067" y="10788"/>
                    </a:lnTo>
                    <a:lnTo>
                      <a:pt x="661" y="10823"/>
                    </a:lnTo>
                    <a:lnTo>
                      <a:pt x="390" y="10812"/>
                    </a:lnTo>
                    <a:lnTo>
                      <a:pt x="104" y="10765"/>
                    </a:lnTo>
                    <a:lnTo>
                      <a:pt x="0" y="10731"/>
                    </a:lnTo>
                    <a:lnTo>
                      <a:pt x="0" y="10340"/>
                    </a:lnTo>
                    <a:lnTo>
                      <a:pt x="104" y="10305"/>
                    </a:lnTo>
                    <a:lnTo>
                      <a:pt x="422" y="10236"/>
                    </a:lnTo>
                    <a:lnTo>
                      <a:pt x="701" y="10133"/>
                    </a:lnTo>
                    <a:lnTo>
                      <a:pt x="939" y="10029"/>
                    </a:lnTo>
                    <a:lnTo>
                      <a:pt x="1314" y="9788"/>
                    </a:lnTo>
                    <a:lnTo>
                      <a:pt x="1489" y="9627"/>
                    </a:lnTo>
                    <a:lnTo>
                      <a:pt x="1521" y="9592"/>
                    </a:lnTo>
                    <a:lnTo>
                      <a:pt x="1584" y="9512"/>
                    </a:lnTo>
                    <a:lnTo>
                      <a:pt x="1680" y="9408"/>
                    </a:lnTo>
                    <a:lnTo>
                      <a:pt x="1783" y="9259"/>
                    </a:lnTo>
                    <a:lnTo>
                      <a:pt x="1911" y="9086"/>
                    </a:lnTo>
                    <a:lnTo>
                      <a:pt x="2030" y="8891"/>
                    </a:lnTo>
                    <a:lnTo>
                      <a:pt x="2150" y="8672"/>
                    </a:lnTo>
                    <a:lnTo>
                      <a:pt x="2253" y="8442"/>
                    </a:lnTo>
                    <a:lnTo>
                      <a:pt x="2325" y="8201"/>
                    </a:lnTo>
                    <a:lnTo>
                      <a:pt x="2357" y="8086"/>
                    </a:lnTo>
                    <a:lnTo>
                      <a:pt x="2365" y="7959"/>
                    </a:lnTo>
                    <a:lnTo>
                      <a:pt x="2333" y="7741"/>
                    </a:lnTo>
                    <a:lnTo>
                      <a:pt x="2253" y="7557"/>
                    </a:lnTo>
                    <a:lnTo>
                      <a:pt x="2126" y="7419"/>
                    </a:lnTo>
                    <a:lnTo>
                      <a:pt x="1974" y="7373"/>
                    </a:lnTo>
                    <a:lnTo>
                      <a:pt x="1815" y="7419"/>
                    </a:lnTo>
                    <a:lnTo>
                      <a:pt x="1680" y="7557"/>
                    </a:lnTo>
                    <a:lnTo>
                      <a:pt x="1592" y="7741"/>
                    </a:lnTo>
                    <a:lnTo>
                      <a:pt x="1568" y="7959"/>
                    </a:lnTo>
                    <a:lnTo>
                      <a:pt x="1584" y="8132"/>
                    </a:lnTo>
                    <a:lnTo>
                      <a:pt x="1624" y="8258"/>
                    </a:lnTo>
                    <a:lnTo>
                      <a:pt x="1704" y="8385"/>
                    </a:lnTo>
                    <a:lnTo>
                      <a:pt x="1728" y="8408"/>
                    </a:lnTo>
                    <a:lnTo>
                      <a:pt x="1863" y="8488"/>
                    </a:lnTo>
                    <a:lnTo>
                      <a:pt x="1982" y="8523"/>
                    </a:lnTo>
                    <a:lnTo>
                      <a:pt x="2078" y="8500"/>
                    </a:lnTo>
                    <a:lnTo>
                      <a:pt x="2150" y="8477"/>
                    </a:lnTo>
                    <a:lnTo>
                      <a:pt x="2014" y="8730"/>
                    </a:lnTo>
                    <a:lnTo>
                      <a:pt x="1855" y="8983"/>
                    </a:lnTo>
                    <a:lnTo>
                      <a:pt x="1688" y="9224"/>
                    </a:lnTo>
                    <a:lnTo>
                      <a:pt x="1537" y="9420"/>
                    </a:lnTo>
                    <a:lnTo>
                      <a:pt x="1409" y="9569"/>
                    </a:lnTo>
                    <a:lnTo>
                      <a:pt x="1353" y="9523"/>
                    </a:lnTo>
                    <a:lnTo>
                      <a:pt x="1322" y="9500"/>
                    </a:lnTo>
                    <a:lnTo>
                      <a:pt x="1290" y="9466"/>
                    </a:lnTo>
                    <a:lnTo>
                      <a:pt x="1274" y="9454"/>
                    </a:lnTo>
                    <a:lnTo>
                      <a:pt x="1083" y="9224"/>
                    </a:lnTo>
                    <a:lnTo>
                      <a:pt x="939" y="8971"/>
                    </a:lnTo>
                    <a:lnTo>
                      <a:pt x="828" y="8649"/>
                    </a:lnTo>
                    <a:lnTo>
                      <a:pt x="748" y="8327"/>
                    </a:lnTo>
                    <a:lnTo>
                      <a:pt x="717" y="7959"/>
                    </a:lnTo>
                    <a:lnTo>
                      <a:pt x="748" y="7603"/>
                    </a:lnTo>
                    <a:lnTo>
                      <a:pt x="828" y="7258"/>
                    </a:lnTo>
                    <a:lnTo>
                      <a:pt x="939" y="6947"/>
                    </a:lnTo>
                    <a:lnTo>
                      <a:pt x="1083" y="6694"/>
                    </a:lnTo>
                    <a:lnTo>
                      <a:pt x="1274" y="6475"/>
                    </a:lnTo>
                    <a:lnTo>
                      <a:pt x="1481" y="6303"/>
                    </a:lnTo>
                    <a:lnTo>
                      <a:pt x="1720" y="6199"/>
                    </a:lnTo>
                    <a:lnTo>
                      <a:pt x="1974" y="6165"/>
                    </a:lnTo>
                    <a:lnTo>
                      <a:pt x="2221" y="6199"/>
                    </a:lnTo>
                    <a:lnTo>
                      <a:pt x="2452" y="6303"/>
                    </a:lnTo>
                    <a:lnTo>
                      <a:pt x="2659" y="6475"/>
                    </a:lnTo>
                    <a:lnTo>
                      <a:pt x="2850" y="6694"/>
                    </a:lnTo>
                    <a:lnTo>
                      <a:pt x="2994" y="6947"/>
                    </a:lnTo>
                    <a:lnTo>
                      <a:pt x="3105" y="7258"/>
                    </a:lnTo>
                    <a:lnTo>
                      <a:pt x="3177" y="7603"/>
                    </a:lnTo>
                    <a:lnTo>
                      <a:pt x="3209" y="7959"/>
                    </a:lnTo>
                    <a:lnTo>
                      <a:pt x="3177" y="8327"/>
                    </a:lnTo>
                    <a:lnTo>
                      <a:pt x="3105" y="8649"/>
                    </a:lnTo>
                    <a:lnTo>
                      <a:pt x="3201" y="8684"/>
                    </a:lnTo>
                    <a:lnTo>
                      <a:pt x="3264" y="8672"/>
                    </a:lnTo>
                    <a:lnTo>
                      <a:pt x="3312" y="8603"/>
                    </a:lnTo>
                    <a:lnTo>
                      <a:pt x="3344" y="8569"/>
                    </a:lnTo>
                    <a:lnTo>
                      <a:pt x="3360" y="8523"/>
                    </a:lnTo>
                    <a:lnTo>
                      <a:pt x="3368" y="8488"/>
                    </a:lnTo>
                    <a:lnTo>
                      <a:pt x="3567" y="7741"/>
                    </a:lnTo>
                    <a:lnTo>
                      <a:pt x="3830" y="7016"/>
                    </a:lnTo>
                    <a:lnTo>
                      <a:pt x="4140" y="6314"/>
                    </a:lnTo>
                    <a:lnTo>
                      <a:pt x="4490" y="5659"/>
                    </a:lnTo>
                    <a:lnTo>
                      <a:pt x="4896" y="5026"/>
                    </a:lnTo>
                    <a:lnTo>
                      <a:pt x="5350" y="4440"/>
                    </a:lnTo>
                    <a:lnTo>
                      <a:pt x="5836" y="3899"/>
                    </a:lnTo>
                    <a:lnTo>
                      <a:pt x="6369" y="3381"/>
                    </a:lnTo>
                    <a:lnTo>
                      <a:pt x="6935" y="2933"/>
                    </a:lnTo>
                    <a:lnTo>
                      <a:pt x="7524" y="2542"/>
                    </a:lnTo>
                    <a:lnTo>
                      <a:pt x="8161" y="2197"/>
                    </a:lnTo>
                    <a:lnTo>
                      <a:pt x="8822" y="1898"/>
                    </a:lnTo>
                    <a:lnTo>
                      <a:pt x="9498" y="1668"/>
                    </a:lnTo>
                    <a:lnTo>
                      <a:pt x="10207" y="1507"/>
                    </a:lnTo>
                    <a:lnTo>
                      <a:pt x="10923" y="1392"/>
                    </a:lnTo>
                    <a:lnTo>
                      <a:pt x="11672" y="1346"/>
                    </a:lnTo>
                    <a:lnTo>
                      <a:pt x="12372" y="1392"/>
                    </a:lnTo>
                    <a:lnTo>
                      <a:pt x="13073" y="1484"/>
                    </a:lnTo>
                    <a:lnTo>
                      <a:pt x="13742" y="1633"/>
                    </a:lnTo>
                    <a:lnTo>
                      <a:pt x="14395" y="1852"/>
                    </a:lnTo>
                    <a:lnTo>
                      <a:pt x="15024" y="2116"/>
                    </a:lnTo>
                    <a:lnTo>
                      <a:pt x="15231" y="1748"/>
                    </a:lnTo>
                    <a:lnTo>
                      <a:pt x="15470" y="1415"/>
                    </a:lnTo>
                    <a:lnTo>
                      <a:pt x="15740" y="1127"/>
                    </a:lnTo>
                    <a:lnTo>
                      <a:pt x="16019" y="886"/>
                    </a:lnTo>
                    <a:lnTo>
                      <a:pt x="16305" y="679"/>
                    </a:lnTo>
                    <a:lnTo>
                      <a:pt x="16592" y="495"/>
                    </a:lnTo>
                    <a:lnTo>
                      <a:pt x="16879" y="345"/>
                    </a:lnTo>
                    <a:lnTo>
                      <a:pt x="17126" y="242"/>
                    </a:lnTo>
                    <a:lnTo>
                      <a:pt x="17364" y="150"/>
                    </a:lnTo>
                    <a:lnTo>
                      <a:pt x="17555" y="69"/>
                    </a:lnTo>
                    <a:lnTo>
                      <a:pt x="17707" y="23"/>
                    </a:lnTo>
                    <a:lnTo>
                      <a:pt x="17802" y="0"/>
                    </a:lnTo>
                    <a:lnTo>
                      <a:pt x="17834" y="0"/>
                    </a:lnTo>
                    <a:close/>
                  </a:path>
                </a:pathLst>
              </a:custGeom>
              <a:solidFill>
                <a:schemeClr val="accent1"/>
              </a:solidFill>
              <a:ln w="3175" cap="flat">
                <a:solidFill>
                  <a:srgbClr val="00814C"/>
                </a:solidFill>
                <a:prstDash val="solid"/>
                <a:round/>
              </a:ln>
              <a:effectLst/>
            </p:spPr>
            <p:txBody>
              <a:bodyPr wrap="square" lIns="45719" tIns="45719" rIns="45719" bIns="45719" numCol="1" anchor="t">
                <a:noAutofit/>
              </a:bodyPr>
              <a:lstStyle/>
              <a:p>
                <a:endParaRPr>
                  <a:latin typeface="+mj-ea"/>
                  <a:ea typeface="+mj-ea"/>
                </a:endParaRPr>
              </a:p>
            </p:txBody>
          </p:sp>
          <p:sp>
            <p:nvSpPr>
              <p:cNvPr id="1511" name="Shape 1511"/>
              <p:cNvSpPr/>
              <p:nvPr/>
            </p:nvSpPr>
            <p:spPr>
              <a:xfrm>
                <a:off x="3390220" y="1047419"/>
                <a:ext cx="187326"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095" y="545"/>
                    </a:lnTo>
                    <a:lnTo>
                      <a:pt x="17207" y="2178"/>
                    </a:lnTo>
                    <a:lnTo>
                      <a:pt x="19403" y="4538"/>
                    </a:lnTo>
                    <a:lnTo>
                      <a:pt x="21051" y="7442"/>
                    </a:lnTo>
                    <a:lnTo>
                      <a:pt x="21600" y="10709"/>
                    </a:lnTo>
                    <a:lnTo>
                      <a:pt x="21051" y="14339"/>
                    </a:lnTo>
                    <a:lnTo>
                      <a:pt x="19403" y="17062"/>
                    </a:lnTo>
                    <a:lnTo>
                      <a:pt x="17207" y="19422"/>
                    </a:lnTo>
                    <a:lnTo>
                      <a:pt x="14095" y="20874"/>
                    </a:lnTo>
                    <a:lnTo>
                      <a:pt x="10800" y="21600"/>
                    </a:lnTo>
                    <a:lnTo>
                      <a:pt x="7322" y="20874"/>
                    </a:lnTo>
                    <a:lnTo>
                      <a:pt x="4210" y="19422"/>
                    </a:lnTo>
                    <a:lnTo>
                      <a:pt x="1831" y="17062"/>
                    </a:lnTo>
                    <a:lnTo>
                      <a:pt x="366" y="14339"/>
                    </a:lnTo>
                    <a:lnTo>
                      <a:pt x="0" y="10709"/>
                    </a:lnTo>
                    <a:lnTo>
                      <a:pt x="366" y="7442"/>
                    </a:lnTo>
                    <a:lnTo>
                      <a:pt x="1831" y="4538"/>
                    </a:lnTo>
                    <a:lnTo>
                      <a:pt x="4210" y="2178"/>
                    </a:lnTo>
                    <a:lnTo>
                      <a:pt x="7322" y="545"/>
                    </a:lnTo>
                    <a:lnTo>
                      <a:pt x="10800" y="0"/>
                    </a:lnTo>
                    <a:close/>
                  </a:path>
                </a:pathLst>
              </a:custGeom>
              <a:solidFill>
                <a:srgbClr val="005632"/>
              </a:solidFill>
              <a:ln w="3175" cap="flat">
                <a:solidFill>
                  <a:srgbClr val="005632"/>
                </a:solidFill>
                <a:prstDash val="solid"/>
                <a:round/>
              </a:ln>
              <a:effectLst/>
            </p:spPr>
            <p:txBody>
              <a:bodyPr wrap="square" lIns="45719" tIns="45719" rIns="45719" bIns="45719" numCol="1" anchor="t">
                <a:noAutofit/>
              </a:bodyPr>
              <a:lstStyle/>
              <a:p>
                <a:endParaRPr>
                  <a:latin typeface="+mj-ea"/>
                  <a:ea typeface="+mj-ea"/>
                </a:endParaRPr>
              </a:p>
            </p:txBody>
          </p:sp>
          <p:sp>
            <p:nvSpPr>
              <p:cNvPr id="1512" name="Shape 1512"/>
              <p:cNvSpPr/>
              <p:nvPr/>
            </p:nvSpPr>
            <p:spPr>
              <a:xfrm>
                <a:off x="2281183" y="388408"/>
                <a:ext cx="747713" cy="128589"/>
              </a:xfrm>
              <a:custGeom>
                <a:avLst/>
                <a:gdLst/>
                <a:ahLst/>
                <a:cxnLst>
                  <a:cxn ang="0">
                    <a:pos x="wd2" y="hd2"/>
                  </a:cxn>
                  <a:cxn ang="5400000">
                    <a:pos x="wd2" y="hd2"/>
                  </a:cxn>
                  <a:cxn ang="10800000">
                    <a:pos x="wd2" y="hd2"/>
                  </a:cxn>
                  <a:cxn ang="16200000">
                    <a:pos x="wd2" y="hd2"/>
                  </a:cxn>
                </a:cxnLst>
                <a:rect l="0" t="0" r="r" b="b"/>
                <a:pathLst>
                  <a:path w="21600" h="21600" extrusionOk="0">
                    <a:moveTo>
                      <a:pt x="11557" y="0"/>
                    </a:moveTo>
                    <a:lnTo>
                      <a:pt x="13712" y="267"/>
                    </a:lnTo>
                    <a:lnTo>
                      <a:pt x="16005" y="1333"/>
                    </a:lnTo>
                    <a:lnTo>
                      <a:pt x="18298" y="2933"/>
                    </a:lnTo>
                    <a:lnTo>
                      <a:pt x="20499" y="5867"/>
                    </a:lnTo>
                    <a:lnTo>
                      <a:pt x="21050" y="7200"/>
                    </a:lnTo>
                    <a:lnTo>
                      <a:pt x="21371" y="9333"/>
                    </a:lnTo>
                    <a:lnTo>
                      <a:pt x="21600" y="12000"/>
                    </a:lnTo>
                    <a:lnTo>
                      <a:pt x="21554" y="15200"/>
                    </a:lnTo>
                    <a:lnTo>
                      <a:pt x="21279" y="18400"/>
                    </a:lnTo>
                    <a:lnTo>
                      <a:pt x="20820" y="20533"/>
                    </a:lnTo>
                    <a:lnTo>
                      <a:pt x="20224" y="21600"/>
                    </a:lnTo>
                    <a:lnTo>
                      <a:pt x="19903" y="21067"/>
                    </a:lnTo>
                    <a:lnTo>
                      <a:pt x="17794" y="18667"/>
                    </a:lnTo>
                    <a:lnTo>
                      <a:pt x="15638" y="17067"/>
                    </a:lnTo>
                    <a:lnTo>
                      <a:pt x="13483" y="16267"/>
                    </a:lnTo>
                    <a:lnTo>
                      <a:pt x="11465" y="16000"/>
                    </a:lnTo>
                    <a:lnTo>
                      <a:pt x="9447" y="16000"/>
                    </a:lnTo>
                    <a:lnTo>
                      <a:pt x="7613" y="16267"/>
                    </a:lnTo>
                    <a:lnTo>
                      <a:pt x="5916" y="17067"/>
                    </a:lnTo>
                    <a:lnTo>
                      <a:pt x="4494" y="18133"/>
                    </a:lnTo>
                    <a:lnTo>
                      <a:pt x="3302" y="18667"/>
                    </a:lnTo>
                    <a:lnTo>
                      <a:pt x="2385" y="19467"/>
                    </a:lnTo>
                    <a:lnTo>
                      <a:pt x="1789" y="20000"/>
                    </a:lnTo>
                    <a:lnTo>
                      <a:pt x="1559" y="20533"/>
                    </a:lnTo>
                    <a:lnTo>
                      <a:pt x="1009" y="20000"/>
                    </a:lnTo>
                    <a:lnTo>
                      <a:pt x="504" y="19200"/>
                    </a:lnTo>
                    <a:lnTo>
                      <a:pt x="138" y="17067"/>
                    </a:lnTo>
                    <a:lnTo>
                      <a:pt x="0" y="13867"/>
                    </a:lnTo>
                    <a:lnTo>
                      <a:pt x="0" y="10933"/>
                    </a:lnTo>
                    <a:lnTo>
                      <a:pt x="138" y="8267"/>
                    </a:lnTo>
                    <a:lnTo>
                      <a:pt x="504" y="5867"/>
                    </a:lnTo>
                    <a:lnTo>
                      <a:pt x="1055" y="4800"/>
                    </a:lnTo>
                    <a:lnTo>
                      <a:pt x="1376" y="4533"/>
                    </a:lnTo>
                    <a:lnTo>
                      <a:pt x="2018" y="3733"/>
                    </a:lnTo>
                    <a:lnTo>
                      <a:pt x="2981" y="2933"/>
                    </a:lnTo>
                    <a:lnTo>
                      <a:pt x="4311" y="1867"/>
                    </a:lnTo>
                    <a:lnTo>
                      <a:pt x="5824" y="1333"/>
                    </a:lnTo>
                    <a:lnTo>
                      <a:pt x="7521" y="533"/>
                    </a:lnTo>
                    <a:lnTo>
                      <a:pt x="9447" y="267"/>
                    </a:lnTo>
                    <a:lnTo>
                      <a:pt x="11557" y="0"/>
                    </a:lnTo>
                    <a:close/>
                  </a:path>
                </a:pathLst>
              </a:custGeom>
              <a:solidFill>
                <a:srgbClr val="005632"/>
              </a:solidFill>
              <a:ln w="3175" cap="flat">
                <a:solidFill>
                  <a:srgbClr val="005632"/>
                </a:solidFill>
                <a:prstDash val="solid"/>
                <a:round/>
              </a:ln>
              <a:effectLst/>
            </p:spPr>
            <p:txBody>
              <a:bodyPr wrap="square" lIns="45719" tIns="45719" rIns="45719" bIns="45719" numCol="1" anchor="t">
                <a:noAutofit/>
              </a:bodyPr>
              <a:lstStyle/>
              <a:p>
                <a:endParaRPr>
                  <a:latin typeface="+mj-ea"/>
                  <a:ea typeface="+mj-ea"/>
                </a:endParaRPr>
              </a:p>
            </p:txBody>
          </p:sp>
        </p:grpSp>
        <p:sp>
          <p:nvSpPr>
            <p:cNvPr id="1514" name="Shape 1514"/>
            <p:cNvSpPr/>
            <p:nvPr/>
          </p:nvSpPr>
          <p:spPr>
            <a:xfrm>
              <a:off x="4053988" y="1372467"/>
              <a:ext cx="271464" cy="673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453" y="0"/>
                  </a:lnTo>
                  <a:lnTo>
                    <a:pt x="10484" y="204"/>
                  </a:lnTo>
                  <a:lnTo>
                    <a:pt x="13137" y="866"/>
                  </a:lnTo>
                  <a:lnTo>
                    <a:pt x="15411" y="1783"/>
                  </a:lnTo>
                  <a:lnTo>
                    <a:pt x="17558" y="3158"/>
                  </a:lnTo>
                  <a:lnTo>
                    <a:pt x="19200" y="4687"/>
                  </a:lnTo>
                  <a:lnTo>
                    <a:pt x="20589" y="6521"/>
                  </a:lnTo>
                  <a:lnTo>
                    <a:pt x="21347" y="8558"/>
                  </a:lnTo>
                  <a:lnTo>
                    <a:pt x="21600" y="10800"/>
                  </a:lnTo>
                  <a:lnTo>
                    <a:pt x="21347" y="12991"/>
                  </a:lnTo>
                  <a:lnTo>
                    <a:pt x="20589" y="15079"/>
                  </a:lnTo>
                  <a:lnTo>
                    <a:pt x="19200" y="16913"/>
                  </a:lnTo>
                  <a:lnTo>
                    <a:pt x="17558" y="18492"/>
                  </a:lnTo>
                  <a:lnTo>
                    <a:pt x="15411" y="19817"/>
                  </a:lnTo>
                  <a:lnTo>
                    <a:pt x="13137" y="20734"/>
                  </a:lnTo>
                  <a:lnTo>
                    <a:pt x="10484" y="21345"/>
                  </a:lnTo>
                  <a:lnTo>
                    <a:pt x="7453" y="21600"/>
                  </a:lnTo>
                  <a:lnTo>
                    <a:pt x="0" y="21600"/>
                  </a:lnTo>
                  <a:lnTo>
                    <a:pt x="2905" y="21345"/>
                  </a:lnTo>
                  <a:lnTo>
                    <a:pt x="5558" y="20734"/>
                  </a:lnTo>
                  <a:lnTo>
                    <a:pt x="7958" y="19817"/>
                  </a:lnTo>
                  <a:lnTo>
                    <a:pt x="9979" y="18492"/>
                  </a:lnTo>
                  <a:lnTo>
                    <a:pt x="11747" y="16913"/>
                  </a:lnTo>
                  <a:lnTo>
                    <a:pt x="13011" y="15079"/>
                  </a:lnTo>
                  <a:lnTo>
                    <a:pt x="13768" y="12991"/>
                  </a:lnTo>
                  <a:lnTo>
                    <a:pt x="14147" y="10800"/>
                  </a:lnTo>
                  <a:lnTo>
                    <a:pt x="13768" y="8558"/>
                  </a:lnTo>
                  <a:lnTo>
                    <a:pt x="13011" y="6521"/>
                  </a:lnTo>
                  <a:lnTo>
                    <a:pt x="11747" y="4687"/>
                  </a:lnTo>
                  <a:lnTo>
                    <a:pt x="9979" y="3158"/>
                  </a:lnTo>
                  <a:lnTo>
                    <a:pt x="7958" y="1783"/>
                  </a:lnTo>
                  <a:lnTo>
                    <a:pt x="5558" y="866"/>
                  </a:lnTo>
                  <a:lnTo>
                    <a:pt x="2905" y="204"/>
                  </a:lnTo>
                  <a:lnTo>
                    <a:pt x="0" y="0"/>
                  </a:lnTo>
                  <a:close/>
                </a:path>
              </a:pathLst>
            </a:custGeom>
            <a:solidFill>
              <a:srgbClr val="005632"/>
            </a:solidFill>
            <a:ln w="3175" cap="flat">
              <a:solidFill>
                <a:schemeClr val="accent1"/>
              </a:solidFill>
              <a:prstDash val="solid"/>
              <a:round/>
            </a:ln>
            <a:effectLst/>
          </p:spPr>
          <p:txBody>
            <a:bodyPr wrap="square" lIns="45719" tIns="45719" rIns="45719" bIns="45719" numCol="1" anchor="t">
              <a:noAutofit/>
            </a:bodyPr>
            <a:lstStyle/>
            <a:p>
              <a:endParaRPr>
                <a:latin typeface="+mj-ea"/>
                <a:ea typeface="+mj-ea"/>
              </a:endParaRPr>
            </a:p>
          </p:txBody>
        </p:sp>
      </p:grpSp>
      <p:grpSp>
        <p:nvGrpSpPr>
          <p:cNvPr id="1530" name="Group 1530"/>
          <p:cNvGrpSpPr/>
          <p:nvPr/>
        </p:nvGrpSpPr>
        <p:grpSpPr>
          <a:xfrm>
            <a:off x="-2" y="1207551"/>
            <a:ext cx="4364110" cy="2783152"/>
            <a:chOff x="0" y="0"/>
            <a:chExt cx="4364108" cy="2783151"/>
          </a:xfrm>
        </p:grpSpPr>
        <p:sp>
          <p:nvSpPr>
            <p:cNvPr id="1516" name="Shape 1516"/>
            <p:cNvSpPr/>
            <p:nvPr/>
          </p:nvSpPr>
          <p:spPr>
            <a:xfrm>
              <a:off x="3573464" y="2440251"/>
              <a:ext cx="630239" cy="342901"/>
            </a:xfrm>
            <a:custGeom>
              <a:avLst/>
              <a:gdLst/>
              <a:ahLst/>
              <a:cxnLst>
                <a:cxn ang="0">
                  <a:pos x="wd2" y="hd2"/>
                </a:cxn>
                <a:cxn ang="5400000">
                  <a:pos x="wd2" y="hd2"/>
                </a:cxn>
                <a:cxn ang="10800000">
                  <a:pos x="wd2" y="hd2"/>
                </a:cxn>
                <a:cxn ang="16200000">
                  <a:pos x="wd2" y="hd2"/>
                </a:cxn>
              </a:cxnLst>
              <a:rect l="0" t="0" r="r" b="b"/>
              <a:pathLst>
                <a:path w="21600" h="21600" extrusionOk="0">
                  <a:moveTo>
                    <a:pt x="10827" y="0"/>
                  </a:moveTo>
                  <a:lnTo>
                    <a:pt x="12949" y="600"/>
                  </a:lnTo>
                  <a:lnTo>
                    <a:pt x="15017" y="1600"/>
                  </a:lnTo>
                  <a:lnTo>
                    <a:pt x="16812" y="3400"/>
                  </a:lnTo>
                  <a:lnTo>
                    <a:pt x="18444" y="5900"/>
                  </a:lnTo>
                  <a:lnTo>
                    <a:pt x="19750" y="8800"/>
                  </a:lnTo>
                  <a:lnTo>
                    <a:pt x="20729" y="12200"/>
                  </a:lnTo>
                  <a:lnTo>
                    <a:pt x="21382" y="15900"/>
                  </a:lnTo>
                  <a:lnTo>
                    <a:pt x="21600" y="19900"/>
                  </a:lnTo>
                  <a:lnTo>
                    <a:pt x="21546" y="21600"/>
                  </a:lnTo>
                  <a:lnTo>
                    <a:pt x="19750" y="21000"/>
                  </a:lnTo>
                  <a:lnTo>
                    <a:pt x="16866" y="20200"/>
                  </a:lnTo>
                  <a:lnTo>
                    <a:pt x="13820" y="19700"/>
                  </a:lnTo>
                  <a:lnTo>
                    <a:pt x="10501" y="19400"/>
                  </a:lnTo>
                  <a:lnTo>
                    <a:pt x="7563" y="19500"/>
                  </a:lnTo>
                  <a:lnTo>
                    <a:pt x="4788" y="19900"/>
                  </a:lnTo>
                  <a:lnTo>
                    <a:pt x="2285" y="20600"/>
                  </a:lnTo>
                  <a:lnTo>
                    <a:pt x="109" y="21400"/>
                  </a:lnTo>
                  <a:lnTo>
                    <a:pt x="0" y="19900"/>
                  </a:lnTo>
                  <a:lnTo>
                    <a:pt x="218" y="15900"/>
                  </a:lnTo>
                  <a:lnTo>
                    <a:pt x="871" y="12200"/>
                  </a:lnTo>
                  <a:lnTo>
                    <a:pt x="1850" y="8800"/>
                  </a:lnTo>
                  <a:lnTo>
                    <a:pt x="3210" y="5900"/>
                  </a:lnTo>
                  <a:lnTo>
                    <a:pt x="4788" y="3400"/>
                  </a:lnTo>
                  <a:lnTo>
                    <a:pt x="6638" y="1600"/>
                  </a:lnTo>
                  <a:lnTo>
                    <a:pt x="8651" y="600"/>
                  </a:lnTo>
                  <a:lnTo>
                    <a:pt x="10827" y="0"/>
                  </a:lnTo>
                  <a:close/>
                </a:path>
              </a:pathLst>
            </a:custGeom>
            <a:solidFill>
              <a:srgbClr val="FF7F04"/>
            </a:solidFill>
            <a:ln w="3175" cap="flat">
              <a:solidFill>
                <a:srgbClr val="FF7F04"/>
              </a:solidFill>
              <a:prstDash val="solid"/>
              <a:round/>
            </a:ln>
            <a:effectLst/>
          </p:spPr>
          <p:txBody>
            <a:bodyPr wrap="square" lIns="45719" tIns="45719" rIns="45719" bIns="45719" numCol="1" anchor="t">
              <a:noAutofit/>
            </a:bodyPr>
            <a:lstStyle/>
            <a:p>
              <a:endParaRPr>
                <a:latin typeface="+mj-ea"/>
                <a:ea typeface="+mj-ea"/>
              </a:endParaRPr>
            </a:p>
          </p:txBody>
        </p:sp>
        <p:sp>
          <p:nvSpPr>
            <p:cNvPr id="1517" name="Shape 1517"/>
            <p:cNvSpPr/>
            <p:nvPr/>
          </p:nvSpPr>
          <p:spPr>
            <a:xfrm>
              <a:off x="3776664" y="2579951"/>
              <a:ext cx="219076" cy="173039"/>
            </a:xfrm>
            <a:custGeom>
              <a:avLst/>
              <a:gdLst/>
              <a:ahLst/>
              <a:cxnLst>
                <a:cxn ang="0">
                  <a:pos x="wd2" y="hd2"/>
                </a:cxn>
                <a:cxn ang="5400000">
                  <a:pos x="wd2" y="hd2"/>
                </a:cxn>
                <a:cxn ang="10800000">
                  <a:pos x="wd2" y="hd2"/>
                </a:cxn>
                <a:cxn ang="16200000">
                  <a:pos x="wd2" y="hd2"/>
                </a:cxn>
              </a:cxnLst>
              <a:rect l="0" t="0" r="r" b="b"/>
              <a:pathLst>
                <a:path w="21600" h="21600" extrusionOk="0">
                  <a:moveTo>
                    <a:pt x="8922" y="0"/>
                  </a:moveTo>
                  <a:lnTo>
                    <a:pt x="13461" y="0"/>
                  </a:lnTo>
                  <a:lnTo>
                    <a:pt x="13461" y="3369"/>
                  </a:lnTo>
                  <a:lnTo>
                    <a:pt x="17530" y="4161"/>
                  </a:lnTo>
                  <a:lnTo>
                    <a:pt x="21600" y="5945"/>
                  </a:lnTo>
                  <a:lnTo>
                    <a:pt x="19096" y="13475"/>
                  </a:lnTo>
                  <a:lnTo>
                    <a:pt x="15026" y="11692"/>
                  </a:lnTo>
                  <a:lnTo>
                    <a:pt x="11270" y="11097"/>
                  </a:lnTo>
                  <a:lnTo>
                    <a:pt x="10330" y="11097"/>
                  </a:lnTo>
                  <a:lnTo>
                    <a:pt x="9548" y="11494"/>
                  </a:lnTo>
                  <a:lnTo>
                    <a:pt x="8922" y="11692"/>
                  </a:lnTo>
                  <a:lnTo>
                    <a:pt x="8609" y="11890"/>
                  </a:lnTo>
                  <a:lnTo>
                    <a:pt x="8296" y="12484"/>
                  </a:lnTo>
                  <a:lnTo>
                    <a:pt x="8296" y="13277"/>
                  </a:lnTo>
                  <a:lnTo>
                    <a:pt x="8452" y="14070"/>
                  </a:lnTo>
                  <a:lnTo>
                    <a:pt x="8609" y="14466"/>
                  </a:lnTo>
                  <a:lnTo>
                    <a:pt x="9078" y="15061"/>
                  </a:lnTo>
                  <a:lnTo>
                    <a:pt x="9704" y="15259"/>
                  </a:lnTo>
                  <a:lnTo>
                    <a:pt x="10487" y="15853"/>
                  </a:lnTo>
                  <a:lnTo>
                    <a:pt x="11896" y="16646"/>
                  </a:lnTo>
                  <a:lnTo>
                    <a:pt x="13774" y="17439"/>
                  </a:lnTo>
                  <a:lnTo>
                    <a:pt x="17217" y="19420"/>
                  </a:lnTo>
                  <a:lnTo>
                    <a:pt x="19722" y="21600"/>
                  </a:lnTo>
                  <a:lnTo>
                    <a:pt x="10174" y="21006"/>
                  </a:lnTo>
                  <a:lnTo>
                    <a:pt x="2974" y="21204"/>
                  </a:lnTo>
                  <a:lnTo>
                    <a:pt x="2191" y="20213"/>
                  </a:lnTo>
                  <a:lnTo>
                    <a:pt x="1252" y="19222"/>
                  </a:lnTo>
                  <a:lnTo>
                    <a:pt x="939" y="18231"/>
                  </a:lnTo>
                  <a:lnTo>
                    <a:pt x="313" y="16051"/>
                  </a:lnTo>
                  <a:lnTo>
                    <a:pt x="0" y="13475"/>
                  </a:lnTo>
                  <a:lnTo>
                    <a:pt x="313" y="10701"/>
                  </a:lnTo>
                  <a:lnTo>
                    <a:pt x="1096" y="8323"/>
                  </a:lnTo>
                  <a:lnTo>
                    <a:pt x="2348" y="6539"/>
                  </a:lnTo>
                  <a:lnTo>
                    <a:pt x="3913" y="5152"/>
                  </a:lnTo>
                  <a:lnTo>
                    <a:pt x="6261" y="4161"/>
                  </a:lnTo>
                  <a:lnTo>
                    <a:pt x="8922" y="3567"/>
                  </a:lnTo>
                  <a:lnTo>
                    <a:pt x="8922"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sp>
          <p:nvSpPr>
            <p:cNvPr id="1518" name="Shape 1518"/>
            <p:cNvSpPr/>
            <p:nvPr/>
          </p:nvSpPr>
          <p:spPr>
            <a:xfrm>
              <a:off x="3605214" y="2472001"/>
              <a:ext cx="569914" cy="304801"/>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12936" y="450"/>
                  </a:lnTo>
                  <a:lnTo>
                    <a:pt x="14982" y="1575"/>
                  </a:lnTo>
                  <a:lnTo>
                    <a:pt x="16787" y="3375"/>
                  </a:lnTo>
                  <a:lnTo>
                    <a:pt x="18351" y="5850"/>
                  </a:lnTo>
                  <a:lnTo>
                    <a:pt x="19675" y="8888"/>
                  </a:lnTo>
                  <a:lnTo>
                    <a:pt x="20697" y="12375"/>
                  </a:lnTo>
                  <a:lnTo>
                    <a:pt x="21359" y="16088"/>
                  </a:lnTo>
                  <a:lnTo>
                    <a:pt x="21600" y="20138"/>
                  </a:lnTo>
                  <a:lnTo>
                    <a:pt x="21480" y="21600"/>
                  </a:lnTo>
                  <a:lnTo>
                    <a:pt x="21179" y="21488"/>
                  </a:lnTo>
                  <a:lnTo>
                    <a:pt x="21179" y="20138"/>
                  </a:lnTo>
                  <a:lnTo>
                    <a:pt x="20998" y="16200"/>
                  </a:lnTo>
                  <a:lnTo>
                    <a:pt x="20397" y="12488"/>
                  </a:lnTo>
                  <a:lnTo>
                    <a:pt x="19434" y="9225"/>
                  </a:lnTo>
                  <a:lnTo>
                    <a:pt x="18170" y="6300"/>
                  </a:lnTo>
                  <a:lnTo>
                    <a:pt x="16606" y="3938"/>
                  </a:lnTo>
                  <a:lnTo>
                    <a:pt x="14801" y="2025"/>
                  </a:lnTo>
                  <a:lnTo>
                    <a:pt x="12816" y="1012"/>
                  </a:lnTo>
                  <a:lnTo>
                    <a:pt x="10770" y="562"/>
                  </a:lnTo>
                  <a:lnTo>
                    <a:pt x="8664" y="1012"/>
                  </a:lnTo>
                  <a:lnTo>
                    <a:pt x="6679" y="2025"/>
                  </a:lnTo>
                  <a:lnTo>
                    <a:pt x="4874" y="3938"/>
                  </a:lnTo>
                  <a:lnTo>
                    <a:pt x="3369" y="6300"/>
                  </a:lnTo>
                  <a:lnTo>
                    <a:pt x="2046" y="9225"/>
                  </a:lnTo>
                  <a:lnTo>
                    <a:pt x="1083" y="12488"/>
                  </a:lnTo>
                  <a:lnTo>
                    <a:pt x="481" y="16200"/>
                  </a:lnTo>
                  <a:lnTo>
                    <a:pt x="301" y="20138"/>
                  </a:lnTo>
                  <a:lnTo>
                    <a:pt x="301" y="21262"/>
                  </a:lnTo>
                  <a:lnTo>
                    <a:pt x="0" y="21375"/>
                  </a:lnTo>
                  <a:lnTo>
                    <a:pt x="0" y="20138"/>
                  </a:lnTo>
                  <a:lnTo>
                    <a:pt x="120" y="16088"/>
                  </a:lnTo>
                  <a:lnTo>
                    <a:pt x="782" y="12375"/>
                  </a:lnTo>
                  <a:lnTo>
                    <a:pt x="1805" y="8888"/>
                  </a:lnTo>
                  <a:lnTo>
                    <a:pt x="3129" y="5850"/>
                  </a:lnTo>
                  <a:lnTo>
                    <a:pt x="4693" y="3375"/>
                  </a:lnTo>
                  <a:lnTo>
                    <a:pt x="6498" y="1575"/>
                  </a:lnTo>
                  <a:lnTo>
                    <a:pt x="8604" y="450"/>
                  </a:lnTo>
                  <a:lnTo>
                    <a:pt x="10770"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sp>
          <p:nvSpPr>
            <p:cNvPr id="1519" name="Shape 1519"/>
            <p:cNvSpPr/>
            <p:nvPr/>
          </p:nvSpPr>
          <p:spPr>
            <a:xfrm>
              <a:off x="2940050" y="774700"/>
              <a:ext cx="700089" cy="684214"/>
            </a:xfrm>
            <a:custGeom>
              <a:avLst/>
              <a:gdLst/>
              <a:ahLst/>
              <a:cxnLst>
                <a:cxn ang="0">
                  <a:pos x="wd2" y="hd2"/>
                </a:cxn>
                <a:cxn ang="5400000">
                  <a:pos x="wd2" y="hd2"/>
                </a:cxn>
                <a:cxn ang="10800000">
                  <a:pos x="wd2" y="hd2"/>
                </a:cxn>
                <a:cxn ang="16200000">
                  <a:pos x="wd2" y="hd2"/>
                </a:cxn>
              </a:cxnLst>
              <a:rect l="0" t="0" r="r" b="b"/>
              <a:pathLst>
                <a:path w="21600" h="21600" extrusionOk="0">
                  <a:moveTo>
                    <a:pt x="14694" y="0"/>
                  </a:moveTo>
                  <a:lnTo>
                    <a:pt x="15331" y="150"/>
                  </a:lnTo>
                  <a:lnTo>
                    <a:pt x="16016" y="551"/>
                  </a:lnTo>
                  <a:lnTo>
                    <a:pt x="16849" y="1253"/>
                  </a:lnTo>
                  <a:lnTo>
                    <a:pt x="17682" y="2155"/>
                  </a:lnTo>
                  <a:lnTo>
                    <a:pt x="18465" y="3207"/>
                  </a:lnTo>
                  <a:lnTo>
                    <a:pt x="19151" y="4410"/>
                  </a:lnTo>
                  <a:lnTo>
                    <a:pt x="19788" y="5563"/>
                  </a:lnTo>
                  <a:lnTo>
                    <a:pt x="20327" y="6716"/>
                  </a:lnTo>
                  <a:lnTo>
                    <a:pt x="20767" y="7768"/>
                  </a:lnTo>
                  <a:lnTo>
                    <a:pt x="21110" y="8670"/>
                  </a:lnTo>
                  <a:lnTo>
                    <a:pt x="21355" y="9372"/>
                  </a:lnTo>
                  <a:lnTo>
                    <a:pt x="21551" y="9873"/>
                  </a:lnTo>
                  <a:lnTo>
                    <a:pt x="21600" y="10023"/>
                  </a:lnTo>
                  <a:lnTo>
                    <a:pt x="18612" y="18042"/>
                  </a:lnTo>
                  <a:lnTo>
                    <a:pt x="18612" y="18142"/>
                  </a:lnTo>
                  <a:lnTo>
                    <a:pt x="18465" y="18292"/>
                  </a:lnTo>
                  <a:lnTo>
                    <a:pt x="18269" y="18593"/>
                  </a:lnTo>
                  <a:lnTo>
                    <a:pt x="17878" y="18894"/>
                  </a:lnTo>
                  <a:lnTo>
                    <a:pt x="17437" y="19144"/>
                  </a:lnTo>
                  <a:lnTo>
                    <a:pt x="16800" y="19445"/>
                  </a:lnTo>
                  <a:lnTo>
                    <a:pt x="16016" y="19495"/>
                  </a:lnTo>
                  <a:lnTo>
                    <a:pt x="14792" y="19495"/>
                  </a:lnTo>
                  <a:lnTo>
                    <a:pt x="14302" y="19545"/>
                  </a:lnTo>
                  <a:lnTo>
                    <a:pt x="13469" y="19696"/>
                  </a:lnTo>
                  <a:lnTo>
                    <a:pt x="12490" y="19746"/>
                  </a:lnTo>
                  <a:lnTo>
                    <a:pt x="11363" y="19896"/>
                  </a:lnTo>
                  <a:lnTo>
                    <a:pt x="10188" y="19996"/>
                  </a:lnTo>
                  <a:lnTo>
                    <a:pt x="9061" y="20147"/>
                  </a:lnTo>
                  <a:lnTo>
                    <a:pt x="8033" y="20297"/>
                  </a:lnTo>
                  <a:lnTo>
                    <a:pt x="7200" y="20347"/>
                  </a:lnTo>
                  <a:lnTo>
                    <a:pt x="6514" y="20397"/>
                  </a:lnTo>
                  <a:lnTo>
                    <a:pt x="6073" y="20397"/>
                  </a:lnTo>
                  <a:lnTo>
                    <a:pt x="5780" y="20548"/>
                  </a:lnTo>
                  <a:lnTo>
                    <a:pt x="5388" y="20698"/>
                  </a:lnTo>
                  <a:lnTo>
                    <a:pt x="4849" y="20848"/>
                  </a:lnTo>
                  <a:lnTo>
                    <a:pt x="4310" y="21049"/>
                  </a:lnTo>
                  <a:lnTo>
                    <a:pt x="3673" y="21249"/>
                  </a:lnTo>
                  <a:lnTo>
                    <a:pt x="3086" y="21450"/>
                  </a:lnTo>
                  <a:lnTo>
                    <a:pt x="2449" y="21600"/>
                  </a:lnTo>
                  <a:lnTo>
                    <a:pt x="1224" y="21600"/>
                  </a:lnTo>
                  <a:lnTo>
                    <a:pt x="784" y="21400"/>
                  </a:lnTo>
                  <a:lnTo>
                    <a:pt x="392" y="21149"/>
                  </a:lnTo>
                  <a:lnTo>
                    <a:pt x="147" y="20748"/>
                  </a:lnTo>
                  <a:lnTo>
                    <a:pt x="0" y="20147"/>
                  </a:lnTo>
                  <a:lnTo>
                    <a:pt x="0" y="19345"/>
                  </a:lnTo>
                  <a:lnTo>
                    <a:pt x="245" y="18393"/>
                  </a:lnTo>
                  <a:lnTo>
                    <a:pt x="637" y="17140"/>
                  </a:lnTo>
                  <a:lnTo>
                    <a:pt x="1518" y="14985"/>
                  </a:lnTo>
                  <a:lnTo>
                    <a:pt x="2253" y="12880"/>
                  </a:lnTo>
                  <a:lnTo>
                    <a:pt x="2890" y="11026"/>
                  </a:lnTo>
                  <a:lnTo>
                    <a:pt x="3527" y="9271"/>
                  </a:lnTo>
                  <a:lnTo>
                    <a:pt x="4114" y="7668"/>
                  </a:lnTo>
                  <a:lnTo>
                    <a:pt x="4751" y="6365"/>
                  </a:lnTo>
                  <a:lnTo>
                    <a:pt x="5535" y="5212"/>
                  </a:lnTo>
                  <a:lnTo>
                    <a:pt x="6416" y="4210"/>
                  </a:lnTo>
                  <a:lnTo>
                    <a:pt x="7445" y="3408"/>
                  </a:lnTo>
                  <a:lnTo>
                    <a:pt x="8718" y="2907"/>
                  </a:lnTo>
                  <a:lnTo>
                    <a:pt x="9992" y="2456"/>
                  </a:lnTo>
                  <a:lnTo>
                    <a:pt x="11020" y="1904"/>
                  </a:lnTo>
                  <a:lnTo>
                    <a:pt x="11902" y="1303"/>
                  </a:lnTo>
                  <a:lnTo>
                    <a:pt x="12686" y="852"/>
                  </a:lnTo>
                  <a:lnTo>
                    <a:pt x="13420" y="401"/>
                  </a:lnTo>
                  <a:lnTo>
                    <a:pt x="14057" y="150"/>
                  </a:lnTo>
                  <a:lnTo>
                    <a:pt x="14694" y="0"/>
                  </a:lnTo>
                  <a:close/>
                </a:path>
              </a:pathLst>
            </a:custGeom>
            <a:solidFill>
              <a:srgbClr val="CD885D"/>
            </a:solidFill>
            <a:ln w="3175" cap="flat">
              <a:solidFill>
                <a:srgbClr val="CD885D"/>
              </a:solidFill>
              <a:prstDash val="solid"/>
              <a:round/>
            </a:ln>
            <a:effectLst/>
          </p:spPr>
          <p:txBody>
            <a:bodyPr wrap="square" lIns="45719" tIns="45719" rIns="45719" bIns="45719" numCol="1" anchor="t">
              <a:noAutofit/>
            </a:bodyPr>
            <a:lstStyle/>
            <a:p>
              <a:endParaRPr>
                <a:latin typeface="+mj-ea"/>
                <a:ea typeface="+mj-ea"/>
              </a:endParaRPr>
            </a:p>
          </p:txBody>
        </p:sp>
        <p:sp>
          <p:nvSpPr>
            <p:cNvPr id="1520" name="Shape 1520"/>
            <p:cNvSpPr/>
            <p:nvPr/>
          </p:nvSpPr>
          <p:spPr>
            <a:xfrm>
              <a:off x="1627188" y="330199"/>
              <a:ext cx="2725739" cy="1801815"/>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lnTo>
                    <a:pt x="13939" y="57"/>
                  </a:lnTo>
                  <a:lnTo>
                    <a:pt x="14304" y="152"/>
                  </a:lnTo>
                  <a:lnTo>
                    <a:pt x="14580" y="304"/>
                  </a:lnTo>
                  <a:lnTo>
                    <a:pt x="14832" y="457"/>
                  </a:lnTo>
                  <a:lnTo>
                    <a:pt x="15008" y="590"/>
                  </a:lnTo>
                  <a:lnTo>
                    <a:pt x="15159" y="723"/>
                  </a:lnTo>
                  <a:lnTo>
                    <a:pt x="15297" y="894"/>
                  </a:lnTo>
                  <a:lnTo>
                    <a:pt x="17159" y="3996"/>
                  </a:lnTo>
                  <a:lnTo>
                    <a:pt x="19499" y="8107"/>
                  </a:lnTo>
                  <a:lnTo>
                    <a:pt x="21021" y="12865"/>
                  </a:lnTo>
                  <a:lnTo>
                    <a:pt x="21285" y="15225"/>
                  </a:lnTo>
                  <a:lnTo>
                    <a:pt x="21449" y="16595"/>
                  </a:lnTo>
                  <a:lnTo>
                    <a:pt x="21600" y="17794"/>
                  </a:lnTo>
                  <a:lnTo>
                    <a:pt x="21537" y="18213"/>
                  </a:lnTo>
                  <a:lnTo>
                    <a:pt x="21260" y="18232"/>
                  </a:lnTo>
                  <a:lnTo>
                    <a:pt x="20996" y="18155"/>
                  </a:lnTo>
                  <a:lnTo>
                    <a:pt x="20757" y="18022"/>
                  </a:lnTo>
                  <a:lnTo>
                    <a:pt x="20568" y="17832"/>
                  </a:lnTo>
                  <a:lnTo>
                    <a:pt x="20405" y="17661"/>
                  </a:lnTo>
                  <a:lnTo>
                    <a:pt x="20279" y="17489"/>
                  </a:lnTo>
                  <a:lnTo>
                    <a:pt x="20204" y="17356"/>
                  </a:lnTo>
                  <a:lnTo>
                    <a:pt x="20191" y="17337"/>
                  </a:lnTo>
                  <a:lnTo>
                    <a:pt x="20116" y="17242"/>
                  </a:lnTo>
                  <a:lnTo>
                    <a:pt x="20053" y="17147"/>
                  </a:lnTo>
                  <a:lnTo>
                    <a:pt x="19902" y="16861"/>
                  </a:lnTo>
                  <a:lnTo>
                    <a:pt x="19751" y="16519"/>
                  </a:lnTo>
                  <a:lnTo>
                    <a:pt x="19612" y="16043"/>
                  </a:lnTo>
                  <a:lnTo>
                    <a:pt x="19461" y="15472"/>
                  </a:lnTo>
                  <a:lnTo>
                    <a:pt x="19310" y="14806"/>
                  </a:lnTo>
                  <a:lnTo>
                    <a:pt x="18178" y="11742"/>
                  </a:lnTo>
                  <a:lnTo>
                    <a:pt x="16543" y="9687"/>
                  </a:lnTo>
                  <a:lnTo>
                    <a:pt x="16417" y="9534"/>
                  </a:lnTo>
                  <a:lnTo>
                    <a:pt x="16279" y="9363"/>
                  </a:lnTo>
                  <a:lnTo>
                    <a:pt x="16253" y="9344"/>
                  </a:lnTo>
                  <a:lnTo>
                    <a:pt x="16128" y="9268"/>
                  </a:lnTo>
                  <a:lnTo>
                    <a:pt x="15964" y="9135"/>
                  </a:lnTo>
                  <a:lnTo>
                    <a:pt x="15750" y="9021"/>
                  </a:lnTo>
                  <a:lnTo>
                    <a:pt x="15511" y="8887"/>
                  </a:lnTo>
                  <a:lnTo>
                    <a:pt x="15222" y="8792"/>
                  </a:lnTo>
                  <a:lnTo>
                    <a:pt x="14933" y="8754"/>
                  </a:lnTo>
                  <a:lnTo>
                    <a:pt x="14769" y="8716"/>
                  </a:lnTo>
                  <a:lnTo>
                    <a:pt x="14605" y="8716"/>
                  </a:lnTo>
                  <a:lnTo>
                    <a:pt x="14417" y="8754"/>
                  </a:lnTo>
                  <a:lnTo>
                    <a:pt x="14241" y="8792"/>
                  </a:lnTo>
                  <a:lnTo>
                    <a:pt x="14039" y="8887"/>
                  </a:lnTo>
                  <a:lnTo>
                    <a:pt x="13876" y="9040"/>
                  </a:lnTo>
                  <a:lnTo>
                    <a:pt x="13813" y="9173"/>
                  </a:lnTo>
                  <a:lnTo>
                    <a:pt x="13800" y="9211"/>
                  </a:lnTo>
                  <a:lnTo>
                    <a:pt x="13750" y="9344"/>
                  </a:lnTo>
                  <a:lnTo>
                    <a:pt x="13662" y="9534"/>
                  </a:lnTo>
                  <a:lnTo>
                    <a:pt x="13586" y="9820"/>
                  </a:lnTo>
                  <a:lnTo>
                    <a:pt x="13498" y="10143"/>
                  </a:lnTo>
                  <a:lnTo>
                    <a:pt x="13436" y="10467"/>
                  </a:lnTo>
                  <a:lnTo>
                    <a:pt x="13398" y="10810"/>
                  </a:lnTo>
                  <a:lnTo>
                    <a:pt x="13410" y="11171"/>
                  </a:lnTo>
                  <a:lnTo>
                    <a:pt x="13498" y="11495"/>
                  </a:lnTo>
                  <a:lnTo>
                    <a:pt x="13876" y="12656"/>
                  </a:lnTo>
                  <a:lnTo>
                    <a:pt x="16103" y="16043"/>
                  </a:lnTo>
                  <a:lnTo>
                    <a:pt x="16115" y="16100"/>
                  </a:lnTo>
                  <a:lnTo>
                    <a:pt x="16178" y="16252"/>
                  </a:lnTo>
                  <a:lnTo>
                    <a:pt x="16253" y="16462"/>
                  </a:lnTo>
                  <a:lnTo>
                    <a:pt x="16467" y="17109"/>
                  </a:lnTo>
                  <a:lnTo>
                    <a:pt x="16568" y="17508"/>
                  </a:lnTo>
                  <a:lnTo>
                    <a:pt x="16681" y="17965"/>
                  </a:lnTo>
                  <a:lnTo>
                    <a:pt x="16757" y="18403"/>
                  </a:lnTo>
                  <a:lnTo>
                    <a:pt x="16807" y="18917"/>
                  </a:lnTo>
                  <a:lnTo>
                    <a:pt x="16845" y="19392"/>
                  </a:lnTo>
                  <a:lnTo>
                    <a:pt x="16820" y="19849"/>
                  </a:lnTo>
                  <a:lnTo>
                    <a:pt x="16757" y="20325"/>
                  </a:lnTo>
                  <a:lnTo>
                    <a:pt x="16643" y="20763"/>
                  </a:lnTo>
                  <a:lnTo>
                    <a:pt x="16467" y="21124"/>
                  </a:lnTo>
                  <a:lnTo>
                    <a:pt x="16203" y="21448"/>
                  </a:lnTo>
                  <a:lnTo>
                    <a:pt x="16165" y="21467"/>
                  </a:lnTo>
                  <a:lnTo>
                    <a:pt x="16103" y="21524"/>
                  </a:lnTo>
                  <a:lnTo>
                    <a:pt x="16002" y="21581"/>
                  </a:lnTo>
                  <a:lnTo>
                    <a:pt x="15889" y="21600"/>
                  </a:lnTo>
                  <a:lnTo>
                    <a:pt x="15750" y="21543"/>
                  </a:lnTo>
                  <a:lnTo>
                    <a:pt x="15624" y="21448"/>
                  </a:lnTo>
                  <a:lnTo>
                    <a:pt x="15486" y="21219"/>
                  </a:lnTo>
                  <a:lnTo>
                    <a:pt x="14127" y="18403"/>
                  </a:lnTo>
                  <a:lnTo>
                    <a:pt x="9875" y="14730"/>
                  </a:lnTo>
                  <a:lnTo>
                    <a:pt x="9838" y="14730"/>
                  </a:lnTo>
                  <a:lnTo>
                    <a:pt x="9699" y="14749"/>
                  </a:lnTo>
                  <a:lnTo>
                    <a:pt x="9171" y="14749"/>
                  </a:lnTo>
                  <a:lnTo>
                    <a:pt x="8793" y="14730"/>
                  </a:lnTo>
                  <a:lnTo>
                    <a:pt x="8341" y="14616"/>
                  </a:lnTo>
                  <a:lnTo>
                    <a:pt x="7837" y="14482"/>
                  </a:lnTo>
                  <a:lnTo>
                    <a:pt x="7259" y="14254"/>
                  </a:lnTo>
                  <a:lnTo>
                    <a:pt x="6642" y="13950"/>
                  </a:lnTo>
                  <a:lnTo>
                    <a:pt x="5988" y="13531"/>
                  </a:lnTo>
                  <a:lnTo>
                    <a:pt x="5296" y="12979"/>
                  </a:lnTo>
                  <a:lnTo>
                    <a:pt x="4554" y="12313"/>
                  </a:lnTo>
                  <a:lnTo>
                    <a:pt x="3799" y="11514"/>
                  </a:lnTo>
                  <a:lnTo>
                    <a:pt x="0" y="10372"/>
                  </a:lnTo>
                  <a:lnTo>
                    <a:pt x="1472" y="1751"/>
                  </a:lnTo>
                  <a:lnTo>
                    <a:pt x="3283" y="2436"/>
                  </a:lnTo>
                  <a:lnTo>
                    <a:pt x="12555" y="95"/>
                  </a:lnTo>
                  <a:lnTo>
                    <a:pt x="13071" y="19"/>
                  </a:lnTo>
                  <a:lnTo>
                    <a:pt x="13549" y="0"/>
                  </a:lnTo>
                  <a:close/>
                </a:path>
              </a:pathLst>
            </a:custGeom>
            <a:solidFill>
              <a:srgbClr val="F1B397"/>
            </a:solidFill>
            <a:ln w="3175" cap="flat">
              <a:solidFill>
                <a:srgbClr val="F1B397"/>
              </a:solidFill>
              <a:prstDash val="solid"/>
              <a:round/>
            </a:ln>
            <a:effectLst/>
          </p:spPr>
          <p:txBody>
            <a:bodyPr wrap="square" lIns="45719" tIns="45719" rIns="45719" bIns="45719" numCol="1" anchor="t">
              <a:noAutofit/>
            </a:bodyPr>
            <a:lstStyle/>
            <a:p>
              <a:endParaRPr>
                <a:latin typeface="+mj-ea"/>
                <a:ea typeface="+mj-ea"/>
              </a:endParaRPr>
            </a:p>
          </p:txBody>
        </p:sp>
        <p:sp>
          <p:nvSpPr>
            <p:cNvPr id="1521" name="Shape 1521"/>
            <p:cNvSpPr/>
            <p:nvPr/>
          </p:nvSpPr>
          <p:spPr>
            <a:xfrm>
              <a:off x="-1" y="0"/>
              <a:ext cx="2091269" cy="881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95"/>
                  </a:lnTo>
                  <a:lnTo>
                    <a:pt x="19921" y="21600"/>
                  </a:lnTo>
                  <a:lnTo>
                    <a:pt x="0" y="14789"/>
                  </a:lnTo>
                  <a:lnTo>
                    <a:pt x="0" y="0"/>
                  </a:lnTo>
                  <a:close/>
                </a:path>
              </a:pathLst>
            </a:custGeom>
            <a:solidFill>
              <a:srgbClr val="808080"/>
            </a:solidFill>
            <a:ln w="3175" cap="flat">
              <a:solidFill>
                <a:srgbClr val="808080"/>
              </a:solidFill>
              <a:prstDash val="solid"/>
              <a:round/>
            </a:ln>
            <a:effectLst/>
          </p:spPr>
          <p:txBody>
            <a:bodyPr wrap="square" lIns="45719" tIns="45719" rIns="45719" bIns="45719" numCol="1" anchor="t">
              <a:noAutofit/>
            </a:bodyPr>
            <a:lstStyle/>
            <a:p>
              <a:endParaRPr>
                <a:latin typeface="+mj-ea"/>
                <a:ea typeface="+mj-ea"/>
              </a:endParaRPr>
            </a:p>
          </p:txBody>
        </p:sp>
        <p:sp>
          <p:nvSpPr>
            <p:cNvPr id="1522" name="Shape 1522"/>
            <p:cNvSpPr/>
            <p:nvPr/>
          </p:nvSpPr>
          <p:spPr>
            <a:xfrm>
              <a:off x="0" y="590550"/>
              <a:ext cx="1930402" cy="857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000"/>
                  </a:lnTo>
                  <a:lnTo>
                    <a:pt x="19833" y="21600"/>
                  </a:lnTo>
                  <a:lnTo>
                    <a:pt x="0" y="15160"/>
                  </a:lnTo>
                  <a:lnTo>
                    <a:pt x="0" y="0"/>
                  </a:lnTo>
                  <a:close/>
                </a:path>
              </a:pathLst>
            </a:custGeom>
            <a:solidFill>
              <a:srgbClr val="333F50"/>
            </a:solidFill>
            <a:ln w="3175" cap="flat">
              <a:solidFill>
                <a:srgbClr val="333F50"/>
              </a:solidFill>
              <a:prstDash val="solid"/>
              <a:round/>
            </a:ln>
            <a:effectLst/>
          </p:spPr>
          <p:txBody>
            <a:bodyPr wrap="square" lIns="45719" tIns="45719" rIns="45719" bIns="45719" numCol="1" anchor="t">
              <a:noAutofit/>
            </a:bodyPr>
            <a:lstStyle/>
            <a:p>
              <a:endParaRPr>
                <a:latin typeface="+mj-ea"/>
                <a:ea typeface="+mj-ea"/>
              </a:endParaRPr>
            </a:p>
          </p:txBody>
        </p:sp>
        <p:sp>
          <p:nvSpPr>
            <p:cNvPr id="1523" name="Shape 1523"/>
            <p:cNvSpPr/>
            <p:nvPr/>
          </p:nvSpPr>
          <p:spPr>
            <a:xfrm>
              <a:off x="1447800" y="1062954"/>
              <a:ext cx="179389" cy="180976"/>
            </a:xfrm>
            <a:custGeom>
              <a:avLst/>
              <a:gdLst/>
              <a:ahLst/>
              <a:cxnLst>
                <a:cxn ang="0">
                  <a:pos x="wd2" y="hd2"/>
                </a:cxn>
                <a:cxn ang="5400000">
                  <a:pos x="wd2" y="hd2"/>
                </a:cxn>
                <a:cxn ang="10800000">
                  <a:pos x="wd2" y="hd2"/>
                </a:cxn>
                <a:cxn ang="16200000">
                  <a:pos x="wd2" y="hd2"/>
                </a:cxn>
              </a:cxnLst>
              <a:rect l="0" t="0" r="r" b="b"/>
              <a:pathLst>
                <a:path w="21600" h="21600" extrusionOk="0">
                  <a:moveTo>
                    <a:pt x="9366" y="0"/>
                  </a:moveTo>
                  <a:lnTo>
                    <a:pt x="12998" y="0"/>
                  </a:lnTo>
                  <a:lnTo>
                    <a:pt x="16248" y="1326"/>
                  </a:lnTo>
                  <a:lnTo>
                    <a:pt x="18924" y="3411"/>
                  </a:lnTo>
                  <a:lnTo>
                    <a:pt x="20644" y="6253"/>
                  </a:lnTo>
                  <a:lnTo>
                    <a:pt x="21600" y="9474"/>
                  </a:lnTo>
                  <a:lnTo>
                    <a:pt x="21600" y="12884"/>
                  </a:lnTo>
                  <a:lnTo>
                    <a:pt x="20453" y="16105"/>
                  </a:lnTo>
                  <a:lnTo>
                    <a:pt x="18159" y="18568"/>
                  </a:lnTo>
                  <a:lnTo>
                    <a:pt x="15483" y="20653"/>
                  </a:lnTo>
                  <a:lnTo>
                    <a:pt x="12234" y="21600"/>
                  </a:lnTo>
                  <a:lnTo>
                    <a:pt x="8602" y="21411"/>
                  </a:lnTo>
                  <a:lnTo>
                    <a:pt x="5352" y="20084"/>
                  </a:lnTo>
                  <a:lnTo>
                    <a:pt x="2676" y="18189"/>
                  </a:lnTo>
                  <a:lnTo>
                    <a:pt x="956" y="15347"/>
                  </a:lnTo>
                  <a:lnTo>
                    <a:pt x="0" y="12126"/>
                  </a:lnTo>
                  <a:lnTo>
                    <a:pt x="191" y="8716"/>
                  </a:lnTo>
                  <a:lnTo>
                    <a:pt x="1338" y="5495"/>
                  </a:lnTo>
                  <a:lnTo>
                    <a:pt x="3441" y="2842"/>
                  </a:lnTo>
                  <a:lnTo>
                    <a:pt x="6117" y="947"/>
                  </a:lnTo>
                  <a:lnTo>
                    <a:pt x="9366" y="0"/>
                  </a:lnTo>
                  <a:close/>
                </a:path>
              </a:pathLst>
            </a:custGeom>
            <a:solidFill>
              <a:srgbClr val="FFFFFF"/>
            </a:solidFill>
            <a:ln w="3175" cap="flat">
              <a:solidFill>
                <a:srgbClr val="000000"/>
              </a:solidFill>
              <a:prstDash val="solid"/>
              <a:round/>
            </a:ln>
            <a:effectLst/>
          </p:spPr>
          <p:txBody>
            <a:bodyPr wrap="square" lIns="45719" tIns="45719" rIns="45719" bIns="45719" numCol="1" anchor="t">
              <a:noAutofit/>
            </a:bodyPr>
            <a:lstStyle/>
            <a:p>
              <a:endParaRPr>
                <a:latin typeface="+mj-ea"/>
                <a:ea typeface="+mj-ea"/>
              </a:endParaRPr>
            </a:p>
          </p:txBody>
        </p:sp>
        <p:sp>
          <p:nvSpPr>
            <p:cNvPr id="1524" name="Shape 1524"/>
            <p:cNvSpPr/>
            <p:nvPr/>
          </p:nvSpPr>
          <p:spPr>
            <a:xfrm>
              <a:off x="3712442" y="1533353"/>
              <a:ext cx="469901" cy="469901"/>
            </a:xfrm>
            <a:custGeom>
              <a:avLst/>
              <a:gdLst/>
              <a:ahLst/>
              <a:cxnLst>
                <a:cxn ang="0">
                  <a:pos x="wd2" y="hd2"/>
                </a:cxn>
                <a:cxn ang="5400000">
                  <a:pos x="wd2" y="hd2"/>
                </a:cxn>
                <a:cxn ang="10800000">
                  <a:pos x="wd2" y="hd2"/>
                </a:cxn>
                <a:cxn ang="16200000">
                  <a:pos x="wd2" y="hd2"/>
                </a:cxn>
              </a:cxnLst>
              <a:rect l="0" t="0" r="r" b="b"/>
              <a:pathLst>
                <a:path w="21600" h="21600" extrusionOk="0">
                  <a:moveTo>
                    <a:pt x="11457" y="0"/>
                  </a:moveTo>
                  <a:lnTo>
                    <a:pt x="13865" y="511"/>
                  </a:lnTo>
                  <a:lnTo>
                    <a:pt x="16200" y="1459"/>
                  </a:lnTo>
                  <a:lnTo>
                    <a:pt x="18097" y="2773"/>
                  </a:lnTo>
                  <a:lnTo>
                    <a:pt x="19630" y="4597"/>
                  </a:lnTo>
                  <a:lnTo>
                    <a:pt x="20870" y="6641"/>
                  </a:lnTo>
                  <a:lnTo>
                    <a:pt x="21527" y="8903"/>
                  </a:lnTo>
                  <a:lnTo>
                    <a:pt x="21600" y="11457"/>
                  </a:lnTo>
                  <a:lnTo>
                    <a:pt x="21235" y="13865"/>
                  </a:lnTo>
                  <a:lnTo>
                    <a:pt x="20286" y="16127"/>
                  </a:lnTo>
                  <a:lnTo>
                    <a:pt x="18973" y="18097"/>
                  </a:lnTo>
                  <a:lnTo>
                    <a:pt x="17149" y="19630"/>
                  </a:lnTo>
                  <a:lnTo>
                    <a:pt x="15032" y="20724"/>
                  </a:lnTo>
                  <a:lnTo>
                    <a:pt x="12697" y="21527"/>
                  </a:lnTo>
                  <a:lnTo>
                    <a:pt x="10216" y="21600"/>
                  </a:lnTo>
                  <a:lnTo>
                    <a:pt x="7735" y="21235"/>
                  </a:lnTo>
                  <a:lnTo>
                    <a:pt x="5546" y="20286"/>
                  </a:lnTo>
                  <a:lnTo>
                    <a:pt x="3649" y="18827"/>
                  </a:lnTo>
                  <a:lnTo>
                    <a:pt x="2043" y="17149"/>
                  </a:lnTo>
                  <a:lnTo>
                    <a:pt x="876" y="15032"/>
                  </a:lnTo>
                  <a:lnTo>
                    <a:pt x="219" y="12697"/>
                  </a:lnTo>
                  <a:lnTo>
                    <a:pt x="0" y="10216"/>
                  </a:lnTo>
                  <a:lnTo>
                    <a:pt x="511" y="7735"/>
                  </a:lnTo>
                  <a:lnTo>
                    <a:pt x="1459" y="5546"/>
                  </a:lnTo>
                  <a:lnTo>
                    <a:pt x="2773" y="3649"/>
                  </a:lnTo>
                  <a:lnTo>
                    <a:pt x="4597" y="2043"/>
                  </a:lnTo>
                  <a:lnTo>
                    <a:pt x="6641" y="876"/>
                  </a:lnTo>
                  <a:lnTo>
                    <a:pt x="8976" y="219"/>
                  </a:lnTo>
                  <a:lnTo>
                    <a:pt x="11457" y="0"/>
                  </a:lnTo>
                  <a:close/>
                </a:path>
              </a:pathLst>
            </a:custGeom>
            <a:solidFill>
              <a:srgbClr val="FF7F04"/>
            </a:solidFill>
            <a:ln w="3175" cap="flat">
              <a:solidFill>
                <a:srgbClr val="FF7F04"/>
              </a:solidFill>
              <a:prstDash val="solid"/>
              <a:round/>
            </a:ln>
            <a:effectLst/>
          </p:spPr>
          <p:txBody>
            <a:bodyPr wrap="square" lIns="45719" tIns="45719" rIns="45719" bIns="45719" numCol="1" anchor="t">
              <a:noAutofit/>
            </a:bodyPr>
            <a:lstStyle/>
            <a:p>
              <a:endParaRPr>
                <a:latin typeface="+mj-ea"/>
                <a:ea typeface="+mj-ea"/>
              </a:endParaRPr>
            </a:p>
          </p:txBody>
        </p:sp>
        <p:sp>
          <p:nvSpPr>
            <p:cNvPr id="1525" name="Shape 1525"/>
            <p:cNvSpPr/>
            <p:nvPr/>
          </p:nvSpPr>
          <p:spPr>
            <a:xfrm>
              <a:off x="3860079" y="1634953"/>
              <a:ext cx="173039" cy="266701"/>
            </a:xfrm>
            <a:custGeom>
              <a:avLst/>
              <a:gdLst/>
              <a:ahLst/>
              <a:cxnLst>
                <a:cxn ang="0">
                  <a:pos x="wd2" y="hd2"/>
                </a:cxn>
                <a:cxn ang="5400000">
                  <a:pos x="wd2" y="hd2"/>
                </a:cxn>
                <a:cxn ang="10800000">
                  <a:pos x="wd2" y="hd2"/>
                </a:cxn>
                <a:cxn ang="16200000">
                  <a:pos x="wd2" y="hd2"/>
                </a:cxn>
              </a:cxnLst>
              <a:rect l="0" t="0" r="r" b="b"/>
              <a:pathLst>
                <a:path w="21600" h="21600" extrusionOk="0">
                  <a:moveTo>
                    <a:pt x="9908" y="0"/>
                  </a:moveTo>
                  <a:lnTo>
                    <a:pt x="14070" y="257"/>
                  </a:lnTo>
                  <a:lnTo>
                    <a:pt x="13872" y="1929"/>
                  </a:lnTo>
                  <a:lnTo>
                    <a:pt x="17637" y="2571"/>
                  </a:lnTo>
                  <a:lnTo>
                    <a:pt x="21600" y="3600"/>
                  </a:lnTo>
                  <a:lnTo>
                    <a:pt x="19024" y="7071"/>
                  </a:lnTo>
                  <a:lnTo>
                    <a:pt x="15061" y="5914"/>
                  </a:lnTo>
                  <a:lnTo>
                    <a:pt x="11692" y="5657"/>
                  </a:lnTo>
                  <a:lnTo>
                    <a:pt x="10106" y="5657"/>
                  </a:lnTo>
                  <a:lnTo>
                    <a:pt x="9314" y="5786"/>
                  </a:lnTo>
                  <a:lnTo>
                    <a:pt x="8917" y="6043"/>
                  </a:lnTo>
                  <a:lnTo>
                    <a:pt x="8917" y="6814"/>
                  </a:lnTo>
                  <a:lnTo>
                    <a:pt x="9116" y="7071"/>
                  </a:lnTo>
                  <a:lnTo>
                    <a:pt x="10701" y="7843"/>
                  </a:lnTo>
                  <a:lnTo>
                    <a:pt x="11494" y="8100"/>
                  </a:lnTo>
                  <a:lnTo>
                    <a:pt x="12484" y="8486"/>
                  </a:lnTo>
                  <a:lnTo>
                    <a:pt x="13872" y="8743"/>
                  </a:lnTo>
                  <a:lnTo>
                    <a:pt x="17240" y="10029"/>
                  </a:lnTo>
                  <a:lnTo>
                    <a:pt x="19618" y="11186"/>
                  </a:lnTo>
                  <a:lnTo>
                    <a:pt x="20807" y="12471"/>
                  </a:lnTo>
                  <a:lnTo>
                    <a:pt x="21006" y="14400"/>
                  </a:lnTo>
                  <a:lnTo>
                    <a:pt x="20213" y="16200"/>
                  </a:lnTo>
                  <a:lnTo>
                    <a:pt x="18826" y="17743"/>
                  </a:lnTo>
                  <a:lnTo>
                    <a:pt x="16051" y="18771"/>
                  </a:lnTo>
                  <a:lnTo>
                    <a:pt x="12484" y="19286"/>
                  </a:lnTo>
                  <a:lnTo>
                    <a:pt x="12286" y="21600"/>
                  </a:lnTo>
                  <a:lnTo>
                    <a:pt x="8125" y="21471"/>
                  </a:lnTo>
                  <a:lnTo>
                    <a:pt x="8323" y="19029"/>
                  </a:lnTo>
                  <a:lnTo>
                    <a:pt x="4161" y="18514"/>
                  </a:lnTo>
                  <a:lnTo>
                    <a:pt x="0" y="17614"/>
                  </a:lnTo>
                  <a:lnTo>
                    <a:pt x="594" y="13371"/>
                  </a:lnTo>
                  <a:lnTo>
                    <a:pt x="5350" y="14657"/>
                  </a:lnTo>
                  <a:lnTo>
                    <a:pt x="7927" y="15171"/>
                  </a:lnTo>
                  <a:lnTo>
                    <a:pt x="9908" y="15300"/>
                  </a:lnTo>
                  <a:lnTo>
                    <a:pt x="11692" y="15300"/>
                  </a:lnTo>
                  <a:lnTo>
                    <a:pt x="12484" y="15171"/>
                  </a:lnTo>
                  <a:lnTo>
                    <a:pt x="13079" y="15043"/>
                  </a:lnTo>
                  <a:lnTo>
                    <a:pt x="13277" y="14657"/>
                  </a:lnTo>
                  <a:lnTo>
                    <a:pt x="13277" y="14014"/>
                  </a:lnTo>
                  <a:lnTo>
                    <a:pt x="12286" y="13371"/>
                  </a:lnTo>
                  <a:lnTo>
                    <a:pt x="10899" y="12857"/>
                  </a:lnTo>
                  <a:lnTo>
                    <a:pt x="10106" y="12729"/>
                  </a:lnTo>
                  <a:lnTo>
                    <a:pt x="8917" y="12343"/>
                  </a:lnTo>
                  <a:lnTo>
                    <a:pt x="7530" y="11829"/>
                  </a:lnTo>
                  <a:lnTo>
                    <a:pt x="5945" y="11443"/>
                  </a:lnTo>
                  <a:lnTo>
                    <a:pt x="4756" y="10929"/>
                  </a:lnTo>
                  <a:lnTo>
                    <a:pt x="3765" y="10543"/>
                  </a:lnTo>
                  <a:lnTo>
                    <a:pt x="2576" y="9771"/>
                  </a:lnTo>
                  <a:lnTo>
                    <a:pt x="2180" y="9257"/>
                  </a:lnTo>
                  <a:lnTo>
                    <a:pt x="1585" y="8614"/>
                  </a:lnTo>
                  <a:lnTo>
                    <a:pt x="1387" y="7971"/>
                  </a:lnTo>
                  <a:lnTo>
                    <a:pt x="1189" y="7071"/>
                  </a:lnTo>
                  <a:lnTo>
                    <a:pt x="1189" y="6300"/>
                  </a:lnTo>
                  <a:lnTo>
                    <a:pt x="1783" y="4371"/>
                  </a:lnTo>
                  <a:lnTo>
                    <a:pt x="3369" y="3086"/>
                  </a:lnTo>
                  <a:lnTo>
                    <a:pt x="5945" y="2186"/>
                  </a:lnTo>
                  <a:lnTo>
                    <a:pt x="9908" y="1929"/>
                  </a:lnTo>
                  <a:lnTo>
                    <a:pt x="9908"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sp>
          <p:nvSpPr>
            <p:cNvPr id="1526" name="Shape 1526"/>
            <p:cNvSpPr/>
            <p:nvPr/>
          </p:nvSpPr>
          <p:spPr>
            <a:xfrm>
              <a:off x="3733079" y="1552403"/>
              <a:ext cx="430214" cy="431801"/>
            </a:xfrm>
            <a:custGeom>
              <a:avLst/>
              <a:gdLst/>
              <a:ahLst/>
              <a:cxnLst>
                <a:cxn ang="0">
                  <a:pos x="wd2" y="hd2"/>
                </a:cxn>
                <a:cxn ang="5400000">
                  <a:pos x="wd2" y="hd2"/>
                </a:cxn>
                <a:cxn ang="10800000">
                  <a:pos x="wd2" y="hd2"/>
                </a:cxn>
                <a:cxn ang="16200000">
                  <a:pos x="wd2" y="hd2"/>
                </a:cxn>
              </a:cxnLst>
              <a:rect l="0" t="0" r="r" b="b"/>
              <a:pathLst>
                <a:path w="21600" h="21600" extrusionOk="0">
                  <a:moveTo>
                    <a:pt x="10760" y="635"/>
                  </a:moveTo>
                  <a:lnTo>
                    <a:pt x="9644" y="715"/>
                  </a:lnTo>
                  <a:lnTo>
                    <a:pt x="7253" y="1350"/>
                  </a:lnTo>
                  <a:lnTo>
                    <a:pt x="5181" y="2382"/>
                  </a:lnTo>
                  <a:lnTo>
                    <a:pt x="3348" y="3812"/>
                  </a:lnTo>
                  <a:lnTo>
                    <a:pt x="1993" y="5718"/>
                  </a:lnTo>
                  <a:lnTo>
                    <a:pt x="1116" y="7862"/>
                  </a:lnTo>
                  <a:lnTo>
                    <a:pt x="638" y="10324"/>
                  </a:lnTo>
                  <a:lnTo>
                    <a:pt x="797" y="12547"/>
                  </a:lnTo>
                  <a:lnTo>
                    <a:pt x="1355" y="14771"/>
                  </a:lnTo>
                  <a:lnTo>
                    <a:pt x="2551" y="16756"/>
                  </a:lnTo>
                  <a:lnTo>
                    <a:pt x="3985" y="18424"/>
                  </a:lnTo>
                  <a:lnTo>
                    <a:pt x="5898" y="19774"/>
                  </a:lnTo>
                  <a:lnTo>
                    <a:pt x="7970" y="20568"/>
                  </a:lnTo>
                  <a:lnTo>
                    <a:pt x="10282" y="20965"/>
                  </a:lnTo>
                  <a:lnTo>
                    <a:pt x="10760" y="20965"/>
                  </a:lnTo>
                  <a:lnTo>
                    <a:pt x="12035" y="20885"/>
                  </a:lnTo>
                  <a:lnTo>
                    <a:pt x="14427" y="20409"/>
                  </a:lnTo>
                  <a:lnTo>
                    <a:pt x="16499" y="19297"/>
                  </a:lnTo>
                  <a:lnTo>
                    <a:pt x="18332" y="17788"/>
                  </a:lnTo>
                  <a:lnTo>
                    <a:pt x="19687" y="15882"/>
                  </a:lnTo>
                  <a:lnTo>
                    <a:pt x="20564" y="13818"/>
                  </a:lnTo>
                  <a:lnTo>
                    <a:pt x="21042" y="11435"/>
                  </a:lnTo>
                  <a:lnTo>
                    <a:pt x="20883" y="9371"/>
                  </a:lnTo>
                  <a:lnTo>
                    <a:pt x="20484" y="7465"/>
                  </a:lnTo>
                  <a:lnTo>
                    <a:pt x="19687" y="5718"/>
                  </a:lnTo>
                  <a:lnTo>
                    <a:pt x="18412" y="4050"/>
                  </a:lnTo>
                  <a:lnTo>
                    <a:pt x="16977" y="2700"/>
                  </a:lnTo>
                  <a:lnTo>
                    <a:pt x="15303" y="1668"/>
                  </a:lnTo>
                  <a:lnTo>
                    <a:pt x="13390" y="1032"/>
                  </a:lnTo>
                  <a:lnTo>
                    <a:pt x="11398" y="715"/>
                  </a:lnTo>
                  <a:lnTo>
                    <a:pt x="10760" y="635"/>
                  </a:lnTo>
                  <a:close/>
                  <a:moveTo>
                    <a:pt x="10760" y="0"/>
                  </a:moveTo>
                  <a:lnTo>
                    <a:pt x="11398" y="0"/>
                  </a:lnTo>
                  <a:lnTo>
                    <a:pt x="13470" y="397"/>
                  </a:lnTo>
                  <a:lnTo>
                    <a:pt x="15463" y="1112"/>
                  </a:lnTo>
                  <a:lnTo>
                    <a:pt x="17376" y="2144"/>
                  </a:lnTo>
                  <a:lnTo>
                    <a:pt x="18890" y="3653"/>
                  </a:lnTo>
                  <a:lnTo>
                    <a:pt x="20165" y="5400"/>
                  </a:lnTo>
                  <a:lnTo>
                    <a:pt x="21042" y="7306"/>
                  </a:lnTo>
                  <a:lnTo>
                    <a:pt x="21520" y="9291"/>
                  </a:lnTo>
                  <a:lnTo>
                    <a:pt x="21600" y="11435"/>
                  </a:lnTo>
                  <a:lnTo>
                    <a:pt x="21201" y="13897"/>
                  </a:lnTo>
                  <a:lnTo>
                    <a:pt x="20165" y="16200"/>
                  </a:lnTo>
                  <a:lnTo>
                    <a:pt x="18731" y="18185"/>
                  </a:lnTo>
                  <a:lnTo>
                    <a:pt x="16818" y="19853"/>
                  </a:lnTo>
                  <a:lnTo>
                    <a:pt x="14666" y="20965"/>
                  </a:lnTo>
                  <a:lnTo>
                    <a:pt x="12115" y="21521"/>
                  </a:lnTo>
                  <a:lnTo>
                    <a:pt x="10760" y="21600"/>
                  </a:lnTo>
                  <a:lnTo>
                    <a:pt x="10282" y="21600"/>
                  </a:lnTo>
                  <a:lnTo>
                    <a:pt x="7731" y="21203"/>
                  </a:lnTo>
                  <a:lnTo>
                    <a:pt x="5579" y="20250"/>
                  </a:lnTo>
                  <a:lnTo>
                    <a:pt x="3587" y="18900"/>
                  </a:lnTo>
                  <a:lnTo>
                    <a:pt x="1993" y="17153"/>
                  </a:lnTo>
                  <a:lnTo>
                    <a:pt x="877" y="15088"/>
                  </a:lnTo>
                  <a:lnTo>
                    <a:pt x="159" y="12706"/>
                  </a:lnTo>
                  <a:lnTo>
                    <a:pt x="0" y="10165"/>
                  </a:lnTo>
                  <a:lnTo>
                    <a:pt x="478" y="7703"/>
                  </a:lnTo>
                  <a:lnTo>
                    <a:pt x="1355" y="5400"/>
                  </a:lnTo>
                  <a:lnTo>
                    <a:pt x="2869" y="3415"/>
                  </a:lnTo>
                  <a:lnTo>
                    <a:pt x="4862" y="1906"/>
                  </a:lnTo>
                  <a:lnTo>
                    <a:pt x="7014" y="715"/>
                  </a:lnTo>
                  <a:lnTo>
                    <a:pt x="9565" y="79"/>
                  </a:lnTo>
                  <a:lnTo>
                    <a:pt x="10760"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sp>
          <p:nvSpPr>
            <p:cNvPr id="1527" name="Shape 1527"/>
            <p:cNvSpPr/>
            <p:nvPr/>
          </p:nvSpPr>
          <p:spPr>
            <a:xfrm>
              <a:off x="3933616" y="2004997"/>
              <a:ext cx="430493" cy="430493"/>
            </a:xfrm>
            <a:custGeom>
              <a:avLst/>
              <a:gdLst/>
              <a:ahLst/>
              <a:cxnLst>
                <a:cxn ang="0">
                  <a:pos x="wd2" y="hd2"/>
                </a:cxn>
                <a:cxn ang="5400000">
                  <a:pos x="wd2" y="hd2"/>
                </a:cxn>
                <a:cxn ang="10800000">
                  <a:pos x="wd2" y="hd2"/>
                </a:cxn>
                <a:cxn ang="16200000">
                  <a:pos x="wd2" y="hd2"/>
                </a:cxn>
              </a:cxnLst>
              <a:rect l="0" t="0" r="r" b="b"/>
              <a:pathLst>
                <a:path w="21600" h="21600" extrusionOk="0">
                  <a:moveTo>
                    <a:pt x="11457" y="0"/>
                  </a:moveTo>
                  <a:lnTo>
                    <a:pt x="13865" y="511"/>
                  </a:lnTo>
                  <a:lnTo>
                    <a:pt x="16200" y="1459"/>
                  </a:lnTo>
                  <a:lnTo>
                    <a:pt x="18097" y="2773"/>
                  </a:lnTo>
                  <a:lnTo>
                    <a:pt x="19630" y="4597"/>
                  </a:lnTo>
                  <a:lnTo>
                    <a:pt x="20870" y="6641"/>
                  </a:lnTo>
                  <a:lnTo>
                    <a:pt x="21527" y="8903"/>
                  </a:lnTo>
                  <a:lnTo>
                    <a:pt x="21600" y="11457"/>
                  </a:lnTo>
                  <a:lnTo>
                    <a:pt x="21235" y="13865"/>
                  </a:lnTo>
                  <a:lnTo>
                    <a:pt x="20286" y="16127"/>
                  </a:lnTo>
                  <a:lnTo>
                    <a:pt x="18973" y="18097"/>
                  </a:lnTo>
                  <a:lnTo>
                    <a:pt x="17149" y="19630"/>
                  </a:lnTo>
                  <a:lnTo>
                    <a:pt x="15032" y="20724"/>
                  </a:lnTo>
                  <a:lnTo>
                    <a:pt x="12697" y="21527"/>
                  </a:lnTo>
                  <a:lnTo>
                    <a:pt x="10216" y="21600"/>
                  </a:lnTo>
                  <a:lnTo>
                    <a:pt x="7735" y="21235"/>
                  </a:lnTo>
                  <a:lnTo>
                    <a:pt x="5546" y="20286"/>
                  </a:lnTo>
                  <a:lnTo>
                    <a:pt x="3649" y="18827"/>
                  </a:lnTo>
                  <a:lnTo>
                    <a:pt x="2043" y="17149"/>
                  </a:lnTo>
                  <a:lnTo>
                    <a:pt x="876" y="15032"/>
                  </a:lnTo>
                  <a:lnTo>
                    <a:pt x="219" y="12697"/>
                  </a:lnTo>
                  <a:lnTo>
                    <a:pt x="0" y="10216"/>
                  </a:lnTo>
                  <a:lnTo>
                    <a:pt x="511" y="7735"/>
                  </a:lnTo>
                  <a:lnTo>
                    <a:pt x="1459" y="5546"/>
                  </a:lnTo>
                  <a:lnTo>
                    <a:pt x="2773" y="3649"/>
                  </a:lnTo>
                  <a:lnTo>
                    <a:pt x="4597" y="2043"/>
                  </a:lnTo>
                  <a:lnTo>
                    <a:pt x="6641" y="876"/>
                  </a:lnTo>
                  <a:lnTo>
                    <a:pt x="8976" y="219"/>
                  </a:lnTo>
                  <a:lnTo>
                    <a:pt x="11457" y="0"/>
                  </a:lnTo>
                  <a:close/>
                </a:path>
              </a:pathLst>
            </a:custGeom>
            <a:solidFill>
              <a:srgbClr val="FF7F04"/>
            </a:solidFill>
            <a:ln w="3175" cap="flat">
              <a:solidFill>
                <a:srgbClr val="FF7F04"/>
              </a:solidFill>
              <a:prstDash val="solid"/>
              <a:round/>
            </a:ln>
            <a:effectLst/>
          </p:spPr>
          <p:txBody>
            <a:bodyPr wrap="square" lIns="45719" tIns="45719" rIns="45719" bIns="45719" numCol="1" anchor="t">
              <a:noAutofit/>
            </a:bodyPr>
            <a:lstStyle/>
            <a:p>
              <a:endParaRPr>
                <a:latin typeface="+mj-ea"/>
                <a:ea typeface="+mj-ea"/>
              </a:endParaRPr>
            </a:p>
          </p:txBody>
        </p:sp>
        <p:sp>
          <p:nvSpPr>
            <p:cNvPr id="1528" name="Shape 1528"/>
            <p:cNvSpPr/>
            <p:nvPr/>
          </p:nvSpPr>
          <p:spPr>
            <a:xfrm>
              <a:off x="4081253" y="2089555"/>
              <a:ext cx="158527" cy="244334"/>
            </a:xfrm>
            <a:custGeom>
              <a:avLst/>
              <a:gdLst/>
              <a:ahLst/>
              <a:cxnLst>
                <a:cxn ang="0">
                  <a:pos x="wd2" y="hd2"/>
                </a:cxn>
                <a:cxn ang="5400000">
                  <a:pos x="wd2" y="hd2"/>
                </a:cxn>
                <a:cxn ang="10800000">
                  <a:pos x="wd2" y="hd2"/>
                </a:cxn>
                <a:cxn ang="16200000">
                  <a:pos x="wd2" y="hd2"/>
                </a:cxn>
              </a:cxnLst>
              <a:rect l="0" t="0" r="r" b="b"/>
              <a:pathLst>
                <a:path w="21600" h="21600" extrusionOk="0">
                  <a:moveTo>
                    <a:pt x="9908" y="0"/>
                  </a:moveTo>
                  <a:lnTo>
                    <a:pt x="14070" y="257"/>
                  </a:lnTo>
                  <a:lnTo>
                    <a:pt x="13872" y="1929"/>
                  </a:lnTo>
                  <a:lnTo>
                    <a:pt x="17637" y="2571"/>
                  </a:lnTo>
                  <a:lnTo>
                    <a:pt x="21600" y="3600"/>
                  </a:lnTo>
                  <a:lnTo>
                    <a:pt x="19024" y="7071"/>
                  </a:lnTo>
                  <a:lnTo>
                    <a:pt x="15061" y="5914"/>
                  </a:lnTo>
                  <a:lnTo>
                    <a:pt x="11692" y="5657"/>
                  </a:lnTo>
                  <a:lnTo>
                    <a:pt x="10106" y="5657"/>
                  </a:lnTo>
                  <a:lnTo>
                    <a:pt x="9314" y="5786"/>
                  </a:lnTo>
                  <a:lnTo>
                    <a:pt x="8917" y="6043"/>
                  </a:lnTo>
                  <a:lnTo>
                    <a:pt x="8917" y="6814"/>
                  </a:lnTo>
                  <a:lnTo>
                    <a:pt x="9116" y="7071"/>
                  </a:lnTo>
                  <a:lnTo>
                    <a:pt x="10701" y="7843"/>
                  </a:lnTo>
                  <a:lnTo>
                    <a:pt x="11494" y="8100"/>
                  </a:lnTo>
                  <a:lnTo>
                    <a:pt x="12484" y="8486"/>
                  </a:lnTo>
                  <a:lnTo>
                    <a:pt x="13872" y="8743"/>
                  </a:lnTo>
                  <a:lnTo>
                    <a:pt x="17240" y="10029"/>
                  </a:lnTo>
                  <a:lnTo>
                    <a:pt x="19618" y="11186"/>
                  </a:lnTo>
                  <a:lnTo>
                    <a:pt x="20807" y="12471"/>
                  </a:lnTo>
                  <a:lnTo>
                    <a:pt x="21006" y="14400"/>
                  </a:lnTo>
                  <a:lnTo>
                    <a:pt x="20213" y="16200"/>
                  </a:lnTo>
                  <a:lnTo>
                    <a:pt x="18826" y="17743"/>
                  </a:lnTo>
                  <a:lnTo>
                    <a:pt x="16051" y="18771"/>
                  </a:lnTo>
                  <a:lnTo>
                    <a:pt x="12484" y="19286"/>
                  </a:lnTo>
                  <a:lnTo>
                    <a:pt x="12286" y="21600"/>
                  </a:lnTo>
                  <a:lnTo>
                    <a:pt x="8125" y="21471"/>
                  </a:lnTo>
                  <a:lnTo>
                    <a:pt x="8323" y="19029"/>
                  </a:lnTo>
                  <a:lnTo>
                    <a:pt x="4161" y="18514"/>
                  </a:lnTo>
                  <a:lnTo>
                    <a:pt x="0" y="17614"/>
                  </a:lnTo>
                  <a:lnTo>
                    <a:pt x="594" y="13371"/>
                  </a:lnTo>
                  <a:lnTo>
                    <a:pt x="5350" y="14657"/>
                  </a:lnTo>
                  <a:lnTo>
                    <a:pt x="7927" y="15171"/>
                  </a:lnTo>
                  <a:lnTo>
                    <a:pt x="9908" y="15300"/>
                  </a:lnTo>
                  <a:lnTo>
                    <a:pt x="11692" y="15300"/>
                  </a:lnTo>
                  <a:lnTo>
                    <a:pt x="12484" y="15171"/>
                  </a:lnTo>
                  <a:lnTo>
                    <a:pt x="13079" y="15043"/>
                  </a:lnTo>
                  <a:lnTo>
                    <a:pt x="13277" y="14657"/>
                  </a:lnTo>
                  <a:lnTo>
                    <a:pt x="13277" y="14014"/>
                  </a:lnTo>
                  <a:lnTo>
                    <a:pt x="12286" y="13371"/>
                  </a:lnTo>
                  <a:lnTo>
                    <a:pt x="10899" y="12857"/>
                  </a:lnTo>
                  <a:lnTo>
                    <a:pt x="10106" y="12729"/>
                  </a:lnTo>
                  <a:lnTo>
                    <a:pt x="8917" y="12343"/>
                  </a:lnTo>
                  <a:lnTo>
                    <a:pt x="7530" y="11829"/>
                  </a:lnTo>
                  <a:lnTo>
                    <a:pt x="5945" y="11443"/>
                  </a:lnTo>
                  <a:lnTo>
                    <a:pt x="4756" y="10929"/>
                  </a:lnTo>
                  <a:lnTo>
                    <a:pt x="3765" y="10543"/>
                  </a:lnTo>
                  <a:lnTo>
                    <a:pt x="2576" y="9771"/>
                  </a:lnTo>
                  <a:lnTo>
                    <a:pt x="2180" y="9257"/>
                  </a:lnTo>
                  <a:lnTo>
                    <a:pt x="1585" y="8614"/>
                  </a:lnTo>
                  <a:lnTo>
                    <a:pt x="1387" y="7971"/>
                  </a:lnTo>
                  <a:lnTo>
                    <a:pt x="1189" y="7071"/>
                  </a:lnTo>
                  <a:lnTo>
                    <a:pt x="1189" y="6300"/>
                  </a:lnTo>
                  <a:lnTo>
                    <a:pt x="1783" y="4371"/>
                  </a:lnTo>
                  <a:lnTo>
                    <a:pt x="3369" y="3086"/>
                  </a:lnTo>
                  <a:lnTo>
                    <a:pt x="5945" y="2186"/>
                  </a:lnTo>
                  <a:lnTo>
                    <a:pt x="9908" y="1929"/>
                  </a:lnTo>
                  <a:lnTo>
                    <a:pt x="9908"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sp>
          <p:nvSpPr>
            <p:cNvPr id="1529" name="Shape 1529"/>
            <p:cNvSpPr/>
            <p:nvPr/>
          </p:nvSpPr>
          <p:spPr>
            <a:xfrm>
              <a:off x="3954253" y="2020852"/>
              <a:ext cx="394134" cy="395588"/>
            </a:xfrm>
            <a:custGeom>
              <a:avLst/>
              <a:gdLst/>
              <a:ahLst/>
              <a:cxnLst>
                <a:cxn ang="0">
                  <a:pos x="wd2" y="hd2"/>
                </a:cxn>
                <a:cxn ang="5400000">
                  <a:pos x="wd2" y="hd2"/>
                </a:cxn>
                <a:cxn ang="10800000">
                  <a:pos x="wd2" y="hd2"/>
                </a:cxn>
                <a:cxn ang="16200000">
                  <a:pos x="wd2" y="hd2"/>
                </a:cxn>
              </a:cxnLst>
              <a:rect l="0" t="0" r="r" b="b"/>
              <a:pathLst>
                <a:path w="21600" h="21600" extrusionOk="0">
                  <a:moveTo>
                    <a:pt x="10760" y="635"/>
                  </a:moveTo>
                  <a:lnTo>
                    <a:pt x="9644" y="715"/>
                  </a:lnTo>
                  <a:lnTo>
                    <a:pt x="7253" y="1350"/>
                  </a:lnTo>
                  <a:lnTo>
                    <a:pt x="5181" y="2382"/>
                  </a:lnTo>
                  <a:lnTo>
                    <a:pt x="3348" y="3812"/>
                  </a:lnTo>
                  <a:lnTo>
                    <a:pt x="1993" y="5718"/>
                  </a:lnTo>
                  <a:lnTo>
                    <a:pt x="1116" y="7862"/>
                  </a:lnTo>
                  <a:lnTo>
                    <a:pt x="638" y="10324"/>
                  </a:lnTo>
                  <a:lnTo>
                    <a:pt x="797" y="12547"/>
                  </a:lnTo>
                  <a:lnTo>
                    <a:pt x="1355" y="14771"/>
                  </a:lnTo>
                  <a:lnTo>
                    <a:pt x="2551" y="16756"/>
                  </a:lnTo>
                  <a:lnTo>
                    <a:pt x="3985" y="18424"/>
                  </a:lnTo>
                  <a:lnTo>
                    <a:pt x="5898" y="19774"/>
                  </a:lnTo>
                  <a:lnTo>
                    <a:pt x="7970" y="20568"/>
                  </a:lnTo>
                  <a:lnTo>
                    <a:pt x="10282" y="20965"/>
                  </a:lnTo>
                  <a:lnTo>
                    <a:pt x="10760" y="20965"/>
                  </a:lnTo>
                  <a:lnTo>
                    <a:pt x="12035" y="20885"/>
                  </a:lnTo>
                  <a:lnTo>
                    <a:pt x="14427" y="20409"/>
                  </a:lnTo>
                  <a:lnTo>
                    <a:pt x="16499" y="19297"/>
                  </a:lnTo>
                  <a:lnTo>
                    <a:pt x="18332" y="17788"/>
                  </a:lnTo>
                  <a:lnTo>
                    <a:pt x="19687" y="15882"/>
                  </a:lnTo>
                  <a:lnTo>
                    <a:pt x="20564" y="13818"/>
                  </a:lnTo>
                  <a:lnTo>
                    <a:pt x="21042" y="11435"/>
                  </a:lnTo>
                  <a:lnTo>
                    <a:pt x="20883" y="9371"/>
                  </a:lnTo>
                  <a:lnTo>
                    <a:pt x="20484" y="7465"/>
                  </a:lnTo>
                  <a:lnTo>
                    <a:pt x="19687" y="5718"/>
                  </a:lnTo>
                  <a:lnTo>
                    <a:pt x="18412" y="4050"/>
                  </a:lnTo>
                  <a:lnTo>
                    <a:pt x="16977" y="2700"/>
                  </a:lnTo>
                  <a:lnTo>
                    <a:pt x="15303" y="1668"/>
                  </a:lnTo>
                  <a:lnTo>
                    <a:pt x="13390" y="1032"/>
                  </a:lnTo>
                  <a:lnTo>
                    <a:pt x="11398" y="715"/>
                  </a:lnTo>
                  <a:lnTo>
                    <a:pt x="10760" y="635"/>
                  </a:lnTo>
                  <a:close/>
                  <a:moveTo>
                    <a:pt x="10760" y="0"/>
                  </a:moveTo>
                  <a:lnTo>
                    <a:pt x="11398" y="0"/>
                  </a:lnTo>
                  <a:lnTo>
                    <a:pt x="13470" y="397"/>
                  </a:lnTo>
                  <a:lnTo>
                    <a:pt x="15463" y="1112"/>
                  </a:lnTo>
                  <a:lnTo>
                    <a:pt x="17376" y="2144"/>
                  </a:lnTo>
                  <a:lnTo>
                    <a:pt x="18890" y="3653"/>
                  </a:lnTo>
                  <a:lnTo>
                    <a:pt x="20165" y="5400"/>
                  </a:lnTo>
                  <a:lnTo>
                    <a:pt x="21042" y="7306"/>
                  </a:lnTo>
                  <a:lnTo>
                    <a:pt x="21520" y="9291"/>
                  </a:lnTo>
                  <a:lnTo>
                    <a:pt x="21600" y="11435"/>
                  </a:lnTo>
                  <a:lnTo>
                    <a:pt x="21201" y="13897"/>
                  </a:lnTo>
                  <a:lnTo>
                    <a:pt x="20165" y="16200"/>
                  </a:lnTo>
                  <a:lnTo>
                    <a:pt x="18731" y="18185"/>
                  </a:lnTo>
                  <a:lnTo>
                    <a:pt x="16818" y="19853"/>
                  </a:lnTo>
                  <a:lnTo>
                    <a:pt x="14666" y="20965"/>
                  </a:lnTo>
                  <a:lnTo>
                    <a:pt x="12115" y="21521"/>
                  </a:lnTo>
                  <a:lnTo>
                    <a:pt x="10760" y="21600"/>
                  </a:lnTo>
                  <a:lnTo>
                    <a:pt x="10282" y="21600"/>
                  </a:lnTo>
                  <a:lnTo>
                    <a:pt x="7731" y="21203"/>
                  </a:lnTo>
                  <a:lnTo>
                    <a:pt x="5579" y="20250"/>
                  </a:lnTo>
                  <a:lnTo>
                    <a:pt x="3587" y="18900"/>
                  </a:lnTo>
                  <a:lnTo>
                    <a:pt x="1993" y="17153"/>
                  </a:lnTo>
                  <a:lnTo>
                    <a:pt x="877" y="15088"/>
                  </a:lnTo>
                  <a:lnTo>
                    <a:pt x="159" y="12706"/>
                  </a:lnTo>
                  <a:lnTo>
                    <a:pt x="0" y="10165"/>
                  </a:lnTo>
                  <a:lnTo>
                    <a:pt x="478" y="7703"/>
                  </a:lnTo>
                  <a:lnTo>
                    <a:pt x="1355" y="5400"/>
                  </a:lnTo>
                  <a:lnTo>
                    <a:pt x="2869" y="3415"/>
                  </a:lnTo>
                  <a:lnTo>
                    <a:pt x="4862" y="1906"/>
                  </a:lnTo>
                  <a:lnTo>
                    <a:pt x="7014" y="715"/>
                  </a:lnTo>
                  <a:lnTo>
                    <a:pt x="9565" y="79"/>
                  </a:lnTo>
                  <a:lnTo>
                    <a:pt x="10760" y="0"/>
                  </a:lnTo>
                  <a:close/>
                </a:path>
              </a:pathLst>
            </a:custGeom>
            <a:solidFill>
              <a:srgbClr val="FC3000"/>
            </a:solidFill>
            <a:ln w="3175" cap="flat">
              <a:solidFill>
                <a:srgbClr val="FC3000"/>
              </a:solidFill>
              <a:prstDash val="solid"/>
              <a:round/>
            </a:ln>
            <a:effectLst/>
          </p:spPr>
          <p:txBody>
            <a:bodyPr wrap="square" lIns="45719" tIns="45719" rIns="45719" bIns="45719" numCol="1" anchor="t">
              <a:noAutofit/>
            </a:bodyPr>
            <a:lstStyle/>
            <a:p>
              <a:endParaRPr>
                <a:latin typeface="+mj-ea"/>
                <a:ea typeface="+mj-ea"/>
              </a:endParaRPr>
            </a:p>
          </p:txBody>
        </p:sp>
      </p:grpSp>
      <p:grpSp>
        <p:nvGrpSpPr>
          <p:cNvPr id="3" name="组合 2"/>
          <p:cNvGrpSpPr/>
          <p:nvPr/>
        </p:nvGrpSpPr>
        <p:grpSpPr>
          <a:xfrm>
            <a:off x="6369758" y="2751719"/>
            <a:ext cx="1678653" cy="1257621"/>
            <a:chOff x="6369758" y="2751719"/>
            <a:chExt cx="1678653" cy="1257621"/>
          </a:xfrm>
        </p:grpSpPr>
        <p:sp>
          <p:nvSpPr>
            <p:cNvPr id="1537" name="Shape 1537"/>
            <p:cNvSpPr/>
            <p:nvPr/>
          </p:nvSpPr>
          <p:spPr>
            <a:xfrm>
              <a:off x="6369758" y="3588970"/>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en-US" sz="1800" dirty="0" smtClean="0">
                  <a:latin typeface="+mj-ea"/>
                  <a:ea typeface="+mj-ea"/>
                </a:rPr>
                <a:t>1344.21</a:t>
              </a:r>
              <a:r>
                <a:rPr lang="zh-CN" altLang="en-US" sz="1800" dirty="0" smtClean="0">
                  <a:latin typeface="+mj-ea"/>
                  <a:ea typeface="+mj-ea"/>
                </a:rPr>
                <a:t>万元</a:t>
              </a:r>
              <a:endParaRPr lang="zh-CN" altLang="en-US" sz="1800" dirty="0" smtClean="0">
                <a:latin typeface="+mj-ea"/>
                <a:ea typeface="+mj-ea"/>
              </a:endParaRPr>
            </a:p>
          </p:txBody>
        </p:sp>
        <p:sp>
          <p:nvSpPr>
            <p:cNvPr id="1538" name="Shape 1538"/>
            <p:cNvSpPr/>
            <p:nvPr/>
          </p:nvSpPr>
          <p:spPr>
            <a:xfrm>
              <a:off x="6766966" y="3316339"/>
              <a:ext cx="882650" cy="384810"/>
            </a:xfrm>
            <a:prstGeom prst="rect">
              <a:avLst/>
            </a:prstGeom>
            <a:ln w="12700">
              <a:miter lim="400000"/>
            </a:ln>
          </p:spPr>
          <p:txBody>
            <a:bodyPr wrap="none" lIns="45719" rIns="45719">
              <a:spAutoFit/>
            </a:bodyPr>
            <a:lstStyle>
              <a:lvl1pPr algn="ctr">
                <a:defRPr sz="1600" b="1">
                  <a:solidFill>
                    <a:srgbClr val="333F50"/>
                  </a:solidFill>
                </a:defRPr>
              </a:lvl1pPr>
            </a:lstStyle>
            <a:p>
              <a:r>
                <a:rPr lang="en-US" sz="1800" dirty="0" smtClean="0">
                  <a:latin typeface="+mj-ea"/>
                  <a:ea typeface="+mj-ea"/>
                </a:rPr>
                <a:t>2011</a:t>
              </a:r>
              <a:r>
                <a:rPr lang="zh-CN" altLang="en-US" sz="1800" dirty="0" smtClean="0">
                  <a:latin typeface="+mj-ea"/>
                  <a:ea typeface="+mj-ea"/>
                </a:rPr>
                <a:t>年</a:t>
              </a:r>
              <a:endParaRPr lang="zh-CN" altLang="en-US" sz="1800" dirty="0" smtClean="0">
                <a:latin typeface="+mj-ea"/>
                <a:ea typeface="+mj-ea"/>
              </a:endParaRPr>
            </a:p>
          </p:txBody>
        </p:sp>
        <p:sp>
          <p:nvSpPr>
            <p:cNvPr id="1543" name="Shape 1543"/>
            <p:cNvSpPr/>
            <p:nvPr/>
          </p:nvSpPr>
          <p:spPr>
            <a:xfrm rot="18958072">
              <a:off x="6978983" y="2751719"/>
              <a:ext cx="460320" cy="442412"/>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4"/>
            </a:solidFill>
            <a:ln w="12700">
              <a:miter lim="400000"/>
            </a:ln>
          </p:spPr>
          <p:txBody>
            <a:bodyPr lIns="45719" rIns="45719"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mj-ea"/>
                <a:ea typeface="+mj-ea"/>
              </a:endParaRPr>
            </a:p>
          </p:txBody>
        </p:sp>
      </p:grpSp>
      <p:grpSp>
        <p:nvGrpSpPr>
          <p:cNvPr id="6" name="组合 5"/>
          <p:cNvGrpSpPr/>
          <p:nvPr/>
        </p:nvGrpSpPr>
        <p:grpSpPr>
          <a:xfrm>
            <a:off x="6369758" y="4371969"/>
            <a:ext cx="1678653" cy="1248876"/>
            <a:chOff x="6369758" y="4371969"/>
            <a:chExt cx="1678653" cy="1248876"/>
          </a:xfrm>
        </p:grpSpPr>
        <p:sp>
          <p:nvSpPr>
            <p:cNvPr id="1531" name="Shape 1531"/>
            <p:cNvSpPr/>
            <p:nvPr/>
          </p:nvSpPr>
          <p:spPr>
            <a:xfrm>
              <a:off x="6369758" y="5200475"/>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zh-CN" altLang="en-US" sz="1800" dirty="0" smtClean="0">
                  <a:latin typeface="+mj-ea"/>
                  <a:ea typeface="+mj-ea"/>
                </a:rPr>
                <a:t>1271万元</a:t>
              </a:r>
              <a:endParaRPr lang="zh-CN" altLang="en-US" sz="1800" dirty="0" smtClean="0">
                <a:latin typeface="+mj-ea"/>
                <a:ea typeface="+mj-ea"/>
              </a:endParaRPr>
            </a:p>
          </p:txBody>
        </p:sp>
        <p:sp>
          <p:nvSpPr>
            <p:cNvPr id="1532" name="Shape 1532"/>
            <p:cNvSpPr/>
            <p:nvPr/>
          </p:nvSpPr>
          <p:spPr>
            <a:xfrm>
              <a:off x="6812050" y="4927846"/>
              <a:ext cx="793750" cy="352425"/>
            </a:xfrm>
            <a:prstGeom prst="rect">
              <a:avLst/>
            </a:prstGeom>
            <a:ln w="12700">
              <a:miter lim="400000"/>
            </a:ln>
          </p:spPr>
          <p:txBody>
            <a:bodyPr wrap="none" lIns="45719" rIns="45719">
              <a:spAutoFit/>
            </a:bodyPr>
            <a:lstStyle>
              <a:lvl1pPr algn="ctr">
                <a:defRPr sz="1600" b="1">
                  <a:solidFill>
                    <a:srgbClr val="333F50"/>
                  </a:solidFill>
                </a:defRPr>
              </a:lvl1pPr>
            </a:lstStyle>
            <a:p>
              <a:r>
                <a:rPr lang="en-US" dirty="0" smtClean="0">
                  <a:latin typeface="+mj-ea"/>
                  <a:ea typeface="+mj-ea"/>
                </a:rPr>
                <a:t>2014</a:t>
              </a:r>
              <a:r>
                <a:rPr lang="zh-CN" altLang="en-US" dirty="0" smtClean="0">
                  <a:latin typeface="+mj-ea"/>
                  <a:ea typeface="+mj-ea"/>
                </a:rPr>
                <a:t>年</a:t>
              </a:r>
              <a:endParaRPr lang="zh-CN" altLang="en-US" dirty="0" smtClean="0">
                <a:latin typeface="+mj-ea"/>
                <a:ea typeface="+mj-ea"/>
              </a:endParaRPr>
            </a:p>
          </p:txBody>
        </p:sp>
        <p:sp>
          <p:nvSpPr>
            <p:cNvPr id="1544" name="Shape 1544"/>
            <p:cNvSpPr/>
            <p:nvPr/>
          </p:nvSpPr>
          <p:spPr>
            <a:xfrm>
              <a:off x="6933525" y="4371969"/>
              <a:ext cx="559396" cy="559566"/>
            </a:xfrm>
            <a:custGeom>
              <a:avLst/>
              <a:gdLst/>
              <a:ahLst/>
              <a:cxnLst>
                <a:cxn ang="0">
                  <a:pos x="wd2" y="hd2"/>
                </a:cxn>
                <a:cxn ang="5400000">
                  <a:pos x="wd2" y="hd2"/>
                </a:cxn>
                <a:cxn ang="10800000">
                  <a:pos x="wd2" y="hd2"/>
                </a:cxn>
                <a:cxn ang="16200000">
                  <a:pos x="wd2" y="hd2"/>
                </a:cxn>
              </a:cxnLst>
              <a:rect l="0" t="0" r="r" b="b"/>
              <a:pathLst>
                <a:path w="21600" h="21589" extrusionOk="0">
                  <a:moveTo>
                    <a:pt x="17531" y="7696"/>
                  </a:moveTo>
                  <a:cubicBezTo>
                    <a:pt x="17531" y="8751"/>
                    <a:pt x="17303" y="9747"/>
                    <a:pt x="16844" y="10684"/>
                  </a:cubicBezTo>
                  <a:cubicBezTo>
                    <a:pt x="16387" y="11621"/>
                    <a:pt x="15761" y="12437"/>
                    <a:pt x="14970" y="13128"/>
                  </a:cubicBezTo>
                  <a:cubicBezTo>
                    <a:pt x="14177" y="13822"/>
                    <a:pt x="13250" y="14372"/>
                    <a:pt x="12186" y="14776"/>
                  </a:cubicBezTo>
                  <a:cubicBezTo>
                    <a:pt x="11122" y="15182"/>
                    <a:pt x="9982" y="15385"/>
                    <a:pt x="8765" y="15385"/>
                  </a:cubicBezTo>
                  <a:cubicBezTo>
                    <a:pt x="8487" y="15385"/>
                    <a:pt x="8212" y="15371"/>
                    <a:pt x="7936" y="15343"/>
                  </a:cubicBezTo>
                  <a:cubicBezTo>
                    <a:pt x="7663" y="15317"/>
                    <a:pt x="7395" y="15284"/>
                    <a:pt x="7131" y="15250"/>
                  </a:cubicBezTo>
                  <a:cubicBezTo>
                    <a:pt x="6027" y="16265"/>
                    <a:pt x="4766" y="16968"/>
                    <a:pt x="3346" y="17340"/>
                  </a:cubicBezTo>
                  <a:cubicBezTo>
                    <a:pt x="3196" y="17380"/>
                    <a:pt x="3043" y="17414"/>
                    <a:pt x="2890" y="17445"/>
                  </a:cubicBezTo>
                  <a:cubicBezTo>
                    <a:pt x="2735" y="17476"/>
                    <a:pt x="2572" y="17510"/>
                    <a:pt x="2398" y="17546"/>
                  </a:cubicBezTo>
                  <a:cubicBezTo>
                    <a:pt x="2308" y="17563"/>
                    <a:pt x="2228" y="17535"/>
                    <a:pt x="2155" y="17456"/>
                  </a:cubicBezTo>
                  <a:cubicBezTo>
                    <a:pt x="2085" y="17380"/>
                    <a:pt x="2033" y="17298"/>
                    <a:pt x="2005" y="17208"/>
                  </a:cubicBezTo>
                  <a:lnTo>
                    <a:pt x="2005" y="17182"/>
                  </a:lnTo>
                  <a:cubicBezTo>
                    <a:pt x="1974" y="17072"/>
                    <a:pt x="1986" y="16985"/>
                    <a:pt x="2038" y="16917"/>
                  </a:cubicBezTo>
                  <a:cubicBezTo>
                    <a:pt x="2090" y="16852"/>
                    <a:pt x="2158" y="16770"/>
                    <a:pt x="2240" y="16680"/>
                  </a:cubicBezTo>
                  <a:cubicBezTo>
                    <a:pt x="2377" y="16519"/>
                    <a:pt x="2506" y="16356"/>
                    <a:pt x="2629" y="16189"/>
                  </a:cubicBezTo>
                  <a:cubicBezTo>
                    <a:pt x="2753" y="16023"/>
                    <a:pt x="2864" y="15831"/>
                    <a:pt x="2963" y="15622"/>
                  </a:cubicBezTo>
                  <a:cubicBezTo>
                    <a:pt x="3059" y="15411"/>
                    <a:pt x="3151" y="15160"/>
                    <a:pt x="3238" y="14872"/>
                  </a:cubicBezTo>
                  <a:cubicBezTo>
                    <a:pt x="3325" y="14581"/>
                    <a:pt x="3398" y="14226"/>
                    <a:pt x="3457" y="13802"/>
                  </a:cubicBezTo>
                  <a:cubicBezTo>
                    <a:pt x="2398" y="13103"/>
                    <a:pt x="1558" y="12223"/>
                    <a:pt x="934" y="11165"/>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2" y="203"/>
                    <a:pt x="12186" y="609"/>
                  </a:cubicBezTo>
                  <a:cubicBezTo>
                    <a:pt x="13250" y="1012"/>
                    <a:pt x="14177" y="1565"/>
                    <a:pt x="14970" y="2257"/>
                  </a:cubicBezTo>
                  <a:cubicBezTo>
                    <a:pt x="15761" y="2948"/>
                    <a:pt x="16387" y="3763"/>
                    <a:pt x="16844" y="4694"/>
                  </a:cubicBezTo>
                  <a:cubicBezTo>
                    <a:pt x="17303" y="5625"/>
                    <a:pt x="17531" y="6627"/>
                    <a:pt x="17531" y="7696"/>
                  </a:cubicBezTo>
                  <a:moveTo>
                    <a:pt x="21600" y="11737"/>
                  </a:moveTo>
                  <a:cubicBezTo>
                    <a:pt x="21600" y="12987"/>
                    <a:pt x="21287" y="14147"/>
                    <a:pt x="20666" y="15205"/>
                  </a:cubicBezTo>
                  <a:cubicBezTo>
                    <a:pt x="20040" y="16262"/>
                    <a:pt x="19200" y="17140"/>
                    <a:pt x="18141" y="17842"/>
                  </a:cubicBezTo>
                  <a:cubicBezTo>
                    <a:pt x="18202" y="18266"/>
                    <a:pt x="18272" y="18621"/>
                    <a:pt x="18355" y="18909"/>
                  </a:cubicBezTo>
                  <a:cubicBezTo>
                    <a:pt x="18437" y="19200"/>
                    <a:pt x="18534" y="19445"/>
                    <a:pt x="18642" y="19662"/>
                  </a:cubicBezTo>
                  <a:cubicBezTo>
                    <a:pt x="18753" y="19871"/>
                    <a:pt x="18863" y="20060"/>
                    <a:pt x="18981" y="20227"/>
                  </a:cubicBezTo>
                  <a:cubicBezTo>
                    <a:pt x="19096" y="20393"/>
                    <a:pt x="19223" y="20557"/>
                    <a:pt x="19357" y="20720"/>
                  </a:cubicBezTo>
                  <a:cubicBezTo>
                    <a:pt x="19433" y="20810"/>
                    <a:pt x="19499" y="20892"/>
                    <a:pt x="19555" y="20969"/>
                  </a:cubicBezTo>
                  <a:cubicBezTo>
                    <a:pt x="19612" y="21048"/>
                    <a:pt x="19623" y="21129"/>
                    <a:pt x="19593" y="21220"/>
                  </a:cubicBezTo>
                  <a:lnTo>
                    <a:pt x="19593" y="21248"/>
                  </a:lnTo>
                  <a:cubicBezTo>
                    <a:pt x="19579" y="21352"/>
                    <a:pt x="19534" y="21440"/>
                    <a:pt x="19454" y="21510"/>
                  </a:cubicBezTo>
                  <a:cubicBezTo>
                    <a:pt x="19374" y="21578"/>
                    <a:pt x="19292" y="21600"/>
                    <a:pt x="19200" y="21584"/>
                  </a:cubicBezTo>
                  <a:cubicBezTo>
                    <a:pt x="19028" y="21550"/>
                    <a:pt x="18863" y="21513"/>
                    <a:pt x="18710" y="21482"/>
                  </a:cubicBezTo>
                  <a:cubicBezTo>
                    <a:pt x="18557" y="21451"/>
                    <a:pt x="18404" y="21420"/>
                    <a:pt x="18254" y="21380"/>
                  </a:cubicBezTo>
                  <a:cubicBezTo>
                    <a:pt x="17531" y="21200"/>
                    <a:pt x="16855" y="20932"/>
                    <a:pt x="16225" y="20571"/>
                  </a:cubicBezTo>
                  <a:cubicBezTo>
                    <a:pt x="15594" y="20212"/>
                    <a:pt x="15008" y="19784"/>
                    <a:pt x="14469" y="19287"/>
                  </a:cubicBezTo>
                  <a:cubicBezTo>
                    <a:pt x="14205" y="19324"/>
                    <a:pt x="13937" y="19355"/>
                    <a:pt x="13661" y="19383"/>
                  </a:cubicBezTo>
                  <a:cubicBezTo>
                    <a:pt x="13388" y="19408"/>
                    <a:pt x="13113" y="19425"/>
                    <a:pt x="12833" y="19425"/>
                  </a:cubicBezTo>
                  <a:cubicBezTo>
                    <a:pt x="11774" y="19425"/>
                    <a:pt x="10777" y="19264"/>
                    <a:pt x="9847" y="18951"/>
                  </a:cubicBezTo>
                  <a:cubicBezTo>
                    <a:pt x="8915" y="18635"/>
                    <a:pt x="8070" y="18212"/>
                    <a:pt x="7312" y="17679"/>
                  </a:cubicBezTo>
                  <a:cubicBezTo>
                    <a:pt x="7357" y="17645"/>
                    <a:pt x="7407" y="17608"/>
                    <a:pt x="7463" y="17572"/>
                  </a:cubicBezTo>
                  <a:cubicBezTo>
                    <a:pt x="7520" y="17538"/>
                    <a:pt x="7571" y="17501"/>
                    <a:pt x="7616" y="17464"/>
                  </a:cubicBezTo>
                  <a:cubicBezTo>
                    <a:pt x="8000" y="17518"/>
                    <a:pt x="8381" y="17546"/>
                    <a:pt x="8765" y="17546"/>
                  </a:cubicBezTo>
                  <a:cubicBezTo>
                    <a:pt x="10245" y="17546"/>
                    <a:pt x="11633" y="17292"/>
                    <a:pt x="12922" y="16782"/>
                  </a:cubicBezTo>
                  <a:cubicBezTo>
                    <a:pt x="14215" y="16271"/>
                    <a:pt x="15335" y="15577"/>
                    <a:pt x="16281" y="14691"/>
                  </a:cubicBezTo>
                  <a:cubicBezTo>
                    <a:pt x="17230" y="13802"/>
                    <a:pt x="17973" y="12758"/>
                    <a:pt x="18517" y="11559"/>
                  </a:cubicBezTo>
                  <a:cubicBezTo>
                    <a:pt x="19063" y="10365"/>
                    <a:pt x="19336" y="9075"/>
                    <a:pt x="19336" y="7696"/>
                  </a:cubicBezTo>
                  <a:cubicBezTo>
                    <a:pt x="19336" y="7326"/>
                    <a:pt x="19313" y="6954"/>
                    <a:pt x="19268" y="6564"/>
                  </a:cubicBezTo>
                  <a:cubicBezTo>
                    <a:pt x="19988" y="7267"/>
                    <a:pt x="20558" y="8054"/>
                    <a:pt x="20974" y="8926"/>
                  </a:cubicBezTo>
                  <a:cubicBezTo>
                    <a:pt x="21393" y="9801"/>
                    <a:pt x="21600" y="10737"/>
                    <a:pt x="21600" y="11737"/>
                  </a:cubicBezTo>
                </a:path>
              </a:pathLst>
            </a:custGeom>
            <a:solidFill>
              <a:schemeClr val="accent2"/>
            </a:solidFill>
            <a:ln w="12700">
              <a:miter lim="400000"/>
            </a:ln>
          </p:spPr>
          <p:txBody>
            <a:bodyPr lIns="45719" rIns="45719" anchor="ctr"/>
            <a:lstStyle/>
            <a:p>
              <a:pPr defTabSz="456565">
                <a:defRPr sz="29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ea"/>
                <a:ea typeface="+mj-ea"/>
              </a:endParaRPr>
            </a:p>
          </p:txBody>
        </p:sp>
      </p:grpSp>
      <p:grpSp>
        <p:nvGrpSpPr>
          <p:cNvPr id="8" name="组合 7"/>
          <p:cNvGrpSpPr/>
          <p:nvPr/>
        </p:nvGrpSpPr>
        <p:grpSpPr>
          <a:xfrm>
            <a:off x="8028557" y="4498125"/>
            <a:ext cx="1678653" cy="1122720"/>
            <a:chOff x="8028557" y="4498125"/>
            <a:chExt cx="1678653" cy="1122720"/>
          </a:xfrm>
        </p:grpSpPr>
        <p:sp>
          <p:nvSpPr>
            <p:cNvPr id="1535" name="Shape 1535"/>
            <p:cNvSpPr/>
            <p:nvPr/>
          </p:nvSpPr>
          <p:spPr>
            <a:xfrm>
              <a:off x="8028557" y="5200475"/>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zh-CN" altLang="en-US" sz="1800" dirty="0" smtClean="0">
                  <a:latin typeface="+mj-ea"/>
                  <a:ea typeface="+mj-ea"/>
                </a:rPr>
                <a:t>1510万元</a:t>
              </a:r>
              <a:endParaRPr lang="zh-CN" altLang="en-US" sz="1800" dirty="0" smtClean="0">
                <a:latin typeface="+mj-ea"/>
                <a:ea typeface="+mj-ea"/>
              </a:endParaRPr>
            </a:p>
          </p:txBody>
        </p:sp>
        <p:grpSp>
          <p:nvGrpSpPr>
            <p:cNvPr id="7" name="组合 6"/>
            <p:cNvGrpSpPr/>
            <p:nvPr/>
          </p:nvGrpSpPr>
          <p:grpSpPr>
            <a:xfrm>
              <a:off x="8607434" y="4498125"/>
              <a:ext cx="520190" cy="780681"/>
              <a:chOff x="8607434" y="4498125"/>
              <a:chExt cx="520190" cy="780681"/>
            </a:xfrm>
          </p:grpSpPr>
          <p:sp>
            <p:nvSpPr>
              <p:cNvPr id="1536" name="Shape 1536"/>
              <p:cNvSpPr/>
              <p:nvPr/>
            </p:nvSpPr>
            <p:spPr>
              <a:xfrm>
                <a:off x="8641617" y="4915146"/>
                <a:ext cx="452213" cy="363660"/>
              </a:xfrm>
              <a:prstGeom prst="rect">
                <a:avLst/>
              </a:prstGeom>
              <a:ln w="12700">
                <a:miter lim="400000"/>
              </a:ln>
            </p:spPr>
            <p:txBody>
              <a:bodyPr wrap="none" lIns="45719" rIns="45719">
                <a:spAutoFit/>
              </a:bodyPr>
              <a:lstStyle>
                <a:lvl1pPr algn="ctr">
                  <a:defRPr sz="1600" b="1">
                    <a:solidFill>
                      <a:srgbClr val="333F50"/>
                    </a:solidFill>
                  </a:defRPr>
                </a:lvl1pPr>
              </a:lstStyle>
              <a:p>
                <a:r>
                  <a:rPr lang="en-US" dirty="0" smtClean="0">
                    <a:latin typeface="+mj-ea"/>
                    <a:ea typeface="+mj-ea"/>
                  </a:rPr>
                  <a:t>2015</a:t>
                </a:r>
                <a:r>
                  <a:rPr lang="zh-CN" altLang="en-US" dirty="0" smtClean="0">
                    <a:latin typeface="+mj-ea"/>
                    <a:ea typeface="+mj-ea"/>
                  </a:rPr>
                  <a:t>年</a:t>
                </a:r>
                <a:endParaRPr lang="zh-CN" altLang="en-US" dirty="0" smtClean="0">
                  <a:latin typeface="+mj-ea"/>
                  <a:ea typeface="+mj-ea"/>
                </a:endParaRPr>
              </a:p>
            </p:txBody>
          </p:sp>
          <p:sp>
            <p:nvSpPr>
              <p:cNvPr id="1545" name="Shape 1545"/>
              <p:cNvSpPr/>
              <p:nvPr/>
            </p:nvSpPr>
            <p:spPr>
              <a:xfrm>
                <a:off x="8607434" y="4498125"/>
                <a:ext cx="520190" cy="382040"/>
              </a:xfrm>
              <a:custGeom>
                <a:avLst/>
                <a:gdLst/>
                <a:ahLst/>
                <a:cxnLst>
                  <a:cxn ang="0">
                    <a:pos x="wd2" y="hd2"/>
                  </a:cxn>
                  <a:cxn ang="5400000">
                    <a:pos x="wd2" y="hd2"/>
                  </a:cxn>
                  <a:cxn ang="10800000">
                    <a:pos x="wd2" y="hd2"/>
                  </a:cxn>
                  <a:cxn ang="16200000">
                    <a:pos x="wd2" y="hd2"/>
                  </a:cxn>
                </a:cxnLst>
                <a:rect l="0" t="0" r="r" b="b"/>
                <a:pathLst>
                  <a:path w="21600" h="21600" extrusionOk="0">
                    <a:moveTo>
                      <a:pt x="9404" y="13188"/>
                    </a:moveTo>
                    <a:cubicBezTo>
                      <a:pt x="9003" y="12815"/>
                      <a:pt x="8329" y="12268"/>
                      <a:pt x="8056" y="11720"/>
                    </a:cubicBezTo>
                    <a:cubicBezTo>
                      <a:pt x="674" y="2563"/>
                      <a:pt x="674" y="2563"/>
                      <a:pt x="674" y="2563"/>
                    </a:cubicBezTo>
                    <a:cubicBezTo>
                      <a:pt x="417" y="2191"/>
                      <a:pt x="144" y="1271"/>
                      <a:pt x="273" y="723"/>
                    </a:cubicBezTo>
                    <a:cubicBezTo>
                      <a:pt x="546" y="372"/>
                      <a:pt x="818" y="0"/>
                      <a:pt x="1476" y="0"/>
                    </a:cubicBezTo>
                    <a:cubicBezTo>
                      <a:pt x="20140" y="0"/>
                      <a:pt x="20140" y="0"/>
                      <a:pt x="20140" y="0"/>
                    </a:cubicBezTo>
                    <a:cubicBezTo>
                      <a:pt x="20140" y="0"/>
                      <a:pt x="20942" y="0"/>
                      <a:pt x="21343" y="898"/>
                    </a:cubicBezTo>
                    <a:cubicBezTo>
                      <a:pt x="21600" y="1468"/>
                      <a:pt x="21343" y="2366"/>
                      <a:pt x="20942" y="2738"/>
                    </a:cubicBezTo>
                    <a:cubicBezTo>
                      <a:pt x="12886" y="12618"/>
                      <a:pt x="12886" y="12618"/>
                      <a:pt x="12886" y="12618"/>
                    </a:cubicBezTo>
                    <a:cubicBezTo>
                      <a:pt x="12886" y="12618"/>
                      <a:pt x="11410" y="14283"/>
                      <a:pt x="9404" y="13188"/>
                    </a:cubicBezTo>
                    <a:close/>
                    <a:moveTo>
                      <a:pt x="1476" y="21600"/>
                    </a:moveTo>
                    <a:cubicBezTo>
                      <a:pt x="1476" y="21600"/>
                      <a:pt x="0" y="21425"/>
                      <a:pt x="0" y="19585"/>
                    </a:cubicBezTo>
                    <a:cubicBezTo>
                      <a:pt x="0" y="4929"/>
                      <a:pt x="0" y="4929"/>
                      <a:pt x="0" y="4929"/>
                    </a:cubicBezTo>
                    <a:cubicBezTo>
                      <a:pt x="0" y="4381"/>
                      <a:pt x="273" y="4206"/>
                      <a:pt x="674" y="4754"/>
                    </a:cubicBezTo>
                    <a:cubicBezTo>
                      <a:pt x="3755" y="8960"/>
                      <a:pt x="3755" y="8960"/>
                      <a:pt x="3755" y="8960"/>
                    </a:cubicBezTo>
                    <a:cubicBezTo>
                      <a:pt x="4172" y="9332"/>
                      <a:pt x="4301" y="10252"/>
                      <a:pt x="4028" y="10800"/>
                    </a:cubicBezTo>
                    <a:cubicBezTo>
                      <a:pt x="1749" y="18117"/>
                      <a:pt x="1749" y="18117"/>
                      <a:pt x="1749" y="18117"/>
                    </a:cubicBezTo>
                    <a:cubicBezTo>
                      <a:pt x="1621" y="18686"/>
                      <a:pt x="1749" y="18686"/>
                      <a:pt x="2022" y="18117"/>
                    </a:cubicBezTo>
                    <a:cubicBezTo>
                      <a:pt x="5103" y="12618"/>
                      <a:pt x="5103" y="12618"/>
                      <a:pt x="5103" y="12618"/>
                    </a:cubicBezTo>
                    <a:cubicBezTo>
                      <a:pt x="5504" y="12092"/>
                      <a:pt x="5905" y="12092"/>
                      <a:pt x="6307" y="12443"/>
                    </a:cubicBezTo>
                    <a:cubicBezTo>
                      <a:pt x="7655" y="14086"/>
                      <a:pt x="7655" y="14086"/>
                      <a:pt x="7655" y="14086"/>
                    </a:cubicBezTo>
                    <a:cubicBezTo>
                      <a:pt x="8056" y="14458"/>
                      <a:pt x="8730" y="15006"/>
                      <a:pt x="9131" y="15203"/>
                    </a:cubicBezTo>
                    <a:cubicBezTo>
                      <a:pt x="10206" y="15554"/>
                      <a:pt x="11939" y="16101"/>
                      <a:pt x="13159" y="14831"/>
                    </a:cubicBezTo>
                    <a:cubicBezTo>
                      <a:pt x="15165" y="12443"/>
                      <a:pt x="15165" y="12443"/>
                      <a:pt x="15165" y="12443"/>
                    </a:cubicBezTo>
                    <a:cubicBezTo>
                      <a:pt x="15566" y="12092"/>
                      <a:pt x="16112" y="12092"/>
                      <a:pt x="16368" y="12618"/>
                    </a:cubicBezTo>
                    <a:cubicBezTo>
                      <a:pt x="19722" y="18686"/>
                      <a:pt x="19722" y="18686"/>
                      <a:pt x="19722" y="18686"/>
                    </a:cubicBezTo>
                    <a:cubicBezTo>
                      <a:pt x="19995" y="19212"/>
                      <a:pt x="19995" y="19037"/>
                      <a:pt x="19867" y="18489"/>
                    </a:cubicBezTo>
                    <a:cubicBezTo>
                      <a:pt x="17588" y="10800"/>
                      <a:pt x="17588" y="10800"/>
                      <a:pt x="17588" y="10800"/>
                    </a:cubicBezTo>
                    <a:cubicBezTo>
                      <a:pt x="17315" y="10252"/>
                      <a:pt x="17444" y="9508"/>
                      <a:pt x="17845" y="8960"/>
                    </a:cubicBezTo>
                    <a:cubicBezTo>
                      <a:pt x="21070" y="4754"/>
                      <a:pt x="21070" y="4754"/>
                      <a:pt x="21070" y="4754"/>
                    </a:cubicBezTo>
                    <a:cubicBezTo>
                      <a:pt x="21343" y="4206"/>
                      <a:pt x="21600" y="4381"/>
                      <a:pt x="21600" y="4929"/>
                    </a:cubicBezTo>
                    <a:cubicBezTo>
                      <a:pt x="21600" y="19782"/>
                      <a:pt x="21600" y="19782"/>
                      <a:pt x="21600" y="19782"/>
                    </a:cubicBezTo>
                    <a:cubicBezTo>
                      <a:pt x="21600" y="19782"/>
                      <a:pt x="21472" y="21600"/>
                      <a:pt x="19995" y="21600"/>
                    </a:cubicBezTo>
                    <a:cubicBezTo>
                      <a:pt x="1476" y="21600"/>
                      <a:pt x="1476" y="21600"/>
                      <a:pt x="1476" y="21600"/>
                    </a:cubicBezTo>
                    <a:close/>
                  </a:path>
                </a:pathLst>
              </a:custGeom>
              <a:solidFill>
                <a:schemeClr val="accent3"/>
              </a:solidFill>
              <a:ln w="12700">
                <a:miter lim="400000"/>
              </a:ln>
            </p:spPr>
            <p:txBody>
              <a:bodyPr lIns="45719" rIns="45719" anchor="ctr"/>
              <a:lstStyle/>
              <a:p>
                <a:pPr>
                  <a:defRPr sz="1000"/>
                </a:pPr>
                <a:endParaRPr>
                  <a:latin typeface="+mj-ea"/>
                  <a:ea typeface="+mj-ea"/>
                </a:endParaRPr>
              </a:p>
            </p:txBody>
          </p:sp>
        </p:grpSp>
      </p:grpSp>
      <p:grpSp>
        <p:nvGrpSpPr>
          <p:cNvPr id="5" name="组合 4"/>
          <p:cNvGrpSpPr/>
          <p:nvPr/>
        </p:nvGrpSpPr>
        <p:grpSpPr>
          <a:xfrm>
            <a:off x="9704070" y="2858295"/>
            <a:ext cx="1678653" cy="1175810"/>
            <a:chOff x="9693910" y="2833530"/>
            <a:chExt cx="1678653" cy="1175810"/>
          </a:xfrm>
        </p:grpSpPr>
        <p:sp>
          <p:nvSpPr>
            <p:cNvPr id="1539" name="Shape 1539"/>
            <p:cNvSpPr/>
            <p:nvPr/>
          </p:nvSpPr>
          <p:spPr>
            <a:xfrm>
              <a:off x="9693910" y="3588970"/>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zh-CN" altLang="en-US" sz="1800" dirty="0" smtClean="0">
                  <a:latin typeface="+mj-ea"/>
                  <a:ea typeface="+mj-ea"/>
                </a:rPr>
                <a:t>1701.87万元</a:t>
              </a:r>
              <a:endParaRPr lang="zh-CN" altLang="en-US" sz="1800" dirty="0" smtClean="0">
                <a:latin typeface="+mj-ea"/>
                <a:ea typeface="+mj-ea"/>
              </a:endParaRPr>
            </a:p>
          </p:txBody>
        </p:sp>
        <p:sp>
          <p:nvSpPr>
            <p:cNvPr id="1540" name="Shape 1540"/>
            <p:cNvSpPr/>
            <p:nvPr/>
          </p:nvSpPr>
          <p:spPr>
            <a:xfrm>
              <a:off x="10136202" y="3316339"/>
              <a:ext cx="793750" cy="352425"/>
            </a:xfrm>
            <a:prstGeom prst="rect">
              <a:avLst/>
            </a:prstGeom>
            <a:ln w="12700">
              <a:miter lim="400000"/>
            </a:ln>
          </p:spPr>
          <p:txBody>
            <a:bodyPr wrap="none" lIns="45719" rIns="45719">
              <a:spAutoFit/>
            </a:bodyPr>
            <a:lstStyle>
              <a:lvl1pPr algn="ctr">
                <a:defRPr sz="1600" b="1">
                  <a:solidFill>
                    <a:srgbClr val="333F50"/>
                  </a:solidFill>
                </a:defRPr>
              </a:lvl1pPr>
            </a:lstStyle>
            <a:p>
              <a:r>
                <a:rPr lang="en-US" dirty="0" smtClean="0">
                  <a:latin typeface="+mj-ea"/>
                  <a:ea typeface="+mj-ea"/>
                </a:rPr>
                <a:t>2013</a:t>
              </a:r>
              <a:r>
                <a:rPr lang="zh-CN" altLang="en-US" dirty="0" smtClean="0">
                  <a:latin typeface="+mj-ea"/>
                  <a:ea typeface="+mj-ea"/>
                </a:rPr>
                <a:t>年</a:t>
              </a:r>
              <a:endParaRPr lang="zh-CN" altLang="en-US" dirty="0" smtClean="0">
                <a:latin typeface="+mj-ea"/>
                <a:ea typeface="+mj-ea"/>
              </a:endParaRPr>
            </a:p>
          </p:txBody>
        </p:sp>
        <p:sp>
          <p:nvSpPr>
            <p:cNvPr id="1546" name="Shape 1546"/>
            <p:cNvSpPr/>
            <p:nvPr/>
          </p:nvSpPr>
          <p:spPr>
            <a:xfrm>
              <a:off x="10291394" y="2833530"/>
              <a:ext cx="482536" cy="458406"/>
            </a:xfrm>
            <a:custGeom>
              <a:avLst/>
              <a:gdLst/>
              <a:ahLst/>
              <a:cxnLst>
                <a:cxn ang="0">
                  <a:pos x="wd2" y="hd2"/>
                </a:cxn>
                <a:cxn ang="5400000">
                  <a:pos x="wd2" y="hd2"/>
                </a:cxn>
                <a:cxn ang="10800000">
                  <a:pos x="wd2" y="hd2"/>
                </a:cxn>
                <a:cxn ang="16200000">
                  <a:pos x="wd2" y="hd2"/>
                </a:cxn>
              </a:cxnLst>
              <a:rect l="0" t="0" r="r" b="b"/>
              <a:pathLst>
                <a:path w="21600" h="21600" extrusionOk="0">
                  <a:moveTo>
                    <a:pt x="21600" y="4500"/>
                  </a:moveTo>
                  <a:cubicBezTo>
                    <a:pt x="21600" y="6300"/>
                    <a:pt x="21600" y="6300"/>
                    <a:pt x="21600" y="6300"/>
                  </a:cubicBezTo>
                  <a:cubicBezTo>
                    <a:pt x="20329" y="6300"/>
                    <a:pt x="20329" y="6300"/>
                    <a:pt x="20329" y="6300"/>
                  </a:cubicBezTo>
                  <a:cubicBezTo>
                    <a:pt x="20329" y="6750"/>
                    <a:pt x="19906" y="6750"/>
                    <a:pt x="19482" y="6750"/>
                  </a:cubicBezTo>
                  <a:cubicBezTo>
                    <a:pt x="2118" y="6750"/>
                    <a:pt x="2118" y="6750"/>
                    <a:pt x="2118" y="6750"/>
                  </a:cubicBezTo>
                  <a:cubicBezTo>
                    <a:pt x="1694" y="6750"/>
                    <a:pt x="1271" y="6750"/>
                    <a:pt x="1271" y="6300"/>
                  </a:cubicBezTo>
                  <a:cubicBezTo>
                    <a:pt x="0" y="6300"/>
                    <a:pt x="0" y="6300"/>
                    <a:pt x="0" y="6300"/>
                  </a:cubicBezTo>
                  <a:cubicBezTo>
                    <a:pt x="0" y="4500"/>
                    <a:pt x="0" y="4500"/>
                    <a:pt x="0" y="4500"/>
                  </a:cubicBezTo>
                  <a:cubicBezTo>
                    <a:pt x="11012" y="0"/>
                    <a:pt x="11012" y="0"/>
                    <a:pt x="11012" y="0"/>
                  </a:cubicBezTo>
                  <a:lnTo>
                    <a:pt x="21600" y="4500"/>
                  </a:lnTo>
                  <a:close/>
                  <a:moveTo>
                    <a:pt x="21600" y="19800"/>
                  </a:moveTo>
                  <a:cubicBezTo>
                    <a:pt x="21600" y="21600"/>
                    <a:pt x="21600" y="21600"/>
                    <a:pt x="21600" y="21600"/>
                  </a:cubicBezTo>
                  <a:cubicBezTo>
                    <a:pt x="0" y="21600"/>
                    <a:pt x="0" y="21600"/>
                    <a:pt x="0" y="21600"/>
                  </a:cubicBezTo>
                  <a:cubicBezTo>
                    <a:pt x="0" y="19800"/>
                    <a:pt x="0" y="19800"/>
                    <a:pt x="0" y="19800"/>
                  </a:cubicBezTo>
                  <a:cubicBezTo>
                    <a:pt x="0" y="19350"/>
                    <a:pt x="424" y="19350"/>
                    <a:pt x="847" y="19350"/>
                  </a:cubicBezTo>
                  <a:cubicBezTo>
                    <a:pt x="21176" y="19350"/>
                    <a:pt x="21176" y="19350"/>
                    <a:pt x="21176" y="19350"/>
                  </a:cubicBezTo>
                  <a:cubicBezTo>
                    <a:pt x="21600" y="19350"/>
                    <a:pt x="21600" y="19350"/>
                    <a:pt x="21600" y="19800"/>
                  </a:cubicBezTo>
                  <a:close/>
                  <a:moveTo>
                    <a:pt x="5929" y="7650"/>
                  </a:moveTo>
                  <a:cubicBezTo>
                    <a:pt x="5929" y="17100"/>
                    <a:pt x="5929" y="17100"/>
                    <a:pt x="5929" y="17100"/>
                  </a:cubicBezTo>
                  <a:cubicBezTo>
                    <a:pt x="7200" y="17100"/>
                    <a:pt x="7200" y="17100"/>
                    <a:pt x="7200" y="17100"/>
                  </a:cubicBezTo>
                  <a:cubicBezTo>
                    <a:pt x="7200" y="7650"/>
                    <a:pt x="7200" y="7650"/>
                    <a:pt x="7200" y="7650"/>
                  </a:cubicBezTo>
                  <a:cubicBezTo>
                    <a:pt x="10165" y="7650"/>
                    <a:pt x="10165" y="7650"/>
                    <a:pt x="10165" y="7650"/>
                  </a:cubicBezTo>
                  <a:cubicBezTo>
                    <a:pt x="10165" y="17100"/>
                    <a:pt x="10165" y="17100"/>
                    <a:pt x="10165" y="17100"/>
                  </a:cubicBezTo>
                  <a:cubicBezTo>
                    <a:pt x="11435" y="17100"/>
                    <a:pt x="11435" y="17100"/>
                    <a:pt x="11435" y="17100"/>
                  </a:cubicBezTo>
                  <a:cubicBezTo>
                    <a:pt x="11435" y="7650"/>
                    <a:pt x="11435" y="7650"/>
                    <a:pt x="11435" y="7650"/>
                  </a:cubicBezTo>
                  <a:cubicBezTo>
                    <a:pt x="14400" y="7650"/>
                    <a:pt x="14400" y="7650"/>
                    <a:pt x="14400" y="7650"/>
                  </a:cubicBezTo>
                  <a:cubicBezTo>
                    <a:pt x="14400" y="17100"/>
                    <a:pt x="14400" y="17100"/>
                    <a:pt x="14400" y="17100"/>
                  </a:cubicBezTo>
                  <a:cubicBezTo>
                    <a:pt x="16094" y="17100"/>
                    <a:pt x="16094" y="17100"/>
                    <a:pt x="16094" y="17100"/>
                  </a:cubicBezTo>
                  <a:cubicBezTo>
                    <a:pt x="16094" y="7650"/>
                    <a:pt x="16094" y="7650"/>
                    <a:pt x="16094" y="7650"/>
                  </a:cubicBezTo>
                  <a:cubicBezTo>
                    <a:pt x="19059" y="7650"/>
                    <a:pt x="19059" y="7650"/>
                    <a:pt x="19059" y="7650"/>
                  </a:cubicBezTo>
                  <a:cubicBezTo>
                    <a:pt x="19059" y="17100"/>
                    <a:pt x="19059" y="17100"/>
                    <a:pt x="19059" y="17100"/>
                  </a:cubicBezTo>
                  <a:cubicBezTo>
                    <a:pt x="19482" y="17100"/>
                    <a:pt x="19482" y="17100"/>
                    <a:pt x="19482" y="17100"/>
                  </a:cubicBezTo>
                  <a:cubicBezTo>
                    <a:pt x="19906" y="17100"/>
                    <a:pt x="20329" y="17100"/>
                    <a:pt x="20329" y="17550"/>
                  </a:cubicBezTo>
                  <a:cubicBezTo>
                    <a:pt x="20329" y="18450"/>
                    <a:pt x="20329" y="18450"/>
                    <a:pt x="20329" y="18450"/>
                  </a:cubicBezTo>
                  <a:cubicBezTo>
                    <a:pt x="1271" y="18450"/>
                    <a:pt x="1271" y="18450"/>
                    <a:pt x="1271" y="18450"/>
                  </a:cubicBezTo>
                  <a:cubicBezTo>
                    <a:pt x="1271" y="17550"/>
                    <a:pt x="1271" y="17550"/>
                    <a:pt x="1271" y="17550"/>
                  </a:cubicBezTo>
                  <a:cubicBezTo>
                    <a:pt x="1271" y="17100"/>
                    <a:pt x="1694" y="17100"/>
                    <a:pt x="2118" y="17100"/>
                  </a:cubicBezTo>
                  <a:cubicBezTo>
                    <a:pt x="2965" y="17100"/>
                    <a:pt x="2965" y="17100"/>
                    <a:pt x="2965" y="17100"/>
                  </a:cubicBezTo>
                  <a:cubicBezTo>
                    <a:pt x="2965" y="7650"/>
                    <a:pt x="2965" y="7650"/>
                    <a:pt x="2965" y="7650"/>
                  </a:cubicBezTo>
                  <a:lnTo>
                    <a:pt x="5929" y="7650"/>
                  </a:lnTo>
                  <a:close/>
                </a:path>
              </a:pathLst>
            </a:custGeom>
            <a:solidFill>
              <a:schemeClr val="accent5"/>
            </a:solidFill>
            <a:ln w="12700">
              <a:miter lim="400000"/>
            </a:ln>
          </p:spPr>
          <p:txBody>
            <a:bodyPr lIns="45719" rIns="45719"/>
            <a:lstStyle/>
            <a:p>
              <a:endParaRPr>
                <a:latin typeface="+mj-ea"/>
                <a:ea typeface="+mj-ea"/>
              </a:endParaRPr>
            </a:p>
          </p:txBody>
        </p:sp>
      </p:grpSp>
      <p:grpSp>
        <p:nvGrpSpPr>
          <p:cNvPr id="4" name="组合 3"/>
          <p:cNvGrpSpPr/>
          <p:nvPr/>
        </p:nvGrpSpPr>
        <p:grpSpPr>
          <a:xfrm>
            <a:off x="8028557" y="2833530"/>
            <a:ext cx="1678653" cy="1175810"/>
            <a:chOff x="8028557" y="2833530"/>
            <a:chExt cx="1678653" cy="1175810"/>
          </a:xfrm>
        </p:grpSpPr>
        <p:sp>
          <p:nvSpPr>
            <p:cNvPr id="1533" name="Shape 1533"/>
            <p:cNvSpPr/>
            <p:nvPr/>
          </p:nvSpPr>
          <p:spPr>
            <a:xfrm>
              <a:off x="8028557" y="3588970"/>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zh-CN" altLang="en-US" sz="1800" dirty="0" smtClean="0">
                  <a:latin typeface="+mj-ea"/>
                  <a:ea typeface="+mj-ea"/>
                </a:rPr>
                <a:t>1788万元</a:t>
              </a:r>
              <a:endParaRPr lang="zh-CN" altLang="en-US" sz="1800" dirty="0" smtClean="0">
                <a:latin typeface="+mj-ea"/>
                <a:ea typeface="+mj-ea"/>
              </a:endParaRPr>
            </a:p>
          </p:txBody>
        </p:sp>
        <p:sp>
          <p:nvSpPr>
            <p:cNvPr id="1534" name="Shape 1534"/>
            <p:cNvSpPr/>
            <p:nvPr/>
          </p:nvSpPr>
          <p:spPr>
            <a:xfrm>
              <a:off x="8470850" y="3316339"/>
              <a:ext cx="793750" cy="352425"/>
            </a:xfrm>
            <a:prstGeom prst="rect">
              <a:avLst/>
            </a:prstGeom>
            <a:ln w="12700">
              <a:miter lim="400000"/>
            </a:ln>
          </p:spPr>
          <p:txBody>
            <a:bodyPr wrap="none" lIns="45719" rIns="45719">
              <a:spAutoFit/>
            </a:bodyPr>
            <a:lstStyle>
              <a:lvl1pPr algn="ctr">
                <a:defRPr sz="1600" b="1">
                  <a:solidFill>
                    <a:srgbClr val="333F50"/>
                  </a:solidFill>
                </a:defRPr>
              </a:lvl1pPr>
            </a:lstStyle>
            <a:p>
              <a:r>
                <a:rPr lang="en-US" dirty="0" smtClean="0">
                  <a:latin typeface="+mj-ea"/>
                  <a:ea typeface="+mj-ea"/>
                </a:rPr>
                <a:t>2012</a:t>
              </a:r>
              <a:r>
                <a:rPr lang="zh-CN" altLang="en-US" dirty="0" smtClean="0">
                  <a:latin typeface="+mj-ea"/>
                  <a:ea typeface="+mj-ea"/>
                </a:rPr>
                <a:t>年</a:t>
              </a:r>
              <a:endParaRPr lang="zh-CN" altLang="en-US" dirty="0" smtClean="0">
                <a:latin typeface="+mj-ea"/>
                <a:ea typeface="+mj-ea"/>
              </a:endParaRPr>
            </a:p>
          </p:txBody>
        </p:sp>
        <p:sp>
          <p:nvSpPr>
            <p:cNvPr id="1548" name="Shape 1548"/>
            <p:cNvSpPr/>
            <p:nvPr/>
          </p:nvSpPr>
          <p:spPr>
            <a:xfrm>
              <a:off x="8579449" y="2833530"/>
              <a:ext cx="531398" cy="463577"/>
            </a:xfrm>
            <a:custGeom>
              <a:avLst/>
              <a:gdLst/>
              <a:ahLst/>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chemeClr val="accent1"/>
            </a:solidFill>
            <a:ln w="12700">
              <a:miter lim="400000"/>
            </a:ln>
          </p:spPr>
          <p:txBody>
            <a:bodyPr lIns="45719" rIns="45719"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mj-ea"/>
                <a:ea typeface="+mj-ea"/>
              </a:endParaRPr>
            </a:p>
          </p:txBody>
        </p:sp>
      </p:grpSp>
      <p:grpSp>
        <p:nvGrpSpPr>
          <p:cNvPr id="9" name="组合 8"/>
          <p:cNvGrpSpPr/>
          <p:nvPr/>
        </p:nvGrpSpPr>
        <p:grpSpPr>
          <a:xfrm>
            <a:off x="9693910" y="4373368"/>
            <a:ext cx="1678653" cy="1247476"/>
            <a:chOff x="9693910" y="4373368"/>
            <a:chExt cx="1678653" cy="1247476"/>
          </a:xfrm>
        </p:grpSpPr>
        <p:sp>
          <p:nvSpPr>
            <p:cNvPr id="1541" name="Shape 1541"/>
            <p:cNvSpPr/>
            <p:nvPr/>
          </p:nvSpPr>
          <p:spPr>
            <a:xfrm>
              <a:off x="9693910" y="5200474"/>
              <a:ext cx="1678653" cy="420370"/>
            </a:xfrm>
            <a:prstGeom prst="rect">
              <a:avLst/>
            </a:prstGeom>
            <a:ln w="12700">
              <a:miter lim="400000"/>
            </a:ln>
          </p:spPr>
          <p:txBody>
            <a:bodyPr lIns="45719" rIns="45719">
              <a:spAutoFit/>
            </a:bodyPr>
            <a:lstStyle>
              <a:lvl1pPr algn="ctr">
                <a:lnSpc>
                  <a:spcPct val="120000"/>
                </a:lnSpc>
                <a:defRPr sz="1200">
                  <a:solidFill>
                    <a:srgbClr val="44546A"/>
                  </a:solidFill>
                </a:defRPr>
              </a:lvl1pPr>
            </a:lstStyle>
            <a:p>
              <a:r>
                <a:rPr lang="en-US" sz="1800" dirty="0" smtClean="0">
                  <a:latin typeface="+mj-ea"/>
                  <a:ea typeface="+mj-ea"/>
                </a:rPr>
                <a:t>1804</a:t>
              </a:r>
              <a:r>
                <a:rPr lang="zh-CN" altLang="en-US" sz="1800" dirty="0" smtClean="0">
                  <a:latin typeface="+mj-ea"/>
                  <a:ea typeface="+mj-ea"/>
                </a:rPr>
                <a:t>万元</a:t>
              </a:r>
              <a:endParaRPr lang="zh-CN" altLang="en-US" sz="1800" dirty="0" smtClean="0">
                <a:latin typeface="+mj-ea"/>
                <a:ea typeface="+mj-ea"/>
              </a:endParaRPr>
            </a:p>
          </p:txBody>
        </p:sp>
        <p:sp>
          <p:nvSpPr>
            <p:cNvPr id="1542" name="Shape 1542"/>
            <p:cNvSpPr/>
            <p:nvPr/>
          </p:nvSpPr>
          <p:spPr>
            <a:xfrm>
              <a:off x="10136202" y="4927846"/>
              <a:ext cx="793750" cy="352425"/>
            </a:xfrm>
            <a:prstGeom prst="rect">
              <a:avLst/>
            </a:prstGeom>
            <a:ln w="12700">
              <a:miter lim="400000"/>
            </a:ln>
          </p:spPr>
          <p:txBody>
            <a:bodyPr wrap="none" lIns="45719" rIns="45719">
              <a:spAutoFit/>
            </a:bodyPr>
            <a:lstStyle>
              <a:lvl1pPr algn="ctr">
                <a:defRPr sz="1600" b="1">
                  <a:solidFill>
                    <a:srgbClr val="333F50"/>
                  </a:solidFill>
                </a:defRPr>
              </a:lvl1pPr>
            </a:lstStyle>
            <a:p>
              <a:r>
                <a:rPr lang="en-US" altLang="zh-CN" dirty="0" smtClean="0">
                  <a:latin typeface="+mj-ea"/>
                  <a:ea typeface="+mj-ea"/>
                </a:rPr>
                <a:t>2016</a:t>
              </a:r>
              <a:r>
                <a:rPr lang="zh-CN" altLang="en-US" dirty="0" smtClean="0">
                  <a:latin typeface="+mj-ea"/>
                  <a:ea typeface="+mj-ea"/>
                </a:rPr>
                <a:t>年</a:t>
              </a:r>
              <a:endParaRPr lang="zh-CN" altLang="en-US" dirty="0" smtClean="0">
                <a:latin typeface="+mj-ea"/>
                <a:ea typeface="+mj-ea"/>
              </a:endParaRPr>
            </a:p>
          </p:txBody>
        </p:sp>
        <p:sp>
          <p:nvSpPr>
            <p:cNvPr id="43" name="Shape 4945"/>
            <p:cNvSpPr/>
            <p:nvPr/>
          </p:nvSpPr>
          <p:spPr>
            <a:xfrm>
              <a:off x="10281232" y="4373368"/>
              <a:ext cx="502859" cy="568709"/>
            </a:xfrm>
            <a:custGeom>
              <a:avLst/>
              <a:gdLst/>
              <a:ahLst/>
              <a:cxnLst>
                <a:cxn ang="0">
                  <a:pos x="wd2" y="hd2"/>
                </a:cxn>
                <a:cxn ang="5400000">
                  <a:pos x="wd2" y="hd2"/>
                </a:cxn>
                <a:cxn ang="10800000">
                  <a:pos x="wd2" y="hd2"/>
                </a:cxn>
                <a:cxn ang="16200000">
                  <a:pos x="wd2" y="hd2"/>
                </a:cxn>
              </a:cxnLst>
              <a:rect l="0" t="0" r="r" b="b"/>
              <a:pathLst>
                <a:path w="21600" h="21600" extrusionOk="0">
                  <a:moveTo>
                    <a:pt x="5538" y="1718"/>
                  </a:moveTo>
                  <a:cubicBezTo>
                    <a:pt x="5538" y="1964"/>
                    <a:pt x="5815" y="2455"/>
                    <a:pt x="5538" y="2700"/>
                  </a:cubicBezTo>
                  <a:cubicBezTo>
                    <a:pt x="1385" y="1473"/>
                    <a:pt x="1385" y="1473"/>
                    <a:pt x="1385" y="1473"/>
                  </a:cubicBezTo>
                  <a:cubicBezTo>
                    <a:pt x="277" y="1964"/>
                    <a:pt x="277" y="1964"/>
                    <a:pt x="277" y="1964"/>
                  </a:cubicBezTo>
                  <a:cubicBezTo>
                    <a:pt x="0" y="2700"/>
                    <a:pt x="0" y="3927"/>
                    <a:pt x="0" y="4909"/>
                  </a:cubicBezTo>
                  <a:cubicBezTo>
                    <a:pt x="0" y="6382"/>
                    <a:pt x="277" y="8100"/>
                    <a:pt x="831" y="9327"/>
                  </a:cubicBezTo>
                  <a:cubicBezTo>
                    <a:pt x="1662" y="10800"/>
                    <a:pt x="2769" y="11782"/>
                    <a:pt x="4708" y="12027"/>
                  </a:cubicBezTo>
                  <a:cubicBezTo>
                    <a:pt x="4985" y="12273"/>
                    <a:pt x="5262" y="12273"/>
                    <a:pt x="5538" y="12273"/>
                  </a:cubicBezTo>
                  <a:cubicBezTo>
                    <a:pt x="5538" y="12027"/>
                    <a:pt x="5538" y="12027"/>
                    <a:pt x="5538" y="12027"/>
                  </a:cubicBezTo>
                  <a:cubicBezTo>
                    <a:pt x="6092" y="12518"/>
                    <a:pt x="7200" y="12764"/>
                    <a:pt x="8585" y="12764"/>
                  </a:cubicBezTo>
                  <a:cubicBezTo>
                    <a:pt x="8585" y="15709"/>
                    <a:pt x="8585" y="15709"/>
                    <a:pt x="8585" y="15709"/>
                  </a:cubicBezTo>
                  <a:cubicBezTo>
                    <a:pt x="7477" y="15709"/>
                    <a:pt x="7477" y="15709"/>
                    <a:pt x="7477" y="15709"/>
                  </a:cubicBezTo>
                  <a:cubicBezTo>
                    <a:pt x="7477" y="16691"/>
                    <a:pt x="7477" y="16691"/>
                    <a:pt x="7477" y="16691"/>
                  </a:cubicBezTo>
                  <a:cubicBezTo>
                    <a:pt x="4154" y="16691"/>
                    <a:pt x="4154" y="16691"/>
                    <a:pt x="4154" y="16691"/>
                  </a:cubicBezTo>
                  <a:cubicBezTo>
                    <a:pt x="4154" y="21600"/>
                    <a:pt x="4154" y="21600"/>
                    <a:pt x="4154" y="21600"/>
                  </a:cubicBezTo>
                  <a:cubicBezTo>
                    <a:pt x="17723" y="21600"/>
                    <a:pt x="17723" y="21600"/>
                    <a:pt x="17723" y="21600"/>
                  </a:cubicBezTo>
                  <a:cubicBezTo>
                    <a:pt x="17723" y="16691"/>
                    <a:pt x="17723" y="16691"/>
                    <a:pt x="17723" y="16691"/>
                  </a:cubicBezTo>
                  <a:cubicBezTo>
                    <a:pt x="14400" y="16691"/>
                    <a:pt x="14400" y="16691"/>
                    <a:pt x="14400" y="16691"/>
                  </a:cubicBezTo>
                  <a:cubicBezTo>
                    <a:pt x="14400" y="15709"/>
                    <a:pt x="14400" y="15709"/>
                    <a:pt x="14400" y="15709"/>
                  </a:cubicBezTo>
                  <a:cubicBezTo>
                    <a:pt x="13015" y="15709"/>
                    <a:pt x="13015" y="15709"/>
                    <a:pt x="13015" y="15709"/>
                  </a:cubicBezTo>
                  <a:cubicBezTo>
                    <a:pt x="13015" y="12764"/>
                    <a:pt x="13015" y="12764"/>
                    <a:pt x="13015" y="12764"/>
                  </a:cubicBezTo>
                  <a:cubicBezTo>
                    <a:pt x="14400" y="12764"/>
                    <a:pt x="15508" y="12518"/>
                    <a:pt x="16062" y="12027"/>
                  </a:cubicBezTo>
                  <a:cubicBezTo>
                    <a:pt x="16062" y="12273"/>
                    <a:pt x="16062" y="12273"/>
                    <a:pt x="16062" y="12273"/>
                  </a:cubicBezTo>
                  <a:cubicBezTo>
                    <a:pt x="16338" y="12273"/>
                    <a:pt x="16615" y="12273"/>
                    <a:pt x="16892" y="12027"/>
                  </a:cubicBezTo>
                  <a:cubicBezTo>
                    <a:pt x="18831" y="11782"/>
                    <a:pt x="19938" y="10800"/>
                    <a:pt x="20769" y="9327"/>
                  </a:cubicBezTo>
                  <a:cubicBezTo>
                    <a:pt x="21323" y="8100"/>
                    <a:pt x="21600" y="6382"/>
                    <a:pt x="21600" y="4909"/>
                  </a:cubicBezTo>
                  <a:cubicBezTo>
                    <a:pt x="21600" y="3927"/>
                    <a:pt x="21600" y="2700"/>
                    <a:pt x="21323" y="1964"/>
                  </a:cubicBezTo>
                  <a:cubicBezTo>
                    <a:pt x="20215" y="1473"/>
                    <a:pt x="20215" y="1473"/>
                    <a:pt x="20215" y="1473"/>
                  </a:cubicBezTo>
                  <a:cubicBezTo>
                    <a:pt x="16062" y="2700"/>
                    <a:pt x="16062" y="2700"/>
                    <a:pt x="16062" y="2700"/>
                  </a:cubicBezTo>
                  <a:cubicBezTo>
                    <a:pt x="15785" y="2455"/>
                    <a:pt x="16062" y="1964"/>
                    <a:pt x="16062" y="1718"/>
                  </a:cubicBezTo>
                  <a:cubicBezTo>
                    <a:pt x="16615" y="1718"/>
                    <a:pt x="16615" y="1718"/>
                    <a:pt x="16615" y="1718"/>
                  </a:cubicBezTo>
                  <a:cubicBezTo>
                    <a:pt x="16615" y="0"/>
                    <a:pt x="16615" y="0"/>
                    <a:pt x="16615" y="0"/>
                  </a:cubicBezTo>
                  <a:cubicBezTo>
                    <a:pt x="4708" y="0"/>
                    <a:pt x="4708" y="0"/>
                    <a:pt x="4708" y="0"/>
                  </a:cubicBezTo>
                  <a:cubicBezTo>
                    <a:pt x="4708" y="1718"/>
                    <a:pt x="4708" y="1718"/>
                    <a:pt x="4708" y="1718"/>
                  </a:cubicBezTo>
                  <a:cubicBezTo>
                    <a:pt x="5538" y="1718"/>
                    <a:pt x="5538" y="1718"/>
                    <a:pt x="5538" y="1718"/>
                  </a:cubicBezTo>
                  <a:close/>
                  <a:moveTo>
                    <a:pt x="17446" y="10309"/>
                  </a:moveTo>
                  <a:cubicBezTo>
                    <a:pt x="17723" y="8836"/>
                    <a:pt x="16615" y="6873"/>
                    <a:pt x="16338" y="4909"/>
                  </a:cubicBezTo>
                  <a:cubicBezTo>
                    <a:pt x="16892" y="5400"/>
                    <a:pt x="16892" y="5400"/>
                    <a:pt x="16892" y="5400"/>
                  </a:cubicBezTo>
                  <a:cubicBezTo>
                    <a:pt x="18277" y="4418"/>
                    <a:pt x="18277" y="4418"/>
                    <a:pt x="18277" y="4418"/>
                  </a:cubicBezTo>
                  <a:cubicBezTo>
                    <a:pt x="17723" y="3927"/>
                    <a:pt x="17723" y="3927"/>
                    <a:pt x="17723" y="3927"/>
                  </a:cubicBezTo>
                  <a:cubicBezTo>
                    <a:pt x="19662" y="3191"/>
                    <a:pt x="19662" y="3191"/>
                    <a:pt x="19662" y="3191"/>
                  </a:cubicBezTo>
                  <a:cubicBezTo>
                    <a:pt x="19938" y="3682"/>
                    <a:pt x="19938" y="4418"/>
                    <a:pt x="19938" y="4909"/>
                  </a:cubicBezTo>
                  <a:cubicBezTo>
                    <a:pt x="19662" y="6382"/>
                    <a:pt x="19662" y="7609"/>
                    <a:pt x="19108" y="8836"/>
                  </a:cubicBezTo>
                  <a:cubicBezTo>
                    <a:pt x="18554" y="9573"/>
                    <a:pt x="18000" y="10064"/>
                    <a:pt x="17446" y="10309"/>
                  </a:cubicBezTo>
                  <a:close/>
                  <a:moveTo>
                    <a:pt x="5262" y="4909"/>
                  </a:moveTo>
                  <a:cubicBezTo>
                    <a:pt x="4708" y="6873"/>
                    <a:pt x="3877" y="8836"/>
                    <a:pt x="4154" y="10309"/>
                  </a:cubicBezTo>
                  <a:cubicBezTo>
                    <a:pt x="3600" y="10064"/>
                    <a:pt x="3046" y="9573"/>
                    <a:pt x="2492" y="8836"/>
                  </a:cubicBezTo>
                  <a:cubicBezTo>
                    <a:pt x="1938" y="7609"/>
                    <a:pt x="1662" y="6382"/>
                    <a:pt x="1662" y="4909"/>
                  </a:cubicBezTo>
                  <a:cubicBezTo>
                    <a:pt x="1662" y="4418"/>
                    <a:pt x="1662" y="3682"/>
                    <a:pt x="1938" y="3191"/>
                  </a:cubicBezTo>
                  <a:cubicBezTo>
                    <a:pt x="3877" y="3927"/>
                    <a:pt x="3877" y="3927"/>
                    <a:pt x="3877" y="3927"/>
                  </a:cubicBezTo>
                  <a:cubicBezTo>
                    <a:pt x="3323" y="4418"/>
                    <a:pt x="3323" y="4418"/>
                    <a:pt x="3323" y="4418"/>
                  </a:cubicBezTo>
                  <a:cubicBezTo>
                    <a:pt x="4708" y="5400"/>
                    <a:pt x="4708" y="5400"/>
                    <a:pt x="4708" y="5400"/>
                  </a:cubicBezTo>
                  <a:cubicBezTo>
                    <a:pt x="5262" y="4909"/>
                    <a:pt x="5262" y="4909"/>
                    <a:pt x="5262" y="4909"/>
                  </a:cubicBezTo>
                  <a:close/>
                  <a:moveTo>
                    <a:pt x="8862" y="2455"/>
                  </a:moveTo>
                  <a:cubicBezTo>
                    <a:pt x="8862" y="11045"/>
                    <a:pt x="8862" y="11045"/>
                    <a:pt x="8862" y="11045"/>
                  </a:cubicBezTo>
                  <a:cubicBezTo>
                    <a:pt x="8862" y="11045"/>
                    <a:pt x="7477" y="11045"/>
                    <a:pt x="6923" y="10064"/>
                  </a:cubicBezTo>
                  <a:cubicBezTo>
                    <a:pt x="6646" y="9082"/>
                    <a:pt x="7754" y="3927"/>
                    <a:pt x="7754" y="3436"/>
                  </a:cubicBezTo>
                  <a:cubicBezTo>
                    <a:pt x="7754" y="3191"/>
                    <a:pt x="7754" y="2455"/>
                    <a:pt x="7754" y="2455"/>
                  </a:cubicBezTo>
                  <a:lnTo>
                    <a:pt x="8862" y="2455"/>
                  </a:lnTo>
                  <a:close/>
                </a:path>
              </a:pathLst>
            </a:custGeom>
            <a:solidFill>
              <a:schemeClr val="accent1"/>
            </a:solidFill>
            <a:ln w="12700">
              <a:miter lim="400000"/>
            </a:ln>
          </p:spPr>
          <p:txBody>
            <a:bodyPr lIns="45719" rIns="45719"/>
            <a:lstStyle/>
            <a:p>
              <a:endParaRPr>
                <a:latin typeface="+mj-ea"/>
                <a:ea typeface="+mj-ea"/>
              </a:endParaRPr>
            </a:p>
          </p:txBody>
        </p:sp>
      </p:grpSp>
      <p:sp>
        <p:nvSpPr>
          <p:cNvPr id="2" name="灯片编号占位符 1"/>
          <p:cNvSpPr>
            <a:spLocks noGrp="1"/>
          </p:cNvSpPr>
          <p:nvPr>
            <p:ph type="sldNum" sz="quarter" idx="2"/>
          </p:nvPr>
        </p:nvSpPr>
        <p:spPr>
          <a:xfrm>
            <a:off x="11205210" y="6381750"/>
            <a:ext cx="460375" cy="303530"/>
          </a:xfrm>
        </p:spPr>
        <p:txBody>
          <a:bodyPr wrap="square"/>
          <a:lstStyle/>
          <a:p>
            <a:fld id="{86CB4B4D-7CA3-9044-876B-883B54F8677D}" type="slidenum">
              <a:rPr lang="en-US" altLang="zh-CN" smtClean="0"/>
            </a:fld>
            <a:endParaRPr lang="en-US" altLang="zh-CN"/>
          </a:p>
        </p:txBody>
      </p:sp>
      <p:sp>
        <p:nvSpPr>
          <p:cNvPr id="45" name="Shape 60"/>
          <p:cNvSpPr/>
          <p:nvPr/>
        </p:nvSpPr>
        <p:spPr>
          <a:xfrm>
            <a:off x="3182204" y="1053894"/>
            <a:ext cx="5827594" cy="350047"/>
          </a:xfrm>
          <a:prstGeom prst="rect">
            <a:avLst/>
          </a:prstGeom>
          <a:ln w="12700">
            <a:miter lim="400000"/>
          </a:ln>
        </p:spPr>
        <p:txBody>
          <a:bodyPr lIns="54373" tIns="54373" rIns="54373" bIns="54373">
            <a:normAutofit fontScale="90000" lnSpcReduction="10000"/>
          </a:bodyPr>
          <a:lstStyle/>
          <a:p>
            <a:pPr algn="ctr" defTabSz="1087120">
              <a:lnSpc>
                <a:spcPct val="120000"/>
              </a:lnSpc>
              <a:spcBef>
                <a:spcPts val="300"/>
              </a:spcBef>
              <a:defRPr sz="1600">
                <a:solidFill>
                  <a:srgbClr val="333F50"/>
                </a:solidFill>
              </a:defRPr>
            </a:pPr>
            <a:r>
              <a:rPr lang="en-US" altLang="zh-CN" dirty="0" smtClean="0">
                <a:latin typeface="微软雅黑" panose="020B0503020204020204" pitchFamily="34" charset="-122"/>
                <a:ea typeface="微软雅黑" panose="020B0503020204020204" pitchFamily="34" charset="-122"/>
              </a:rPr>
              <a:t>2011-2016</a:t>
            </a:r>
            <a:r>
              <a:rPr lang="zh-CN" altLang="en-US" dirty="0" smtClean="0">
                <a:latin typeface="微软雅黑" panose="020B0503020204020204" pitchFamily="34" charset="-122"/>
                <a:ea typeface="微软雅黑" panose="020B0503020204020204" pitchFamily="34" charset="-122"/>
              </a:rPr>
              <a:t>年</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indefinite" fill="hold"/>
                                        <p:tgtEl>
                                          <p:spTgt spid="1515"/>
                                        </p:tgtEl>
                                        <p:attrNameLst>
                                          <p:attrName>style.visibility</p:attrName>
                                        </p:attrNameLst>
                                      </p:cBhvr>
                                      <p:to>
                                        <p:strVal val="visible"/>
                                      </p:to>
                                    </p:set>
                                    <p:anim calcmode="lin" valueType="num">
                                      <p:cBhvr>
                                        <p:cTn id="7" dur="1000" fill="hold"/>
                                        <p:tgtEl>
                                          <p:spTgt spid="1515"/>
                                        </p:tgtEl>
                                        <p:attrNameLst>
                                          <p:attrName>ppt_x</p:attrName>
                                        </p:attrNameLst>
                                      </p:cBhvr>
                                      <p:tavLst>
                                        <p:tav tm="0">
                                          <p:val>
                                            <p:strVal val="#ppt_x"/>
                                          </p:val>
                                        </p:tav>
                                        <p:tav tm="100000">
                                          <p:val>
                                            <p:strVal val="#ppt_x"/>
                                          </p:val>
                                        </p:tav>
                                      </p:tavLst>
                                    </p:anim>
                                    <p:anim calcmode="lin" valueType="num">
                                      <p:cBhvr>
                                        <p:cTn id="8" dur="1000" fill="hold"/>
                                        <p:tgtEl>
                                          <p:spTgt spid="15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indefinite" fill="hold"/>
                                        <p:tgtEl>
                                          <p:spTgt spid="1530"/>
                                        </p:tgtEl>
                                        <p:attrNameLst>
                                          <p:attrName>style.visibility</p:attrName>
                                        </p:attrNameLst>
                                      </p:cBhvr>
                                      <p:to>
                                        <p:strVal val="visible"/>
                                      </p:to>
                                    </p:set>
                                    <p:animEffect transition="in" filter="wipe(up)">
                                      <p:cBhvr>
                                        <p:cTn id="12" dur="500"/>
                                        <p:tgtEl>
                                          <p:spTgt spid="1530"/>
                                        </p:tgtEl>
                                      </p:cBhvr>
                                    </p:animEffect>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5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900" decel="100000" fill="hold"/>
                                        <p:tgtEl>
                                          <p:spTgt spid="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25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900" decel="100000" fill="hold"/>
                                        <p:tgtEl>
                                          <p:spTgt spid="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 grpId="0" animBg="1" advAuto="0"/>
      <p:bldP spid="153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p:txBody>
          <a:bodyPr/>
          <a:p>
            <a:fld id="{86CB4B4D-7CA3-9044-876B-883B54F8677D}" type="slidenum">
              <a:rPr lang="en-US" altLang="zh-CN" smtClean="0"/>
            </a:fld>
            <a:endParaRPr lang="en-US" altLang="zh-CN"/>
          </a:p>
        </p:txBody>
      </p:sp>
      <p:pic>
        <p:nvPicPr>
          <p:cNvPr id="4" name="图片 3"/>
          <p:cNvPicPr>
            <a:picLocks noChangeAspect="1"/>
          </p:cNvPicPr>
          <p:nvPr/>
        </p:nvPicPr>
        <p:blipFill>
          <a:blip r:embed="rId1"/>
          <a:stretch>
            <a:fillRect/>
          </a:stretch>
        </p:blipFill>
        <p:spPr>
          <a:xfrm>
            <a:off x="261620" y="77470"/>
            <a:ext cx="11680190" cy="6509385"/>
          </a:xfrm>
          <a:prstGeom prst="rect">
            <a:avLst/>
          </a:prstGeom>
        </p:spPr>
      </p:pic>
      <p:sp>
        <p:nvSpPr>
          <p:cNvPr id="5" name="文本框 4"/>
          <p:cNvSpPr txBox="1"/>
          <p:nvPr/>
        </p:nvSpPr>
        <p:spPr>
          <a:xfrm>
            <a:off x="281940" y="3845560"/>
            <a:ext cx="11640820" cy="364490"/>
          </a:xfrm>
          <a:prstGeom prst="rect">
            <a:avLst/>
          </a:prstGeom>
          <a:noFill/>
          <a:ln w="28575" cap="flat" cmpd="sng">
            <a:solidFill>
              <a:srgbClr val="FF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5" name="Shape 3245"/>
          <p:cNvSpPr>
            <a:spLocks noGrp="1"/>
          </p:cNvSpPr>
          <p:nvPr>
            <p:ph type="title"/>
          </p:nvPr>
        </p:nvSpPr>
        <p:spPr>
          <a:xfrm>
            <a:off x="848360" y="113030"/>
            <a:ext cx="10515600" cy="941705"/>
          </a:xfrm>
          <a:prstGeom prst="rect">
            <a:avLst/>
          </a:prstGeom>
          <a:ln w="12700">
            <a:miter lim="400000"/>
          </a:ln>
        </p:spPr>
        <p:txBody>
          <a:bodyPr lIns="45719" rIns="45719" anchor="ctr">
            <a:normAutofit/>
          </a:bodyPr>
          <a:lstStyle/>
          <a:p>
            <a:r>
              <a:rPr lang="zh-CN" dirty="0">
                <a:latin typeface="方正尚酷简体" panose="03000509000000000000" pitchFamily="65" charset="-122"/>
                <a:ea typeface="方正尚酷简体" panose="03000509000000000000" pitchFamily="65" charset="-122"/>
              </a:rPr>
              <a:t>省级科研平台数量（</a:t>
            </a:r>
            <a:r>
              <a:rPr lang="en-US" altLang="zh-CN" dirty="0">
                <a:latin typeface="方正尚酷简体" panose="03000509000000000000" pitchFamily="65" charset="-122"/>
                <a:ea typeface="方正尚酷简体" panose="03000509000000000000" pitchFamily="65" charset="-122"/>
              </a:rPr>
              <a:t>23</a:t>
            </a:r>
            <a:r>
              <a:rPr lang="zh-CN" altLang="en-US" dirty="0">
                <a:latin typeface="方正尚酷简体" panose="03000509000000000000" pitchFamily="65" charset="-122"/>
                <a:ea typeface="方正尚酷简体" panose="03000509000000000000" pitchFamily="65" charset="-122"/>
              </a:rPr>
              <a:t>个）</a:t>
            </a:r>
            <a:endParaRPr lang="zh-CN" altLang="en-US" dirty="0">
              <a:latin typeface="方正尚酷简体" panose="03000509000000000000" pitchFamily="65" charset="-122"/>
              <a:ea typeface="方正尚酷简体" panose="03000509000000000000" pitchFamily="65" charset="-122"/>
            </a:endParaRPr>
          </a:p>
        </p:txBody>
      </p:sp>
      <p:grpSp>
        <p:nvGrpSpPr>
          <p:cNvPr id="3337" name="Group 3337"/>
          <p:cNvGrpSpPr/>
          <p:nvPr/>
        </p:nvGrpSpPr>
        <p:grpSpPr>
          <a:xfrm>
            <a:off x="2805793" y="1996439"/>
            <a:ext cx="5389564" cy="4632327"/>
            <a:chOff x="0" y="0"/>
            <a:chExt cx="5389562" cy="4632326"/>
          </a:xfrm>
        </p:grpSpPr>
        <p:sp>
          <p:nvSpPr>
            <p:cNvPr id="3247" name="Shape 3247"/>
            <p:cNvSpPr/>
            <p:nvPr/>
          </p:nvSpPr>
          <p:spPr>
            <a:xfrm>
              <a:off x="854075" y="4306888"/>
              <a:ext cx="4535488" cy="1714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600"/>
                  </a:lnTo>
                  <a:lnTo>
                    <a:pt x="21585" y="10200"/>
                  </a:lnTo>
                  <a:lnTo>
                    <a:pt x="21547" y="9800"/>
                  </a:lnTo>
                  <a:lnTo>
                    <a:pt x="21479" y="9200"/>
                  </a:lnTo>
                  <a:lnTo>
                    <a:pt x="21381" y="8600"/>
                  </a:lnTo>
                  <a:lnTo>
                    <a:pt x="21116" y="7600"/>
                  </a:lnTo>
                  <a:lnTo>
                    <a:pt x="20753" y="6600"/>
                  </a:lnTo>
                  <a:lnTo>
                    <a:pt x="20300" y="5600"/>
                  </a:lnTo>
                  <a:lnTo>
                    <a:pt x="19755" y="4800"/>
                  </a:lnTo>
                  <a:lnTo>
                    <a:pt x="19135" y="4000"/>
                  </a:lnTo>
                  <a:lnTo>
                    <a:pt x="18440" y="3200"/>
                  </a:lnTo>
                  <a:lnTo>
                    <a:pt x="17669" y="2400"/>
                  </a:lnTo>
                  <a:lnTo>
                    <a:pt x="16837" y="1800"/>
                  </a:lnTo>
                  <a:lnTo>
                    <a:pt x="15007" y="800"/>
                  </a:lnTo>
                  <a:lnTo>
                    <a:pt x="12974" y="200"/>
                  </a:lnTo>
                  <a:lnTo>
                    <a:pt x="10796" y="0"/>
                  </a:lnTo>
                  <a:lnTo>
                    <a:pt x="8619" y="200"/>
                  </a:lnTo>
                  <a:lnTo>
                    <a:pt x="6593" y="800"/>
                  </a:lnTo>
                  <a:lnTo>
                    <a:pt x="4763" y="1800"/>
                  </a:lnTo>
                  <a:lnTo>
                    <a:pt x="3931" y="2400"/>
                  </a:lnTo>
                  <a:lnTo>
                    <a:pt x="3160" y="3200"/>
                  </a:lnTo>
                  <a:lnTo>
                    <a:pt x="2465" y="4000"/>
                  </a:lnTo>
                  <a:lnTo>
                    <a:pt x="1845" y="4800"/>
                  </a:lnTo>
                  <a:lnTo>
                    <a:pt x="1300" y="5600"/>
                  </a:lnTo>
                  <a:lnTo>
                    <a:pt x="847" y="6600"/>
                  </a:lnTo>
                  <a:lnTo>
                    <a:pt x="484" y="7600"/>
                  </a:lnTo>
                  <a:lnTo>
                    <a:pt x="219" y="8600"/>
                  </a:lnTo>
                  <a:lnTo>
                    <a:pt x="121" y="9200"/>
                  </a:lnTo>
                  <a:lnTo>
                    <a:pt x="8" y="10200"/>
                  </a:lnTo>
                  <a:lnTo>
                    <a:pt x="0" y="10600"/>
                  </a:lnTo>
                  <a:lnTo>
                    <a:pt x="0" y="11200"/>
                  </a:lnTo>
                  <a:lnTo>
                    <a:pt x="8" y="11400"/>
                  </a:lnTo>
                  <a:lnTo>
                    <a:pt x="53" y="12000"/>
                  </a:lnTo>
                  <a:lnTo>
                    <a:pt x="121" y="12400"/>
                  </a:lnTo>
                  <a:lnTo>
                    <a:pt x="219" y="13000"/>
                  </a:lnTo>
                  <a:lnTo>
                    <a:pt x="484" y="14000"/>
                  </a:lnTo>
                  <a:lnTo>
                    <a:pt x="847" y="15000"/>
                  </a:lnTo>
                  <a:lnTo>
                    <a:pt x="1300" y="16000"/>
                  </a:lnTo>
                  <a:lnTo>
                    <a:pt x="1845" y="16800"/>
                  </a:lnTo>
                  <a:lnTo>
                    <a:pt x="2465" y="17600"/>
                  </a:lnTo>
                  <a:lnTo>
                    <a:pt x="3160" y="18400"/>
                  </a:lnTo>
                  <a:lnTo>
                    <a:pt x="3931" y="19200"/>
                  </a:lnTo>
                  <a:lnTo>
                    <a:pt x="4763" y="19800"/>
                  </a:lnTo>
                  <a:lnTo>
                    <a:pt x="6593" y="20800"/>
                  </a:lnTo>
                  <a:lnTo>
                    <a:pt x="8619" y="21400"/>
                  </a:lnTo>
                  <a:lnTo>
                    <a:pt x="10796" y="21600"/>
                  </a:lnTo>
                  <a:lnTo>
                    <a:pt x="12974" y="21400"/>
                  </a:lnTo>
                  <a:lnTo>
                    <a:pt x="15007" y="20800"/>
                  </a:lnTo>
                  <a:lnTo>
                    <a:pt x="16837" y="19800"/>
                  </a:lnTo>
                  <a:lnTo>
                    <a:pt x="17669" y="19200"/>
                  </a:lnTo>
                  <a:lnTo>
                    <a:pt x="18440" y="18400"/>
                  </a:lnTo>
                  <a:lnTo>
                    <a:pt x="19135" y="17600"/>
                  </a:lnTo>
                  <a:lnTo>
                    <a:pt x="19755" y="16800"/>
                  </a:lnTo>
                  <a:lnTo>
                    <a:pt x="20300" y="16000"/>
                  </a:lnTo>
                  <a:lnTo>
                    <a:pt x="20753" y="15000"/>
                  </a:lnTo>
                  <a:lnTo>
                    <a:pt x="21116" y="14000"/>
                  </a:lnTo>
                  <a:lnTo>
                    <a:pt x="21381" y="13000"/>
                  </a:lnTo>
                  <a:lnTo>
                    <a:pt x="21479" y="12400"/>
                  </a:lnTo>
                  <a:lnTo>
                    <a:pt x="21547" y="12000"/>
                  </a:lnTo>
                  <a:lnTo>
                    <a:pt x="21585" y="11400"/>
                  </a:lnTo>
                  <a:lnTo>
                    <a:pt x="21600" y="11200"/>
                  </a:lnTo>
                  <a:lnTo>
                    <a:pt x="21600" y="10800"/>
                  </a:lnTo>
                  <a:close/>
                </a:path>
              </a:pathLst>
            </a:custGeom>
            <a:solidFill>
              <a:srgbClr val="387980"/>
            </a:solidFill>
            <a:ln w="12700" cap="flat">
              <a:noFill/>
              <a:miter lim="400000"/>
            </a:ln>
            <a:effectLst/>
          </p:spPr>
          <p:txBody>
            <a:bodyPr wrap="square" lIns="45719" tIns="45719" rIns="45719" bIns="45719" numCol="1" anchor="t">
              <a:noAutofit/>
            </a:bodyPr>
            <a:lstStyle/>
            <a:p>
              <a:pPr>
                <a:defRPr sz="900"/>
              </a:pPr>
            </a:p>
          </p:txBody>
        </p:sp>
        <p:sp>
          <p:nvSpPr>
            <p:cNvPr id="3248" name="Shape 3248"/>
            <p:cNvSpPr/>
            <p:nvPr/>
          </p:nvSpPr>
          <p:spPr>
            <a:xfrm>
              <a:off x="-1" y="1325562"/>
              <a:ext cx="5299076" cy="3221040"/>
            </a:xfrm>
            <a:custGeom>
              <a:avLst/>
              <a:gdLst/>
              <a:ahLst/>
              <a:cxnLst>
                <a:cxn ang="0">
                  <a:pos x="wd2" y="hd2"/>
                </a:cxn>
                <a:cxn ang="5400000">
                  <a:pos x="wd2" y="hd2"/>
                </a:cxn>
                <a:cxn ang="10800000">
                  <a:pos x="wd2" y="hd2"/>
                </a:cxn>
                <a:cxn ang="16200000">
                  <a:pos x="wd2" y="hd2"/>
                </a:cxn>
              </a:cxnLst>
              <a:rect l="0" t="0" r="r" b="b"/>
              <a:pathLst>
                <a:path w="21600" h="21600" extrusionOk="0">
                  <a:moveTo>
                    <a:pt x="0" y="17810"/>
                  </a:moveTo>
                  <a:lnTo>
                    <a:pt x="7267" y="10071"/>
                  </a:lnTo>
                  <a:lnTo>
                    <a:pt x="9616" y="13350"/>
                  </a:lnTo>
                  <a:lnTo>
                    <a:pt x="14437" y="5695"/>
                  </a:lnTo>
                  <a:lnTo>
                    <a:pt x="15679" y="7377"/>
                  </a:lnTo>
                  <a:lnTo>
                    <a:pt x="18481" y="3417"/>
                  </a:lnTo>
                  <a:lnTo>
                    <a:pt x="17957" y="3630"/>
                  </a:lnTo>
                  <a:lnTo>
                    <a:pt x="17957" y="2161"/>
                  </a:lnTo>
                  <a:lnTo>
                    <a:pt x="21600" y="0"/>
                  </a:lnTo>
                  <a:lnTo>
                    <a:pt x="21600" y="1469"/>
                  </a:lnTo>
                  <a:lnTo>
                    <a:pt x="20862" y="6739"/>
                  </a:lnTo>
                  <a:lnTo>
                    <a:pt x="19607" y="4780"/>
                  </a:lnTo>
                  <a:lnTo>
                    <a:pt x="15679" y="11167"/>
                  </a:lnTo>
                  <a:lnTo>
                    <a:pt x="14450" y="9208"/>
                  </a:lnTo>
                  <a:lnTo>
                    <a:pt x="9926" y="16799"/>
                  </a:lnTo>
                  <a:lnTo>
                    <a:pt x="7370" y="13807"/>
                  </a:lnTo>
                  <a:lnTo>
                    <a:pt x="1411" y="21600"/>
                  </a:lnTo>
                  <a:lnTo>
                    <a:pt x="0" y="19279"/>
                  </a:lnTo>
                  <a:lnTo>
                    <a:pt x="0" y="17810"/>
                  </a:lnTo>
                  <a:close/>
                </a:path>
              </a:pathLst>
            </a:custGeom>
            <a:solidFill>
              <a:srgbClr val="D42027"/>
            </a:solidFill>
            <a:ln w="12700" cap="flat">
              <a:noFill/>
              <a:miter lim="400000"/>
            </a:ln>
            <a:effectLst/>
          </p:spPr>
          <p:txBody>
            <a:bodyPr wrap="square" lIns="45719" tIns="45719" rIns="45719" bIns="45719" numCol="1" anchor="t">
              <a:noAutofit/>
            </a:bodyPr>
            <a:lstStyle/>
            <a:p>
              <a:pPr>
                <a:defRPr sz="900"/>
              </a:pPr>
            </a:p>
          </p:txBody>
        </p:sp>
        <p:sp>
          <p:nvSpPr>
            <p:cNvPr id="3249" name="Shape 3249"/>
            <p:cNvSpPr/>
            <p:nvPr/>
          </p:nvSpPr>
          <p:spPr>
            <a:xfrm>
              <a:off x="-1" y="1544637"/>
              <a:ext cx="5299076" cy="3087690"/>
            </a:xfrm>
            <a:custGeom>
              <a:avLst/>
              <a:gdLst/>
              <a:ahLst/>
              <a:cxnLst>
                <a:cxn ang="0">
                  <a:pos x="wd2" y="hd2"/>
                </a:cxn>
                <a:cxn ang="5400000">
                  <a:pos x="wd2" y="hd2"/>
                </a:cxn>
                <a:cxn ang="10800000">
                  <a:pos x="wd2" y="hd2"/>
                </a:cxn>
                <a:cxn ang="16200000">
                  <a:pos x="wd2" y="hd2"/>
                </a:cxn>
              </a:cxnLst>
              <a:rect l="0" t="0" r="r" b="b"/>
              <a:pathLst>
                <a:path w="21600" h="21600" extrusionOk="0">
                  <a:moveTo>
                    <a:pt x="0" y="18579"/>
                  </a:moveTo>
                  <a:lnTo>
                    <a:pt x="7267" y="10506"/>
                  </a:lnTo>
                  <a:lnTo>
                    <a:pt x="9616" y="13926"/>
                  </a:lnTo>
                  <a:lnTo>
                    <a:pt x="14437" y="5941"/>
                  </a:lnTo>
                  <a:lnTo>
                    <a:pt x="15679" y="7696"/>
                  </a:lnTo>
                  <a:lnTo>
                    <a:pt x="18695" y="3254"/>
                  </a:lnTo>
                  <a:lnTo>
                    <a:pt x="17957" y="2254"/>
                  </a:lnTo>
                  <a:lnTo>
                    <a:pt x="21600" y="0"/>
                  </a:lnTo>
                  <a:lnTo>
                    <a:pt x="20862" y="7030"/>
                  </a:lnTo>
                  <a:lnTo>
                    <a:pt x="19607" y="4986"/>
                  </a:lnTo>
                  <a:lnTo>
                    <a:pt x="15679" y="11650"/>
                  </a:lnTo>
                  <a:lnTo>
                    <a:pt x="14450" y="9606"/>
                  </a:lnTo>
                  <a:lnTo>
                    <a:pt x="9926" y="17524"/>
                  </a:lnTo>
                  <a:lnTo>
                    <a:pt x="7176" y="13860"/>
                  </a:lnTo>
                  <a:lnTo>
                    <a:pt x="1074" y="21600"/>
                  </a:lnTo>
                  <a:lnTo>
                    <a:pt x="0" y="18579"/>
                  </a:lnTo>
                  <a:close/>
                </a:path>
              </a:pathLst>
            </a:custGeom>
            <a:solidFill>
              <a:srgbClr val="AE1F27"/>
            </a:solidFill>
            <a:ln w="12700" cap="flat">
              <a:noFill/>
              <a:miter lim="400000"/>
            </a:ln>
            <a:effectLst/>
          </p:spPr>
          <p:txBody>
            <a:bodyPr wrap="square" lIns="45719" tIns="45719" rIns="45719" bIns="45719" numCol="1" anchor="t">
              <a:noAutofit/>
            </a:bodyPr>
            <a:lstStyle/>
            <a:p>
              <a:pPr>
                <a:defRPr sz="900"/>
              </a:pPr>
            </a:p>
          </p:txBody>
        </p:sp>
        <p:sp>
          <p:nvSpPr>
            <p:cNvPr id="3250" name="Shape 3250"/>
            <p:cNvSpPr/>
            <p:nvPr/>
          </p:nvSpPr>
          <p:spPr>
            <a:xfrm>
              <a:off x="3244850" y="1914525"/>
              <a:ext cx="1331913" cy="658813"/>
            </a:xfrm>
            <a:custGeom>
              <a:avLst/>
              <a:gdLst/>
              <a:ahLst/>
              <a:cxnLst>
                <a:cxn ang="0">
                  <a:pos x="wd2" y="hd2"/>
                </a:cxn>
                <a:cxn ang="5400000">
                  <a:pos x="wd2" y="hd2"/>
                </a:cxn>
                <a:cxn ang="10800000">
                  <a:pos x="wd2" y="hd2"/>
                </a:cxn>
                <a:cxn ang="16200000">
                  <a:pos x="wd2" y="hd2"/>
                </a:cxn>
              </a:cxnLst>
              <a:rect l="0" t="0" r="r" b="b"/>
              <a:pathLst>
                <a:path w="21600" h="21600" extrusionOk="0">
                  <a:moveTo>
                    <a:pt x="0" y="20507"/>
                  </a:moveTo>
                  <a:lnTo>
                    <a:pt x="747" y="18789"/>
                  </a:lnTo>
                  <a:lnTo>
                    <a:pt x="1545" y="17072"/>
                  </a:lnTo>
                  <a:lnTo>
                    <a:pt x="2446" y="15094"/>
                  </a:lnTo>
                  <a:lnTo>
                    <a:pt x="3373" y="13116"/>
                  </a:lnTo>
                  <a:lnTo>
                    <a:pt x="4222" y="11399"/>
                  </a:lnTo>
                  <a:lnTo>
                    <a:pt x="4583" y="10722"/>
                  </a:lnTo>
                  <a:lnTo>
                    <a:pt x="4892" y="10253"/>
                  </a:lnTo>
                  <a:lnTo>
                    <a:pt x="5123" y="9941"/>
                  </a:lnTo>
                  <a:lnTo>
                    <a:pt x="5200" y="9889"/>
                  </a:lnTo>
                  <a:lnTo>
                    <a:pt x="5278" y="9889"/>
                  </a:lnTo>
                  <a:lnTo>
                    <a:pt x="5406" y="9993"/>
                  </a:lnTo>
                  <a:lnTo>
                    <a:pt x="6102" y="11399"/>
                  </a:lnTo>
                  <a:lnTo>
                    <a:pt x="7466" y="14417"/>
                  </a:lnTo>
                  <a:lnTo>
                    <a:pt x="8187" y="15927"/>
                  </a:lnTo>
                  <a:lnTo>
                    <a:pt x="8522" y="16551"/>
                  </a:lnTo>
                  <a:lnTo>
                    <a:pt x="8856" y="17124"/>
                  </a:lnTo>
                  <a:lnTo>
                    <a:pt x="9139" y="17592"/>
                  </a:lnTo>
                  <a:lnTo>
                    <a:pt x="9397" y="17853"/>
                  </a:lnTo>
                  <a:lnTo>
                    <a:pt x="9526" y="17905"/>
                  </a:lnTo>
                  <a:lnTo>
                    <a:pt x="9603" y="17957"/>
                  </a:lnTo>
                  <a:lnTo>
                    <a:pt x="9706" y="17905"/>
                  </a:lnTo>
                  <a:lnTo>
                    <a:pt x="9757" y="17853"/>
                  </a:lnTo>
                  <a:lnTo>
                    <a:pt x="19824" y="0"/>
                  </a:lnTo>
                  <a:lnTo>
                    <a:pt x="21600" y="2811"/>
                  </a:lnTo>
                  <a:lnTo>
                    <a:pt x="19927" y="5569"/>
                  </a:lnTo>
                  <a:lnTo>
                    <a:pt x="16168" y="11711"/>
                  </a:lnTo>
                  <a:lnTo>
                    <a:pt x="14057" y="15094"/>
                  </a:lnTo>
                  <a:lnTo>
                    <a:pt x="12152" y="18113"/>
                  </a:lnTo>
                  <a:lnTo>
                    <a:pt x="10633" y="20403"/>
                  </a:lnTo>
                  <a:lnTo>
                    <a:pt x="10118" y="21184"/>
                  </a:lnTo>
                  <a:lnTo>
                    <a:pt x="9757" y="21600"/>
                  </a:lnTo>
                  <a:lnTo>
                    <a:pt x="9114" y="20455"/>
                  </a:lnTo>
                  <a:lnTo>
                    <a:pt x="8393" y="19258"/>
                  </a:lnTo>
                  <a:lnTo>
                    <a:pt x="7569" y="17853"/>
                  </a:lnTo>
                  <a:lnTo>
                    <a:pt x="6719" y="16499"/>
                  </a:lnTo>
                  <a:lnTo>
                    <a:pt x="5921" y="15354"/>
                  </a:lnTo>
                  <a:lnTo>
                    <a:pt x="5561" y="14886"/>
                  </a:lnTo>
                  <a:lnTo>
                    <a:pt x="5252" y="14573"/>
                  </a:lnTo>
                  <a:lnTo>
                    <a:pt x="4995" y="14365"/>
                  </a:lnTo>
                  <a:lnTo>
                    <a:pt x="4892" y="14313"/>
                  </a:lnTo>
                  <a:lnTo>
                    <a:pt x="4814" y="14313"/>
                  </a:lnTo>
                  <a:lnTo>
                    <a:pt x="4634" y="14417"/>
                  </a:lnTo>
                  <a:lnTo>
                    <a:pt x="4428" y="14678"/>
                  </a:lnTo>
                  <a:lnTo>
                    <a:pt x="4171" y="14990"/>
                  </a:lnTo>
                  <a:lnTo>
                    <a:pt x="3862" y="15458"/>
                  </a:lnTo>
                  <a:lnTo>
                    <a:pt x="3218" y="16551"/>
                  </a:lnTo>
                  <a:lnTo>
                    <a:pt x="2497" y="17748"/>
                  </a:lnTo>
                  <a:lnTo>
                    <a:pt x="1751" y="18893"/>
                  </a:lnTo>
                  <a:lnTo>
                    <a:pt x="1390" y="19414"/>
                  </a:lnTo>
                  <a:lnTo>
                    <a:pt x="1056" y="19830"/>
                  </a:lnTo>
                  <a:lnTo>
                    <a:pt x="747" y="20195"/>
                  </a:lnTo>
                  <a:lnTo>
                    <a:pt x="463" y="20455"/>
                  </a:lnTo>
                  <a:lnTo>
                    <a:pt x="206" y="20559"/>
                  </a:lnTo>
                  <a:lnTo>
                    <a:pt x="103" y="20559"/>
                  </a:lnTo>
                  <a:lnTo>
                    <a:pt x="0" y="20507"/>
                  </a:lnTo>
                  <a:close/>
                </a:path>
              </a:pathLst>
            </a:custGeom>
            <a:solidFill>
              <a:srgbClr val="921A22"/>
            </a:solidFill>
            <a:ln w="12700" cap="flat">
              <a:noFill/>
              <a:miter lim="400000"/>
            </a:ln>
            <a:effectLst/>
          </p:spPr>
          <p:txBody>
            <a:bodyPr wrap="square" lIns="45719" tIns="45719" rIns="45719" bIns="45719" numCol="1" anchor="t">
              <a:noAutofit/>
            </a:bodyPr>
            <a:lstStyle/>
            <a:p>
              <a:pPr>
                <a:defRPr sz="900"/>
              </a:pPr>
            </a:p>
          </p:txBody>
        </p:sp>
        <p:sp>
          <p:nvSpPr>
            <p:cNvPr id="3251" name="Shape 3251"/>
            <p:cNvSpPr/>
            <p:nvPr/>
          </p:nvSpPr>
          <p:spPr>
            <a:xfrm>
              <a:off x="4405312" y="1619250"/>
              <a:ext cx="288926" cy="1793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42" y="19880"/>
                  </a:lnTo>
                  <a:lnTo>
                    <a:pt x="7002" y="18159"/>
                  </a:lnTo>
                  <a:lnTo>
                    <a:pt x="11037" y="15865"/>
                  </a:lnTo>
                  <a:lnTo>
                    <a:pt x="13055" y="14527"/>
                  </a:lnTo>
                  <a:lnTo>
                    <a:pt x="14954" y="13189"/>
                  </a:lnTo>
                  <a:lnTo>
                    <a:pt x="16853" y="11660"/>
                  </a:lnTo>
                  <a:lnTo>
                    <a:pt x="18396" y="10131"/>
                  </a:lnTo>
                  <a:lnTo>
                    <a:pt x="19820" y="8602"/>
                  </a:lnTo>
                  <a:lnTo>
                    <a:pt x="20769" y="7073"/>
                  </a:lnTo>
                  <a:lnTo>
                    <a:pt x="21125" y="6308"/>
                  </a:lnTo>
                  <a:lnTo>
                    <a:pt x="21481" y="5352"/>
                  </a:lnTo>
                  <a:lnTo>
                    <a:pt x="21600" y="4588"/>
                  </a:lnTo>
                  <a:lnTo>
                    <a:pt x="21600" y="3823"/>
                  </a:lnTo>
                  <a:lnTo>
                    <a:pt x="21481" y="3058"/>
                  </a:lnTo>
                  <a:lnTo>
                    <a:pt x="21007" y="1912"/>
                  </a:lnTo>
                  <a:lnTo>
                    <a:pt x="20057" y="1147"/>
                  </a:lnTo>
                  <a:lnTo>
                    <a:pt x="19464" y="765"/>
                  </a:lnTo>
                  <a:lnTo>
                    <a:pt x="18040" y="382"/>
                  </a:lnTo>
                  <a:lnTo>
                    <a:pt x="16378" y="0"/>
                  </a:lnTo>
                  <a:lnTo>
                    <a:pt x="14598" y="0"/>
                  </a:lnTo>
                  <a:lnTo>
                    <a:pt x="12580" y="191"/>
                  </a:lnTo>
                  <a:lnTo>
                    <a:pt x="10681" y="573"/>
                  </a:lnTo>
                  <a:lnTo>
                    <a:pt x="6765" y="1338"/>
                  </a:lnTo>
                  <a:lnTo>
                    <a:pt x="3323" y="2294"/>
                  </a:lnTo>
                  <a:lnTo>
                    <a:pt x="0" y="3441"/>
                  </a:lnTo>
                  <a:lnTo>
                    <a:pt x="0" y="21600"/>
                  </a:lnTo>
                  <a:close/>
                </a:path>
              </a:pathLst>
            </a:custGeom>
            <a:solidFill>
              <a:srgbClr val="921A22"/>
            </a:solidFill>
            <a:ln w="12700" cap="flat">
              <a:noFill/>
              <a:miter lim="400000"/>
            </a:ln>
            <a:effectLst/>
          </p:spPr>
          <p:txBody>
            <a:bodyPr wrap="square" lIns="45719" tIns="45719" rIns="45719" bIns="45719" numCol="1" anchor="t">
              <a:noAutofit/>
            </a:bodyPr>
            <a:lstStyle/>
            <a:p>
              <a:pPr>
                <a:defRPr sz="900"/>
              </a:pPr>
            </a:p>
          </p:txBody>
        </p:sp>
        <p:sp>
          <p:nvSpPr>
            <p:cNvPr id="3252" name="Shape 3252"/>
            <p:cNvSpPr/>
            <p:nvPr/>
          </p:nvSpPr>
          <p:spPr>
            <a:xfrm>
              <a:off x="2320925" y="2617788"/>
              <a:ext cx="630238" cy="566739"/>
            </a:xfrm>
            <a:custGeom>
              <a:avLst/>
              <a:gdLst/>
              <a:ahLst/>
              <a:cxnLst>
                <a:cxn ang="0">
                  <a:pos x="wd2" y="hd2"/>
                </a:cxn>
                <a:cxn ang="5400000">
                  <a:pos x="wd2" y="hd2"/>
                </a:cxn>
                <a:cxn ang="10800000">
                  <a:pos x="wd2" y="hd2"/>
                </a:cxn>
                <a:cxn ang="16200000">
                  <a:pos x="wd2" y="hd2"/>
                </a:cxn>
              </a:cxnLst>
              <a:rect l="0" t="0" r="r" b="b"/>
              <a:pathLst>
                <a:path w="21600" h="21600" extrusionOk="0">
                  <a:moveTo>
                    <a:pt x="9848" y="21600"/>
                  </a:moveTo>
                  <a:lnTo>
                    <a:pt x="0" y="20027"/>
                  </a:lnTo>
                  <a:lnTo>
                    <a:pt x="7454" y="16578"/>
                  </a:lnTo>
                  <a:lnTo>
                    <a:pt x="4461" y="5203"/>
                  </a:lnTo>
                  <a:lnTo>
                    <a:pt x="11698" y="11556"/>
                  </a:lnTo>
                  <a:lnTo>
                    <a:pt x="12677" y="0"/>
                  </a:lnTo>
                  <a:lnTo>
                    <a:pt x="15071" y="8713"/>
                  </a:lnTo>
                  <a:lnTo>
                    <a:pt x="21600" y="0"/>
                  </a:lnTo>
                  <a:lnTo>
                    <a:pt x="18281" y="13492"/>
                  </a:lnTo>
                  <a:lnTo>
                    <a:pt x="9848" y="21600"/>
                  </a:lnTo>
                  <a:close/>
                </a:path>
              </a:pathLst>
            </a:custGeom>
            <a:solidFill>
              <a:schemeClr val="accent3"/>
            </a:solidFill>
            <a:ln w="12700" cap="flat">
              <a:noFill/>
              <a:miter lim="400000"/>
            </a:ln>
            <a:effectLst/>
          </p:spPr>
          <p:txBody>
            <a:bodyPr wrap="square" lIns="45719" tIns="45719" rIns="45719" bIns="45719" numCol="1" anchor="t">
              <a:noAutofit/>
            </a:bodyPr>
            <a:lstStyle/>
            <a:p>
              <a:pPr>
                <a:defRPr sz="900"/>
              </a:pPr>
            </a:p>
          </p:txBody>
        </p:sp>
        <p:sp>
          <p:nvSpPr>
            <p:cNvPr id="3253" name="Shape 3253"/>
            <p:cNvSpPr/>
            <p:nvPr/>
          </p:nvSpPr>
          <p:spPr>
            <a:xfrm>
              <a:off x="2674937" y="1957388"/>
              <a:ext cx="25401"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200" y="6000"/>
                  </a:lnTo>
                  <a:lnTo>
                    <a:pt x="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54" name="Shape 3254"/>
            <p:cNvSpPr/>
            <p:nvPr/>
          </p:nvSpPr>
          <p:spPr>
            <a:xfrm>
              <a:off x="2587625" y="2041525"/>
              <a:ext cx="41275" cy="571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985" y="16200"/>
                  </a:lnTo>
                  <a:lnTo>
                    <a:pt x="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55" name="Shape 3255"/>
            <p:cNvSpPr/>
            <p:nvPr/>
          </p:nvSpPr>
          <p:spPr>
            <a:xfrm>
              <a:off x="2519362" y="2159000"/>
              <a:ext cx="31751" cy="619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20" y="1108"/>
                  </a:lnTo>
                  <a:lnTo>
                    <a:pt x="9720" y="11077"/>
                  </a:lnTo>
                  <a:lnTo>
                    <a:pt x="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56" name="Shape 3256"/>
            <p:cNvSpPr/>
            <p:nvPr/>
          </p:nvSpPr>
          <p:spPr>
            <a:xfrm>
              <a:off x="2474912" y="2286000"/>
              <a:ext cx="19051" cy="66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000" y="11314"/>
                  </a:lnTo>
                  <a:lnTo>
                    <a:pt x="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57" name="Shape 3257"/>
            <p:cNvSpPr/>
            <p:nvPr/>
          </p:nvSpPr>
          <p:spPr>
            <a:xfrm>
              <a:off x="2454275" y="2420938"/>
              <a:ext cx="12701" cy="69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455"/>
                  </a:lnTo>
                  <a:lnTo>
                    <a:pt x="0" y="14236"/>
                  </a:lnTo>
                  <a:lnTo>
                    <a:pt x="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58" name="Shape 3258"/>
            <p:cNvSpPr/>
            <p:nvPr/>
          </p:nvSpPr>
          <p:spPr>
            <a:xfrm>
              <a:off x="2468563" y="2581275"/>
              <a:ext cx="7939" cy="36514"/>
            </a:xfrm>
            <a:prstGeom prst="line">
              <a:avLst/>
            </a:prstGeom>
            <a:solidFill>
              <a:schemeClr val="accent3"/>
            </a:solidFill>
            <a:ln w="38100" cap="flat">
              <a:solidFill>
                <a:srgbClr val="F8E3B7"/>
              </a:solidFill>
              <a:prstDash val="solid"/>
              <a:round/>
            </a:ln>
            <a:effectLst/>
          </p:spPr>
          <p:txBody>
            <a:bodyPr wrap="square" lIns="45719" tIns="45719" rIns="45719" bIns="45719" numCol="1" anchor="t">
              <a:noAutofit/>
            </a:bodyPr>
            <a:lstStyle/>
            <a:p/>
          </p:txBody>
        </p:sp>
        <p:sp>
          <p:nvSpPr>
            <p:cNvPr id="3259" name="Shape 3259"/>
            <p:cNvSpPr/>
            <p:nvPr/>
          </p:nvSpPr>
          <p:spPr>
            <a:xfrm flipV="1">
              <a:off x="854074" y="2800350"/>
              <a:ext cx="30164" cy="23814"/>
            </a:xfrm>
            <a:prstGeom prst="line">
              <a:avLst/>
            </a:prstGeom>
            <a:solidFill>
              <a:schemeClr val="accent3"/>
            </a:solidFill>
            <a:ln w="38100" cap="flat">
              <a:solidFill>
                <a:srgbClr val="F8E3B7"/>
              </a:solidFill>
              <a:prstDash val="solid"/>
              <a:round/>
            </a:ln>
            <a:effectLst/>
          </p:spPr>
          <p:txBody>
            <a:bodyPr wrap="square" lIns="45719" tIns="45719" rIns="45719" bIns="45719" numCol="1" anchor="t">
              <a:noAutofit/>
            </a:bodyPr>
            <a:lstStyle/>
            <a:p/>
          </p:txBody>
        </p:sp>
        <p:sp>
          <p:nvSpPr>
            <p:cNvPr id="3260" name="Shape 3260"/>
            <p:cNvSpPr/>
            <p:nvPr/>
          </p:nvSpPr>
          <p:spPr>
            <a:xfrm>
              <a:off x="946149" y="2719388"/>
              <a:ext cx="65089" cy="396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805" y="5184"/>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1" name="Shape 3261"/>
            <p:cNvSpPr/>
            <p:nvPr/>
          </p:nvSpPr>
          <p:spPr>
            <a:xfrm>
              <a:off x="1077912" y="2646363"/>
              <a:ext cx="68264" cy="349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53" y="9818"/>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2" name="Shape 3262"/>
            <p:cNvSpPr/>
            <p:nvPr/>
          </p:nvSpPr>
          <p:spPr>
            <a:xfrm>
              <a:off x="1214437" y="2584450"/>
              <a:ext cx="69851" cy="301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55" y="18189"/>
                  </a:lnTo>
                  <a:lnTo>
                    <a:pt x="14727" y="6821"/>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3" name="Shape 3263"/>
            <p:cNvSpPr/>
            <p:nvPr/>
          </p:nvSpPr>
          <p:spPr>
            <a:xfrm>
              <a:off x="1355724" y="2535238"/>
              <a:ext cx="73026" cy="222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861" y="10800"/>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4" name="Shape 3264"/>
            <p:cNvSpPr/>
            <p:nvPr/>
          </p:nvSpPr>
          <p:spPr>
            <a:xfrm>
              <a:off x="1501774" y="2500313"/>
              <a:ext cx="74614" cy="15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434" y="12960"/>
                  </a:lnTo>
                  <a:lnTo>
                    <a:pt x="20221" y="0"/>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5" name="Shape 3265"/>
            <p:cNvSpPr/>
            <p:nvPr/>
          </p:nvSpPr>
          <p:spPr>
            <a:xfrm>
              <a:off x="1652587" y="2479675"/>
              <a:ext cx="76201" cy="12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500" y="10800"/>
                  </a:lnTo>
                  <a:lnTo>
                    <a:pt x="18450" y="0"/>
                  </a:lnTo>
                  <a:lnTo>
                    <a:pt x="21600" y="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6" name="Shape 3266"/>
            <p:cNvSpPr/>
            <p:nvPr/>
          </p:nvSpPr>
          <p:spPr>
            <a:xfrm>
              <a:off x="1804987" y="2477294"/>
              <a:ext cx="74614"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36" y="0"/>
                  </a:lnTo>
                  <a:lnTo>
                    <a:pt x="18383" y="14400"/>
                  </a:lnTo>
                  <a:lnTo>
                    <a:pt x="2160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7" name="Shape 3267"/>
            <p:cNvSpPr/>
            <p:nvPr/>
          </p:nvSpPr>
          <p:spPr>
            <a:xfrm>
              <a:off x="1955800" y="2495550"/>
              <a:ext cx="74614" cy="158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96" y="2160"/>
                  </a:lnTo>
                  <a:lnTo>
                    <a:pt x="19302" y="19440"/>
                  </a:lnTo>
                  <a:lnTo>
                    <a:pt x="2160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8" name="Shape 3268"/>
            <p:cNvSpPr/>
            <p:nvPr/>
          </p:nvSpPr>
          <p:spPr>
            <a:xfrm>
              <a:off x="2103437" y="2533650"/>
              <a:ext cx="71439" cy="26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720" y="6353"/>
                  </a:lnTo>
                  <a:lnTo>
                    <a:pt x="2160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69" name="Shape 3269"/>
            <p:cNvSpPr/>
            <p:nvPr/>
          </p:nvSpPr>
          <p:spPr>
            <a:xfrm>
              <a:off x="2241550" y="2595563"/>
              <a:ext cx="66675" cy="38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829" y="10800"/>
                  </a:lnTo>
                  <a:lnTo>
                    <a:pt x="21600" y="21600"/>
                  </a:lnTo>
                </a:path>
              </a:pathLst>
            </a:custGeom>
            <a:solidFill>
              <a:schemeClr val="accent3"/>
            </a:solidFill>
            <a:ln w="38100" cap="flat">
              <a:solidFill>
                <a:srgbClr val="F8E3B7"/>
              </a:solidFill>
              <a:prstDash val="solid"/>
              <a:round/>
            </a:ln>
            <a:effectLst/>
          </p:spPr>
          <p:txBody>
            <a:bodyPr wrap="square" lIns="45719" tIns="45719" rIns="45719" bIns="45719" numCol="1" anchor="t">
              <a:noAutofit/>
            </a:bodyPr>
            <a:lstStyle/>
            <a:p>
              <a:pPr>
                <a:defRPr sz="900"/>
              </a:pPr>
            </a:p>
          </p:txBody>
        </p:sp>
        <p:sp>
          <p:nvSpPr>
            <p:cNvPr id="3270" name="Shape 3270"/>
            <p:cNvSpPr/>
            <p:nvPr/>
          </p:nvSpPr>
          <p:spPr>
            <a:xfrm>
              <a:off x="2357437" y="2668588"/>
              <a:ext cx="30164" cy="23814"/>
            </a:xfrm>
            <a:prstGeom prst="line">
              <a:avLst/>
            </a:prstGeom>
            <a:solidFill>
              <a:schemeClr val="accent3"/>
            </a:solidFill>
            <a:ln w="38100" cap="flat">
              <a:solidFill>
                <a:srgbClr val="F8E3B7"/>
              </a:solidFill>
              <a:prstDash val="solid"/>
              <a:round/>
            </a:ln>
            <a:effectLst/>
          </p:spPr>
          <p:txBody>
            <a:bodyPr wrap="square" lIns="45719" tIns="45719" rIns="45719" bIns="45719" numCol="1" anchor="t">
              <a:noAutofit/>
            </a:bodyPr>
            <a:lstStyle/>
            <a:p/>
          </p:txBody>
        </p:sp>
        <p:sp>
          <p:nvSpPr>
            <p:cNvPr id="3271" name="Shape 3271"/>
            <p:cNvSpPr/>
            <p:nvPr/>
          </p:nvSpPr>
          <p:spPr>
            <a:xfrm>
              <a:off x="3649662" y="771525"/>
              <a:ext cx="395289" cy="234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02" y="1168"/>
                  </a:lnTo>
                  <a:lnTo>
                    <a:pt x="5465" y="2627"/>
                  </a:lnTo>
                  <a:lnTo>
                    <a:pt x="8761" y="4378"/>
                  </a:lnTo>
                  <a:lnTo>
                    <a:pt x="12405" y="6714"/>
                  </a:lnTo>
                  <a:lnTo>
                    <a:pt x="14227" y="8027"/>
                  </a:lnTo>
                  <a:lnTo>
                    <a:pt x="15961" y="9486"/>
                  </a:lnTo>
                  <a:lnTo>
                    <a:pt x="17610" y="10946"/>
                  </a:lnTo>
                  <a:lnTo>
                    <a:pt x="19084" y="12551"/>
                  </a:lnTo>
                  <a:lnTo>
                    <a:pt x="20472" y="14157"/>
                  </a:lnTo>
                  <a:lnTo>
                    <a:pt x="21600" y="15908"/>
                  </a:lnTo>
                  <a:lnTo>
                    <a:pt x="20993" y="17222"/>
                  </a:lnTo>
                  <a:lnTo>
                    <a:pt x="20299" y="18389"/>
                  </a:lnTo>
                  <a:lnTo>
                    <a:pt x="19431" y="19703"/>
                  </a:lnTo>
                  <a:lnTo>
                    <a:pt x="18998" y="20286"/>
                  </a:lnTo>
                  <a:lnTo>
                    <a:pt x="18477" y="20724"/>
                  </a:lnTo>
                  <a:lnTo>
                    <a:pt x="17870" y="21162"/>
                  </a:lnTo>
                  <a:lnTo>
                    <a:pt x="17349" y="21454"/>
                  </a:lnTo>
                  <a:lnTo>
                    <a:pt x="16742" y="21600"/>
                  </a:lnTo>
                  <a:lnTo>
                    <a:pt x="16135" y="21600"/>
                  </a:lnTo>
                  <a:lnTo>
                    <a:pt x="15441" y="21308"/>
                  </a:lnTo>
                  <a:lnTo>
                    <a:pt x="14834" y="20724"/>
                  </a:lnTo>
                  <a:lnTo>
                    <a:pt x="11104" y="16492"/>
                  </a:lnTo>
                  <a:lnTo>
                    <a:pt x="8675" y="13719"/>
                  </a:lnTo>
                  <a:lnTo>
                    <a:pt x="6159" y="10508"/>
                  </a:lnTo>
                  <a:lnTo>
                    <a:pt x="3817" y="7443"/>
                  </a:lnTo>
                  <a:lnTo>
                    <a:pt x="2776" y="5984"/>
                  </a:lnTo>
                  <a:lnTo>
                    <a:pt x="1822" y="4524"/>
                  </a:lnTo>
                  <a:lnTo>
                    <a:pt x="1128" y="3211"/>
                  </a:lnTo>
                  <a:lnTo>
                    <a:pt x="520" y="1897"/>
                  </a:lnTo>
                  <a:lnTo>
                    <a:pt x="173" y="876"/>
                  </a:lnTo>
                  <a:lnTo>
                    <a:pt x="0" y="0"/>
                  </a:lnTo>
                  <a:close/>
                </a:path>
              </a:pathLst>
            </a:custGeom>
            <a:solidFill>
              <a:srgbClr val="F1C418"/>
            </a:solidFill>
            <a:ln w="12700" cap="flat">
              <a:noFill/>
              <a:miter lim="400000"/>
            </a:ln>
            <a:effectLst/>
          </p:spPr>
          <p:txBody>
            <a:bodyPr wrap="square" lIns="45719" tIns="45719" rIns="45719" bIns="45719" numCol="1" anchor="t">
              <a:noAutofit/>
            </a:bodyPr>
            <a:lstStyle/>
            <a:p>
              <a:pPr>
                <a:defRPr sz="900"/>
              </a:pPr>
            </a:p>
          </p:txBody>
        </p:sp>
        <p:sp>
          <p:nvSpPr>
            <p:cNvPr id="3272" name="Shape 3272"/>
            <p:cNvSpPr/>
            <p:nvPr/>
          </p:nvSpPr>
          <p:spPr>
            <a:xfrm>
              <a:off x="3508375" y="560388"/>
              <a:ext cx="287339" cy="257176"/>
            </a:xfrm>
            <a:custGeom>
              <a:avLst/>
              <a:gdLst/>
              <a:ahLst/>
              <a:cxnLst>
                <a:cxn ang="0">
                  <a:pos x="wd2" y="hd2"/>
                </a:cxn>
                <a:cxn ang="5400000">
                  <a:pos x="wd2" y="hd2"/>
                </a:cxn>
                <a:cxn ang="10800000">
                  <a:pos x="wd2" y="hd2"/>
                </a:cxn>
                <a:cxn ang="16200000">
                  <a:pos x="wd2" y="hd2"/>
                </a:cxn>
              </a:cxnLst>
              <a:rect l="0" t="0" r="r" b="b"/>
              <a:pathLst>
                <a:path w="21600" h="21600" extrusionOk="0">
                  <a:moveTo>
                    <a:pt x="0" y="18133"/>
                  </a:moveTo>
                  <a:lnTo>
                    <a:pt x="119" y="16800"/>
                  </a:lnTo>
                  <a:lnTo>
                    <a:pt x="716" y="13733"/>
                  </a:lnTo>
                  <a:lnTo>
                    <a:pt x="1074" y="11867"/>
                  </a:lnTo>
                  <a:lnTo>
                    <a:pt x="1671" y="10000"/>
                  </a:lnTo>
                  <a:lnTo>
                    <a:pt x="2387" y="8400"/>
                  </a:lnTo>
                  <a:lnTo>
                    <a:pt x="2745" y="7733"/>
                  </a:lnTo>
                  <a:lnTo>
                    <a:pt x="3222" y="7067"/>
                  </a:lnTo>
                  <a:lnTo>
                    <a:pt x="4415" y="5867"/>
                  </a:lnTo>
                  <a:lnTo>
                    <a:pt x="5848" y="4667"/>
                  </a:lnTo>
                  <a:lnTo>
                    <a:pt x="7518" y="3467"/>
                  </a:lnTo>
                  <a:lnTo>
                    <a:pt x="9308" y="2400"/>
                  </a:lnTo>
                  <a:lnTo>
                    <a:pt x="12292" y="667"/>
                  </a:lnTo>
                  <a:lnTo>
                    <a:pt x="13604" y="0"/>
                  </a:lnTo>
                  <a:lnTo>
                    <a:pt x="16946" y="5467"/>
                  </a:lnTo>
                  <a:lnTo>
                    <a:pt x="19691" y="10000"/>
                  </a:lnTo>
                  <a:lnTo>
                    <a:pt x="20765" y="12000"/>
                  </a:lnTo>
                  <a:lnTo>
                    <a:pt x="21600" y="13733"/>
                  </a:lnTo>
                  <a:lnTo>
                    <a:pt x="16588" y="17467"/>
                  </a:lnTo>
                  <a:lnTo>
                    <a:pt x="14440" y="18800"/>
                  </a:lnTo>
                  <a:lnTo>
                    <a:pt x="12172" y="20133"/>
                  </a:lnTo>
                  <a:lnTo>
                    <a:pt x="10024" y="21067"/>
                  </a:lnTo>
                  <a:lnTo>
                    <a:pt x="9070" y="21333"/>
                  </a:lnTo>
                  <a:lnTo>
                    <a:pt x="8234" y="21600"/>
                  </a:lnTo>
                  <a:lnTo>
                    <a:pt x="6564" y="21600"/>
                  </a:lnTo>
                  <a:lnTo>
                    <a:pt x="5131" y="21333"/>
                  </a:lnTo>
                  <a:lnTo>
                    <a:pt x="3699" y="20800"/>
                  </a:lnTo>
                  <a:lnTo>
                    <a:pt x="2387" y="20000"/>
                  </a:lnTo>
                  <a:lnTo>
                    <a:pt x="1432" y="19333"/>
                  </a:lnTo>
                  <a:lnTo>
                    <a:pt x="597" y="18667"/>
                  </a:lnTo>
                  <a:lnTo>
                    <a:pt x="0" y="18133"/>
                  </a:lnTo>
                  <a:close/>
                </a:path>
              </a:pathLst>
            </a:custGeom>
            <a:solidFill>
              <a:srgbClr val="898989"/>
            </a:solidFill>
            <a:ln w="12700" cap="flat">
              <a:noFill/>
              <a:miter lim="400000"/>
            </a:ln>
            <a:effectLst/>
          </p:spPr>
          <p:txBody>
            <a:bodyPr wrap="square" lIns="45719" tIns="45719" rIns="45719" bIns="45719" numCol="1" anchor="t">
              <a:noAutofit/>
            </a:bodyPr>
            <a:lstStyle/>
            <a:p>
              <a:pPr>
                <a:defRPr sz="900"/>
              </a:pPr>
            </a:p>
          </p:txBody>
        </p:sp>
        <p:sp>
          <p:nvSpPr>
            <p:cNvPr id="3273" name="Shape 3273"/>
            <p:cNvSpPr/>
            <p:nvPr/>
          </p:nvSpPr>
          <p:spPr>
            <a:xfrm>
              <a:off x="3544887" y="577850"/>
              <a:ext cx="211139" cy="188914"/>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162" y="16699"/>
                  </a:lnTo>
                  <a:lnTo>
                    <a:pt x="650" y="13613"/>
                  </a:lnTo>
                  <a:lnTo>
                    <a:pt x="1137" y="11798"/>
                  </a:lnTo>
                  <a:lnTo>
                    <a:pt x="1786" y="9983"/>
                  </a:lnTo>
                  <a:lnTo>
                    <a:pt x="2436" y="8350"/>
                  </a:lnTo>
                  <a:lnTo>
                    <a:pt x="3248" y="7079"/>
                  </a:lnTo>
                  <a:lnTo>
                    <a:pt x="4385" y="5808"/>
                  </a:lnTo>
                  <a:lnTo>
                    <a:pt x="5847" y="4719"/>
                  </a:lnTo>
                  <a:lnTo>
                    <a:pt x="7633" y="3449"/>
                  </a:lnTo>
                  <a:lnTo>
                    <a:pt x="9257" y="2360"/>
                  </a:lnTo>
                  <a:lnTo>
                    <a:pt x="12343" y="726"/>
                  </a:lnTo>
                  <a:lnTo>
                    <a:pt x="13480" y="0"/>
                  </a:lnTo>
                  <a:lnTo>
                    <a:pt x="16890" y="5445"/>
                  </a:lnTo>
                  <a:lnTo>
                    <a:pt x="19651" y="9983"/>
                  </a:lnTo>
                  <a:lnTo>
                    <a:pt x="21600" y="13613"/>
                  </a:lnTo>
                  <a:lnTo>
                    <a:pt x="20138" y="14884"/>
                  </a:lnTo>
                  <a:lnTo>
                    <a:pt x="16565" y="17425"/>
                  </a:lnTo>
                  <a:lnTo>
                    <a:pt x="14292" y="18877"/>
                  </a:lnTo>
                  <a:lnTo>
                    <a:pt x="12180" y="20148"/>
                  </a:lnTo>
                  <a:lnTo>
                    <a:pt x="10069" y="21055"/>
                  </a:lnTo>
                  <a:lnTo>
                    <a:pt x="9095" y="21418"/>
                  </a:lnTo>
                  <a:lnTo>
                    <a:pt x="8283" y="21600"/>
                  </a:lnTo>
                  <a:lnTo>
                    <a:pt x="6659" y="21600"/>
                  </a:lnTo>
                  <a:lnTo>
                    <a:pt x="5035" y="21237"/>
                  </a:lnTo>
                  <a:lnTo>
                    <a:pt x="3735" y="20692"/>
                  </a:lnTo>
                  <a:lnTo>
                    <a:pt x="2436" y="19966"/>
                  </a:lnTo>
                  <a:lnTo>
                    <a:pt x="650" y="18696"/>
                  </a:lnTo>
                  <a:lnTo>
                    <a:pt x="0" y="18151"/>
                  </a:lnTo>
                  <a:close/>
                </a:path>
              </a:pathLst>
            </a:custGeom>
            <a:solidFill>
              <a:srgbClr val="D4E1E1"/>
            </a:solidFill>
            <a:ln w="12700" cap="flat">
              <a:noFill/>
              <a:miter lim="400000"/>
            </a:ln>
            <a:effectLst/>
          </p:spPr>
          <p:txBody>
            <a:bodyPr wrap="square" lIns="45719" tIns="45719" rIns="45719" bIns="45719" numCol="1" anchor="t">
              <a:noAutofit/>
            </a:bodyPr>
            <a:lstStyle/>
            <a:p>
              <a:pPr>
                <a:defRPr sz="900"/>
              </a:pPr>
            </a:p>
          </p:txBody>
        </p:sp>
        <p:sp>
          <p:nvSpPr>
            <p:cNvPr id="3274" name="Shape 3274"/>
            <p:cNvSpPr/>
            <p:nvPr/>
          </p:nvSpPr>
          <p:spPr>
            <a:xfrm>
              <a:off x="3629025" y="590550"/>
              <a:ext cx="120650" cy="1635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58" y="2726"/>
                  </a:lnTo>
                  <a:lnTo>
                    <a:pt x="8242" y="9227"/>
                  </a:lnTo>
                  <a:lnTo>
                    <a:pt x="15347" y="16357"/>
                  </a:lnTo>
                  <a:lnTo>
                    <a:pt x="18758" y="19503"/>
                  </a:lnTo>
                  <a:lnTo>
                    <a:pt x="21600" y="21600"/>
                  </a:lnTo>
                  <a:lnTo>
                    <a:pt x="18758" y="19713"/>
                  </a:lnTo>
                  <a:lnTo>
                    <a:pt x="15632" y="17616"/>
                  </a:lnTo>
                  <a:lnTo>
                    <a:pt x="12221" y="14889"/>
                  </a:lnTo>
                  <a:lnTo>
                    <a:pt x="8526" y="11534"/>
                  </a:lnTo>
                  <a:lnTo>
                    <a:pt x="4832" y="7759"/>
                  </a:lnTo>
                  <a:lnTo>
                    <a:pt x="1989" y="3984"/>
                  </a:lnTo>
                  <a:lnTo>
                    <a:pt x="853" y="2097"/>
                  </a:lnTo>
                  <a:lnTo>
                    <a:pt x="0" y="0"/>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275" name="Shape 3275"/>
            <p:cNvSpPr/>
            <p:nvPr/>
          </p:nvSpPr>
          <p:spPr>
            <a:xfrm>
              <a:off x="2897187" y="1651000"/>
              <a:ext cx="563564" cy="565150"/>
            </a:xfrm>
            <a:custGeom>
              <a:avLst/>
              <a:gdLst/>
              <a:ahLst/>
              <a:cxnLst>
                <a:cxn ang="0">
                  <a:pos x="wd2" y="hd2"/>
                </a:cxn>
                <a:cxn ang="5400000">
                  <a:pos x="wd2" y="hd2"/>
                </a:cxn>
                <a:cxn ang="10800000">
                  <a:pos x="wd2" y="hd2"/>
                </a:cxn>
                <a:cxn ang="16200000">
                  <a:pos x="wd2" y="hd2"/>
                </a:cxn>
              </a:cxnLst>
              <a:rect l="0" t="0" r="r" b="b"/>
              <a:pathLst>
                <a:path w="21600" h="21600" extrusionOk="0">
                  <a:moveTo>
                    <a:pt x="21600" y="11589"/>
                  </a:moveTo>
                  <a:lnTo>
                    <a:pt x="21478" y="12681"/>
                  </a:lnTo>
                  <a:lnTo>
                    <a:pt x="21235" y="13773"/>
                  </a:lnTo>
                  <a:lnTo>
                    <a:pt x="20870" y="14744"/>
                  </a:lnTo>
                  <a:lnTo>
                    <a:pt x="20444" y="15715"/>
                  </a:lnTo>
                  <a:lnTo>
                    <a:pt x="19896" y="16625"/>
                  </a:lnTo>
                  <a:lnTo>
                    <a:pt x="19288" y="17474"/>
                  </a:lnTo>
                  <a:lnTo>
                    <a:pt x="18619" y="18263"/>
                  </a:lnTo>
                  <a:lnTo>
                    <a:pt x="17888" y="18991"/>
                  </a:lnTo>
                  <a:lnTo>
                    <a:pt x="17037" y="19598"/>
                  </a:lnTo>
                  <a:lnTo>
                    <a:pt x="16185" y="20144"/>
                  </a:lnTo>
                  <a:lnTo>
                    <a:pt x="15272" y="20629"/>
                  </a:lnTo>
                  <a:lnTo>
                    <a:pt x="14299" y="20993"/>
                  </a:lnTo>
                  <a:lnTo>
                    <a:pt x="13264" y="21297"/>
                  </a:lnTo>
                  <a:lnTo>
                    <a:pt x="12230" y="21479"/>
                  </a:lnTo>
                  <a:lnTo>
                    <a:pt x="11135" y="21600"/>
                  </a:lnTo>
                  <a:lnTo>
                    <a:pt x="10039" y="21539"/>
                  </a:lnTo>
                  <a:lnTo>
                    <a:pt x="8944" y="21418"/>
                  </a:lnTo>
                  <a:lnTo>
                    <a:pt x="7849" y="21175"/>
                  </a:lnTo>
                  <a:lnTo>
                    <a:pt x="6815" y="20811"/>
                  </a:lnTo>
                  <a:lnTo>
                    <a:pt x="5902" y="20387"/>
                  </a:lnTo>
                  <a:lnTo>
                    <a:pt x="4989" y="19840"/>
                  </a:lnTo>
                  <a:lnTo>
                    <a:pt x="4137" y="19234"/>
                  </a:lnTo>
                  <a:lnTo>
                    <a:pt x="3346" y="18566"/>
                  </a:lnTo>
                  <a:lnTo>
                    <a:pt x="2616" y="17838"/>
                  </a:lnTo>
                  <a:lnTo>
                    <a:pt x="2008" y="16989"/>
                  </a:lnTo>
                  <a:lnTo>
                    <a:pt x="1460" y="16139"/>
                  </a:lnTo>
                  <a:lnTo>
                    <a:pt x="974" y="15229"/>
                  </a:lnTo>
                  <a:lnTo>
                    <a:pt x="548" y="14258"/>
                  </a:lnTo>
                  <a:lnTo>
                    <a:pt x="304" y="13227"/>
                  </a:lnTo>
                  <a:lnTo>
                    <a:pt x="122" y="12196"/>
                  </a:lnTo>
                  <a:lnTo>
                    <a:pt x="0" y="11103"/>
                  </a:lnTo>
                  <a:lnTo>
                    <a:pt x="61" y="10011"/>
                  </a:lnTo>
                  <a:lnTo>
                    <a:pt x="183" y="8919"/>
                  </a:lnTo>
                  <a:lnTo>
                    <a:pt x="426" y="7827"/>
                  </a:lnTo>
                  <a:lnTo>
                    <a:pt x="791" y="6856"/>
                  </a:lnTo>
                  <a:lnTo>
                    <a:pt x="1217" y="5885"/>
                  </a:lnTo>
                  <a:lnTo>
                    <a:pt x="1704" y="4975"/>
                  </a:lnTo>
                  <a:lnTo>
                    <a:pt x="2312" y="4126"/>
                  </a:lnTo>
                  <a:lnTo>
                    <a:pt x="3042" y="3337"/>
                  </a:lnTo>
                  <a:lnTo>
                    <a:pt x="3772" y="2609"/>
                  </a:lnTo>
                  <a:lnTo>
                    <a:pt x="4563" y="2002"/>
                  </a:lnTo>
                  <a:lnTo>
                    <a:pt x="5476" y="1456"/>
                  </a:lnTo>
                  <a:lnTo>
                    <a:pt x="6389" y="971"/>
                  </a:lnTo>
                  <a:lnTo>
                    <a:pt x="7362" y="607"/>
                  </a:lnTo>
                  <a:lnTo>
                    <a:pt x="8397" y="303"/>
                  </a:lnTo>
                  <a:lnTo>
                    <a:pt x="9431" y="121"/>
                  </a:lnTo>
                  <a:lnTo>
                    <a:pt x="10526" y="0"/>
                  </a:lnTo>
                  <a:lnTo>
                    <a:pt x="11621" y="61"/>
                  </a:lnTo>
                  <a:lnTo>
                    <a:pt x="12717" y="182"/>
                  </a:lnTo>
                  <a:lnTo>
                    <a:pt x="13812" y="425"/>
                  </a:lnTo>
                  <a:lnTo>
                    <a:pt x="14785" y="789"/>
                  </a:lnTo>
                  <a:lnTo>
                    <a:pt x="15759" y="1213"/>
                  </a:lnTo>
                  <a:lnTo>
                    <a:pt x="16672" y="1699"/>
                  </a:lnTo>
                  <a:lnTo>
                    <a:pt x="17523" y="2306"/>
                  </a:lnTo>
                  <a:lnTo>
                    <a:pt x="18314" y="3034"/>
                  </a:lnTo>
                  <a:lnTo>
                    <a:pt x="18984" y="3762"/>
                  </a:lnTo>
                  <a:lnTo>
                    <a:pt x="19653" y="4551"/>
                  </a:lnTo>
                  <a:lnTo>
                    <a:pt x="20201" y="5461"/>
                  </a:lnTo>
                  <a:lnTo>
                    <a:pt x="20687" y="6371"/>
                  </a:lnTo>
                  <a:lnTo>
                    <a:pt x="21052" y="7342"/>
                  </a:lnTo>
                  <a:lnTo>
                    <a:pt x="21357" y="8373"/>
                  </a:lnTo>
                  <a:lnTo>
                    <a:pt x="21539" y="9404"/>
                  </a:lnTo>
                  <a:lnTo>
                    <a:pt x="21600" y="10497"/>
                  </a:lnTo>
                  <a:lnTo>
                    <a:pt x="21600" y="11589"/>
                  </a:lnTo>
                  <a:close/>
                </a:path>
              </a:pathLst>
            </a:custGeom>
            <a:solidFill>
              <a:srgbClr val="2A2D2D"/>
            </a:solidFill>
            <a:ln w="12700" cap="flat">
              <a:noFill/>
              <a:miter lim="400000"/>
            </a:ln>
            <a:effectLst/>
          </p:spPr>
          <p:txBody>
            <a:bodyPr wrap="square" lIns="45719" tIns="45719" rIns="45719" bIns="45719" numCol="1" anchor="t">
              <a:noAutofit/>
            </a:bodyPr>
            <a:lstStyle/>
            <a:p>
              <a:pPr>
                <a:defRPr sz="900"/>
              </a:pPr>
            </a:p>
          </p:txBody>
        </p:sp>
        <p:sp>
          <p:nvSpPr>
            <p:cNvPr id="3276" name="Shape 3276"/>
            <p:cNvSpPr/>
            <p:nvPr/>
          </p:nvSpPr>
          <p:spPr>
            <a:xfrm>
              <a:off x="2970212" y="1724025"/>
              <a:ext cx="419101" cy="419100"/>
            </a:xfrm>
            <a:custGeom>
              <a:avLst/>
              <a:gdLst/>
              <a:ahLst/>
              <a:cxnLst>
                <a:cxn ang="0">
                  <a:pos x="wd2" y="hd2"/>
                </a:cxn>
                <a:cxn ang="5400000">
                  <a:pos x="wd2" y="hd2"/>
                </a:cxn>
                <a:cxn ang="10800000">
                  <a:pos x="wd2" y="hd2"/>
                </a:cxn>
                <a:cxn ang="16200000">
                  <a:pos x="wd2" y="hd2"/>
                </a:cxn>
              </a:cxnLst>
              <a:rect l="0" t="0" r="r" b="b"/>
              <a:pathLst>
                <a:path w="21600" h="21600" extrusionOk="0">
                  <a:moveTo>
                    <a:pt x="21518" y="11618"/>
                  </a:moveTo>
                  <a:lnTo>
                    <a:pt x="21436" y="12682"/>
                  </a:lnTo>
                  <a:lnTo>
                    <a:pt x="21191" y="13745"/>
                  </a:lnTo>
                  <a:lnTo>
                    <a:pt x="20373" y="15709"/>
                  </a:lnTo>
                  <a:lnTo>
                    <a:pt x="19882" y="16609"/>
                  </a:lnTo>
                  <a:lnTo>
                    <a:pt x="19227" y="17509"/>
                  </a:lnTo>
                  <a:lnTo>
                    <a:pt x="18573" y="18245"/>
                  </a:lnTo>
                  <a:lnTo>
                    <a:pt x="17836" y="18982"/>
                  </a:lnTo>
                  <a:lnTo>
                    <a:pt x="17018" y="19636"/>
                  </a:lnTo>
                  <a:lnTo>
                    <a:pt x="15218" y="20618"/>
                  </a:lnTo>
                  <a:lnTo>
                    <a:pt x="14236" y="21027"/>
                  </a:lnTo>
                  <a:lnTo>
                    <a:pt x="13255" y="21273"/>
                  </a:lnTo>
                  <a:lnTo>
                    <a:pt x="12191" y="21518"/>
                  </a:lnTo>
                  <a:lnTo>
                    <a:pt x="11045" y="21600"/>
                  </a:lnTo>
                  <a:lnTo>
                    <a:pt x="8918" y="21436"/>
                  </a:lnTo>
                  <a:lnTo>
                    <a:pt x="7855" y="21191"/>
                  </a:lnTo>
                  <a:lnTo>
                    <a:pt x="6791" y="20864"/>
                  </a:lnTo>
                  <a:lnTo>
                    <a:pt x="5891" y="20373"/>
                  </a:lnTo>
                  <a:lnTo>
                    <a:pt x="4909" y="19882"/>
                  </a:lnTo>
                  <a:lnTo>
                    <a:pt x="4091" y="19227"/>
                  </a:lnTo>
                  <a:lnTo>
                    <a:pt x="3355" y="18573"/>
                  </a:lnTo>
                  <a:lnTo>
                    <a:pt x="2618" y="17836"/>
                  </a:lnTo>
                  <a:lnTo>
                    <a:pt x="1964" y="17018"/>
                  </a:lnTo>
                  <a:lnTo>
                    <a:pt x="1391" y="16118"/>
                  </a:lnTo>
                  <a:lnTo>
                    <a:pt x="982" y="15218"/>
                  </a:lnTo>
                  <a:lnTo>
                    <a:pt x="573" y="14236"/>
                  </a:lnTo>
                  <a:lnTo>
                    <a:pt x="245" y="13255"/>
                  </a:lnTo>
                  <a:lnTo>
                    <a:pt x="82" y="12191"/>
                  </a:lnTo>
                  <a:lnTo>
                    <a:pt x="0" y="11127"/>
                  </a:lnTo>
                  <a:lnTo>
                    <a:pt x="0" y="9982"/>
                  </a:lnTo>
                  <a:lnTo>
                    <a:pt x="164" y="8918"/>
                  </a:lnTo>
                  <a:lnTo>
                    <a:pt x="409" y="7855"/>
                  </a:lnTo>
                  <a:lnTo>
                    <a:pt x="736" y="6791"/>
                  </a:lnTo>
                  <a:lnTo>
                    <a:pt x="1145" y="5891"/>
                  </a:lnTo>
                  <a:lnTo>
                    <a:pt x="2291" y="4091"/>
                  </a:lnTo>
                  <a:lnTo>
                    <a:pt x="3764" y="2618"/>
                  </a:lnTo>
                  <a:lnTo>
                    <a:pt x="4582" y="1964"/>
                  </a:lnTo>
                  <a:lnTo>
                    <a:pt x="5400" y="1391"/>
                  </a:lnTo>
                  <a:lnTo>
                    <a:pt x="7364" y="573"/>
                  </a:lnTo>
                  <a:lnTo>
                    <a:pt x="8345" y="245"/>
                  </a:lnTo>
                  <a:lnTo>
                    <a:pt x="9409" y="82"/>
                  </a:lnTo>
                  <a:lnTo>
                    <a:pt x="10473" y="0"/>
                  </a:lnTo>
                  <a:lnTo>
                    <a:pt x="11618" y="0"/>
                  </a:lnTo>
                  <a:lnTo>
                    <a:pt x="12682" y="164"/>
                  </a:lnTo>
                  <a:lnTo>
                    <a:pt x="13745" y="409"/>
                  </a:lnTo>
                  <a:lnTo>
                    <a:pt x="14727" y="736"/>
                  </a:lnTo>
                  <a:lnTo>
                    <a:pt x="15709" y="1227"/>
                  </a:lnTo>
                  <a:lnTo>
                    <a:pt x="16609" y="1718"/>
                  </a:lnTo>
                  <a:lnTo>
                    <a:pt x="17509" y="2291"/>
                  </a:lnTo>
                  <a:lnTo>
                    <a:pt x="18982" y="3764"/>
                  </a:lnTo>
                  <a:lnTo>
                    <a:pt x="19636" y="4582"/>
                  </a:lnTo>
                  <a:lnTo>
                    <a:pt x="20618" y="6382"/>
                  </a:lnTo>
                  <a:lnTo>
                    <a:pt x="21027" y="7364"/>
                  </a:lnTo>
                  <a:lnTo>
                    <a:pt x="21273" y="8345"/>
                  </a:lnTo>
                  <a:lnTo>
                    <a:pt x="21518" y="9409"/>
                  </a:lnTo>
                  <a:lnTo>
                    <a:pt x="21600" y="10473"/>
                  </a:lnTo>
                  <a:lnTo>
                    <a:pt x="21518" y="11618"/>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77" name="Shape 3277"/>
            <p:cNvSpPr/>
            <p:nvPr/>
          </p:nvSpPr>
          <p:spPr>
            <a:xfrm>
              <a:off x="3000375" y="1754188"/>
              <a:ext cx="358775" cy="358776"/>
            </a:xfrm>
            <a:custGeom>
              <a:avLst/>
              <a:gdLst/>
              <a:ahLst/>
              <a:cxnLst>
                <a:cxn ang="0">
                  <a:pos x="wd2" y="hd2"/>
                </a:cxn>
                <a:cxn ang="5400000">
                  <a:pos x="wd2" y="hd2"/>
                </a:cxn>
                <a:cxn ang="10800000">
                  <a:pos x="wd2" y="hd2"/>
                </a:cxn>
                <a:cxn ang="16200000">
                  <a:pos x="wd2" y="hd2"/>
                </a:cxn>
              </a:cxnLst>
              <a:rect l="0" t="0" r="r" b="b"/>
              <a:pathLst>
                <a:path w="21600" h="21600" extrusionOk="0">
                  <a:moveTo>
                    <a:pt x="21600" y="11565"/>
                  </a:moveTo>
                  <a:lnTo>
                    <a:pt x="21409" y="12712"/>
                  </a:lnTo>
                  <a:lnTo>
                    <a:pt x="21218" y="13763"/>
                  </a:lnTo>
                  <a:lnTo>
                    <a:pt x="20835" y="14719"/>
                  </a:lnTo>
                  <a:lnTo>
                    <a:pt x="20358" y="15770"/>
                  </a:lnTo>
                  <a:lnTo>
                    <a:pt x="19880" y="16630"/>
                  </a:lnTo>
                  <a:lnTo>
                    <a:pt x="19306" y="17490"/>
                  </a:lnTo>
                  <a:lnTo>
                    <a:pt x="18542" y="18255"/>
                  </a:lnTo>
                  <a:lnTo>
                    <a:pt x="17873" y="19019"/>
                  </a:lnTo>
                  <a:lnTo>
                    <a:pt x="16152" y="20166"/>
                  </a:lnTo>
                  <a:lnTo>
                    <a:pt x="15196" y="20644"/>
                  </a:lnTo>
                  <a:lnTo>
                    <a:pt x="14241" y="21027"/>
                  </a:lnTo>
                  <a:lnTo>
                    <a:pt x="13189" y="21313"/>
                  </a:lnTo>
                  <a:lnTo>
                    <a:pt x="12138" y="21504"/>
                  </a:lnTo>
                  <a:lnTo>
                    <a:pt x="11087" y="21600"/>
                  </a:lnTo>
                  <a:lnTo>
                    <a:pt x="9940" y="21600"/>
                  </a:lnTo>
                  <a:lnTo>
                    <a:pt x="7837" y="21218"/>
                  </a:lnTo>
                  <a:lnTo>
                    <a:pt x="6786" y="20835"/>
                  </a:lnTo>
                  <a:lnTo>
                    <a:pt x="5830" y="20358"/>
                  </a:lnTo>
                  <a:lnTo>
                    <a:pt x="4970" y="19880"/>
                  </a:lnTo>
                  <a:lnTo>
                    <a:pt x="4110" y="19306"/>
                  </a:lnTo>
                  <a:lnTo>
                    <a:pt x="3345" y="18637"/>
                  </a:lnTo>
                  <a:lnTo>
                    <a:pt x="2581" y="17873"/>
                  </a:lnTo>
                  <a:lnTo>
                    <a:pt x="1912" y="17012"/>
                  </a:lnTo>
                  <a:lnTo>
                    <a:pt x="1434" y="16152"/>
                  </a:lnTo>
                  <a:lnTo>
                    <a:pt x="956" y="15196"/>
                  </a:lnTo>
                  <a:lnTo>
                    <a:pt x="573" y="14241"/>
                  </a:lnTo>
                  <a:lnTo>
                    <a:pt x="287" y="13189"/>
                  </a:lnTo>
                  <a:lnTo>
                    <a:pt x="96" y="12138"/>
                  </a:lnTo>
                  <a:lnTo>
                    <a:pt x="0" y="11087"/>
                  </a:lnTo>
                  <a:lnTo>
                    <a:pt x="0" y="9940"/>
                  </a:lnTo>
                  <a:lnTo>
                    <a:pt x="382" y="7837"/>
                  </a:lnTo>
                  <a:lnTo>
                    <a:pt x="765" y="6786"/>
                  </a:lnTo>
                  <a:lnTo>
                    <a:pt x="1147" y="5830"/>
                  </a:lnTo>
                  <a:lnTo>
                    <a:pt x="2294" y="4110"/>
                  </a:lnTo>
                  <a:lnTo>
                    <a:pt x="2963" y="3345"/>
                  </a:lnTo>
                  <a:lnTo>
                    <a:pt x="3727" y="2581"/>
                  </a:lnTo>
                  <a:lnTo>
                    <a:pt x="5448" y="1434"/>
                  </a:lnTo>
                  <a:lnTo>
                    <a:pt x="6404" y="956"/>
                  </a:lnTo>
                  <a:lnTo>
                    <a:pt x="7359" y="573"/>
                  </a:lnTo>
                  <a:lnTo>
                    <a:pt x="8315" y="287"/>
                  </a:lnTo>
                  <a:lnTo>
                    <a:pt x="9366" y="96"/>
                  </a:lnTo>
                  <a:lnTo>
                    <a:pt x="10513" y="0"/>
                  </a:lnTo>
                  <a:lnTo>
                    <a:pt x="11565" y="0"/>
                  </a:lnTo>
                  <a:lnTo>
                    <a:pt x="12712" y="191"/>
                  </a:lnTo>
                  <a:lnTo>
                    <a:pt x="13763" y="382"/>
                  </a:lnTo>
                  <a:lnTo>
                    <a:pt x="15674" y="1147"/>
                  </a:lnTo>
                  <a:lnTo>
                    <a:pt x="16630" y="1720"/>
                  </a:lnTo>
                  <a:lnTo>
                    <a:pt x="17490" y="2294"/>
                  </a:lnTo>
                  <a:lnTo>
                    <a:pt x="18255" y="2963"/>
                  </a:lnTo>
                  <a:lnTo>
                    <a:pt x="18924" y="3727"/>
                  </a:lnTo>
                  <a:lnTo>
                    <a:pt x="19593" y="4588"/>
                  </a:lnTo>
                  <a:lnTo>
                    <a:pt x="20166" y="5448"/>
                  </a:lnTo>
                  <a:lnTo>
                    <a:pt x="20644" y="6404"/>
                  </a:lnTo>
                  <a:lnTo>
                    <a:pt x="21027" y="7359"/>
                  </a:lnTo>
                  <a:lnTo>
                    <a:pt x="21313" y="8315"/>
                  </a:lnTo>
                  <a:lnTo>
                    <a:pt x="21504" y="9366"/>
                  </a:lnTo>
                  <a:lnTo>
                    <a:pt x="21600" y="10513"/>
                  </a:lnTo>
                  <a:lnTo>
                    <a:pt x="21600" y="11565"/>
                  </a:lnTo>
                  <a:close/>
                </a:path>
              </a:pathLst>
            </a:custGeom>
            <a:solidFill>
              <a:srgbClr val="676767"/>
            </a:solidFill>
            <a:ln w="12700" cap="flat">
              <a:noFill/>
              <a:miter lim="400000"/>
            </a:ln>
            <a:effectLst/>
          </p:spPr>
          <p:txBody>
            <a:bodyPr wrap="square" lIns="45719" tIns="45719" rIns="45719" bIns="45719" numCol="1" anchor="t">
              <a:noAutofit/>
            </a:bodyPr>
            <a:lstStyle/>
            <a:p>
              <a:pPr>
                <a:defRPr sz="900"/>
              </a:pPr>
            </a:p>
          </p:txBody>
        </p:sp>
        <p:sp>
          <p:nvSpPr>
            <p:cNvPr id="3278" name="Shape 3278"/>
            <p:cNvSpPr/>
            <p:nvPr/>
          </p:nvSpPr>
          <p:spPr>
            <a:xfrm>
              <a:off x="3113087" y="1866900"/>
              <a:ext cx="133351" cy="133350"/>
            </a:xfrm>
            <a:custGeom>
              <a:avLst/>
              <a:gdLst/>
              <a:ahLst/>
              <a:cxnLst>
                <a:cxn ang="0">
                  <a:pos x="wd2" y="hd2"/>
                </a:cxn>
                <a:cxn ang="5400000">
                  <a:pos x="wd2" y="hd2"/>
                </a:cxn>
                <a:cxn ang="10800000">
                  <a:pos x="wd2" y="hd2"/>
                </a:cxn>
                <a:cxn ang="16200000">
                  <a:pos x="wd2" y="hd2"/>
                </a:cxn>
              </a:cxnLst>
              <a:rect l="0" t="0" r="r" b="b"/>
              <a:pathLst>
                <a:path w="21600" h="21600" extrusionOk="0">
                  <a:moveTo>
                    <a:pt x="21600" y="11571"/>
                  </a:moveTo>
                  <a:lnTo>
                    <a:pt x="21343" y="13886"/>
                  </a:lnTo>
                  <a:lnTo>
                    <a:pt x="20571" y="15686"/>
                  </a:lnTo>
                  <a:lnTo>
                    <a:pt x="19286" y="17486"/>
                  </a:lnTo>
                  <a:lnTo>
                    <a:pt x="17743" y="19029"/>
                  </a:lnTo>
                  <a:lnTo>
                    <a:pt x="16200" y="20314"/>
                  </a:lnTo>
                  <a:lnTo>
                    <a:pt x="14143" y="21086"/>
                  </a:lnTo>
                  <a:lnTo>
                    <a:pt x="12086" y="21600"/>
                  </a:lnTo>
                  <a:lnTo>
                    <a:pt x="10029" y="21600"/>
                  </a:lnTo>
                  <a:lnTo>
                    <a:pt x="7714" y="21343"/>
                  </a:lnTo>
                  <a:lnTo>
                    <a:pt x="5657" y="20571"/>
                  </a:lnTo>
                  <a:lnTo>
                    <a:pt x="2571" y="18000"/>
                  </a:lnTo>
                  <a:lnTo>
                    <a:pt x="1286" y="16200"/>
                  </a:lnTo>
                  <a:lnTo>
                    <a:pt x="514" y="14143"/>
                  </a:lnTo>
                  <a:lnTo>
                    <a:pt x="0" y="12086"/>
                  </a:lnTo>
                  <a:lnTo>
                    <a:pt x="0" y="10029"/>
                  </a:lnTo>
                  <a:lnTo>
                    <a:pt x="257" y="7714"/>
                  </a:lnTo>
                  <a:lnTo>
                    <a:pt x="1029" y="5914"/>
                  </a:lnTo>
                  <a:lnTo>
                    <a:pt x="2314" y="4114"/>
                  </a:lnTo>
                  <a:lnTo>
                    <a:pt x="3600" y="2571"/>
                  </a:lnTo>
                  <a:lnTo>
                    <a:pt x="5400" y="1286"/>
                  </a:lnTo>
                  <a:lnTo>
                    <a:pt x="7200" y="514"/>
                  </a:lnTo>
                  <a:lnTo>
                    <a:pt x="9257" y="0"/>
                  </a:lnTo>
                  <a:lnTo>
                    <a:pt x="11571" y="0"/>
                  </a:lnTo>
                  <a:lnTo>
                    <a:pt x="13629" y="257"/>
                  </a:lnTo>
                  <a:lnTo>
                    <a:pt x="15686" y="1029"/>
                  </a:lnTo>
                  <a:lnTo>
                    <a:pt x="17486" y="2314"/>
                  </a:lnTo>
                  <a:lnTo>
                    <a:pt x="19029" y="3600"/>
                  </a:lnTo>
                  <a:lnTo>
                    <a:pt x="20314" y="5400"/>
                  </a:lnTo>
                  <a:lnTo>
                    <a:pt x="21086" y="7200"/>
                  </a:lnTo>
                  <a:lnTo>
                    <a:pt x="21600" y="9257"/>
                  </a:lnTo>
                  <a:lnTo>
                    <a:pt x="21600" y="11571"/>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79" name="Shape 3279"/>
            <p:cNvSpPr/>
            <p:nvPr/>
          </p:nvSpPr>
          <p:spPr>
            <a:xfrm>
              <a:off x="3013075" y="1754188"/>
              <a:ext cx="198438" cy="203201"/>
            </a:xfrm>
            <a:custGeom>
              <a:avLst/>
              <a:gdLst/>
              <a:ahLst/>
              <a:cxnLst>
                <a:cxn ang="0">
                  <a:pos x="wd2" y="hd2"/>
                </a:cxn>
                <a:cxn ang="5400000">
                  <a:pos x="wd2" y="hd2"/>
                </a:cxn>
                <a:cxn ang="10800000">
                  <a:pos x="wd2" y="hd2"/>
                </a:cxn>
                <a:cxn ang="16200000">
                  <a:pos x="wd2" y="hd2"/>
                </a:cxn>
              </a:cxnLst>
              <a:rect l="0" t="0" r="r" b="b"/>
              <a:pathLst>
                <a:path w="21600" h="21600" extrusionOk="0">
                  <a:moveTo>
                    <a:pt x="0" y="4219"/>
                  </a:moveTo>
                  <a:lnTo>
                    <a:pt x="16934" y="21600"/>
                  </a:lnTo>
                  <a:lnTo>
                    <a:pt x="21600" y="17719"/>
                  </a:lnTo>
                  <a:lnTo>
                    <a:pt x="5184" y="0"/>
                  </a:lnTo>
                  <a:lnTo>
                    <a:pt x="0" y="4219"/>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80" name="Shape 3280"/>
            <p:cNvSpPr/>
            <p:nvPr/>
          </p:nvSpPr>
          <p:spPr>
            <a:xfrm>
              <a:off x="3141662" y="1895475"/>
              <a:ext cx="76201"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11700"/>
                  </a:moveTo>
                  <a:lnTo>
                    <a:pt x="21150" y="13950"/>
                  </a:lnTo>
                  <a:lnTo>
                    <a:pt x="19350" y="17550"/>
                  </a:lnTo>
                  <a:lnTo>
                    <a:pt x="18000" y="18900"/>
                  </a:lnTo>
                  <a:lnTo>
                    <a:pt x="16200" y="20250"/>
                  </a:lnTo>
                  <a:lnTo>
                    <a:pt x="14400" y="21150"/>
                  </a:lnTo>
                  <a:lnTo>
                    <a:pt x="12150" y="21600"/>
                  </a:lnTo>
                  <a:lnTo>
                    <a:pt x="9900" y="21600"/>
                  </a:lnTo>
                  <a:lnTo>
                    <a:pt x="7650" y="21150"/>
                  </a:lnTo>
                  <a:lnTo>
                    <a:pt x="4050" y="19350"/>
                  </a:lnTo>
                  <a:lnTo>
                    <a:pt x="2250" y="18000"/>
                  </a:lnTo>
                  <a:lnTo>
                    <a:pt x="450" y="14400"/>
                  </a:lnTo>
                  <a:lnTo>
                    <a:pt x="0" y="12150"/>
                  </a:lnTo>
                  <a:lnTo>
                    <a:pt x="0" y="9900"/>
                  </a:lnTo>
                  <a:lnTo>
                    <a:pt x="450" y="7650"/>
                  </a:lnTo>
                  <a:lnTo>
                    <a:pt x="900" y="5850"/>
                  </a:lnTo>
                  <a:lnTo>
                    <a:pt x="2250" y="4050"/>
                  </a:lnTo>
                  <a:lnTo>
                    <a:pt x="3600" y="2700"/>
                  </a:lnTo>
                  <a:lnTo>
                    <a:pt x="5400" y="1350"/>
                  </a:lnTo>
                  <a:lnTo>
                    <a:pt x="7200" y="450"/>
                  </a:lnTo>
                  <a:lnTo>
                    <a:pt x="9450" y="0"/>
                  </a:lnTo>
                  <a:lnTo>
                    <a:pt x="11700" y="0"/>
                  </a:lnTo>
                  <a:lnTo>
                    <a:pt x="13500" y="450"/>
                  </a:lnTo>
                  <a:lnTo>
                    <a:pt x="15750" y="900"/>
                  </a:lnTo>
                  <a:lnTo>
                    <a:pt x="17550" y="2250"/>
                  </a:lnTo>
                  <a:lnTo>
                    <a:pt x="18900" y="3600"/>
                  </a:lnTo>
                  <a:lnTo>
                    <a:pt x="20250" y="5400"/>
                  </a:lnTo>
                  <a:lnTo>
                    <a:pt x="21150" y="7200"/>
                  </a:lnTo>
                  <a:lnTo>
                    <a:pt x="21600" y="9450"/>
                  </a:lnTo>
                  <a:lnTo>
                    <a:pt x="21600" y="11700"/>
                  </a:lnTo>
                  <a:close/>
                </a:path>
              </a:pathLst>
            </a:custGeom>
            <a:solidFill>
              <a:srgbClr val="D1D2D2"/>
            </a:solidFill>
            <a:ln w="12700" cap="flat">
              <a:noFill/>
              <a:miter lim="400000"/>
            </a:ln>
            <a:effectLst/>
          </p:spPr>
          <p:txBody>
            <a:bodyPr wrap="square" lIns="45719" tIns="45719" rIns="45719" bIns="45719" numCol="1" anchor="t">
              <a:noAutofit/>
            </a:bodyPr>
            <a:lstStyle/>
            <a:p>
              <a:pPr>
                <a:defRPr sz="900"/>
              </a:pPr>
            </a:p>
          </p:txBody>
        </p:sp>
        <p:sp>
          <p:nvSpPr>
            <p:cNvPr id="3281" name="Shape 3281"/>
            <p:cNvSpPr/>
            <p:nvPr/>
          </p:nvSpPr>
          <p:spPr>
            <a:xfrm>
              <a:off x="3975100" y="871538"/>
              <a:ext cx="565150" cy="563564"/>
            </a:xfrm>
            <a:custGeom>
              <a:avLst/>
              <a:gdLst/>
              <a:ahLst/>
              <a:cxnLst>
                <a:cxn ang="0">
                  <a:pos x="wd2" y="hd2"/>
                </a:cxn>
                <a:cxn ang="5400000">
                  <a:pos x="wd2" y="hd2"/>
                </a:cxn>
                <a:cxn ang="10800000">
                  <a:pos x="wd2" y="hd2"/>
                </a:cxn>
                <a:cxn ang="16200000">
                  <a:pos x="wd2" y="hd2"/>
                </a:cxn>
              </a:cxnLst>
              <a:rect l="0" t="0" r="r" b="b"/>
              <a:pathLst>
                <a:path w="21600" h="21600" extrusionOk="0">
                  <a:moveTo>
                    <a:pt x="21539" y="11621"/>
                  </a:moveTo>
                  <a:lnTo>
                    <a:pt x="21418" y="12717"/>
                  </a:lnTo>
                  <a:lnTo>
                    <a:pt x="21175" y="13751"/>
                  </a:lnTo>
                  <a:lnTo>
                    <a:pt x="20811" y="14785"/>
                  </a:lnTo>
                  <a:lnTo>
                    <a:pt x="20387" y="15759"/>
                  </a:lnTo>
                  <a:lnTo>
                    <a:pt x="19294" y="17463"/>
                  </a:lnTo>
                  <a:lnTo>
                    <a:pt x="18566" y="18254"/>
                  </a:lnTo>
                  <a:lnTo>
                    <a:pt x="17838" y="18984"/>
                  </a:lnTo>
                  <a:lnTo>
                    <a:pt x="16139" y="20201"/>
                  </a:lnTo>
                  <a:lnTo>
                    <a:pt x="15229" y="20626"/>
                  </a:lnTo>
                  <a:lnTo>
                    <a:pt x="14258" y="21052"/>
                  </a:lnTo>
                  <a:lnTo>
                    <a:pt x="12196" y="21539"/>
                  </a:lnTo>
                  <a:lnTo>
                    <a:pt x="11103" y="21600"/>
                  </a:lnTo>
                  <a:lnTo>
                    <a:pt x="10011" y="21600"/>
                  </a:lnTo>
                  <a:lnTo>
                    <a:pt x="8919" y="21417"/>
                  </a:lnTo>
                  <a:lnTo>
                    <a:pt x="7827" y="21174"/>
                  </a:lnTo>
                  <a:lnTo>
                    <a:pt x="6856" y="20870"/>
                  </a:lnTo>
                  <a:lnTo>
                    <a:pt x="5885" y="20383"/>
                  </a:lnTo>
                  <a:lnTo>
                    <a:pt x="4975" y="19896"/>
                  </a:lnTo>
                  <a:lnTo>
                    <a:pt x="4126" y="19288"/>
                  </a:lnTo>
                  <a:lnTo>
                    <a:pt x="3337" y="18619"/>
                  </a:lnTo>
                  <a:lnTo>
                    <a:pt x="2609" y="17828"/>
                  </a:lnTo>
                  <a:lnTo>
                    <a:pt x="2002" y="17037"/>
                  </a:lnTo>
                  <a:lnTo>
                    <a:pt x="1456" y="16124"/>
                  </a:lnTo>
                  <a:lnTo>
                    <a:pt x="971" y="15211"/>
                  </a:lnTo>
                  <a:lnTo>
                    <a:pt x="607" y="14238"/>
                  </a:lnTo>
                  <a:lnTo>
                    <a:pt x="303" y="13203"/>
                  </a:lnTo>
                  <a:lnTo>
                    <a:pt x="121" y="12169"/>
                  </a:lnTo>
                  <a:lnTo>
                    <a:pt x="0" y="11074"/>
                  </a:lnTo>
                  <a:lnTo>
                    <a:pt x="61" y="9979"/>
                  </a:lnTo>
                  <a:lnTo>
                    <a:pt x="182" y="8883"/>
                  </a:lnTo>
                  <a:lnTo>
                    <a:pt x="425" y="7849"/>
                  </a:lnTo>
                  <a:lnTo>
                    <a:pt x="789" y="6815"/>
                  </a:lnTo>
                  <a:lnTo>
                    <a:pt x="1213" y="5841"/>
                  </a:lnTo>
                  <a:lnTo>
                    <a:pt x="1760" y="4928"/>
                  </a:lnTo>
                  <a:lnTo>
                    <a:pt x="2366" y="4077"/>
                  </a:lnTo>
                  <a:lnTo>
                    <a:pt x="3034" y="3286"/>
                  </a:lnTo>
                  <a:lnTo>
                    <a:pt x="3762" y="2616"/>
                  </a:lnTo>
                  <a:lnTo>
                    <a:pt x="4611" y="1947"/>
                  </a:lnTo>
                  <a:lnTo>
                    <a:pt x="5461" y="1399"/>
                  </a:lnTo>
                  <a:lnTo>
                    <a:pt x="6371" y="913"/>
                  </a:lnTo>
                  <a:lnTo>
                    <a:pt x="7342" y="548"/>
                  </a:lnTo>
                  <a:lnTo>
                    <a:pt x="8373" y="243"/>
                  </a:lnTo>
                  <a:lnTo>
                    <a:pt x="9404" y="61"/>
                  </a:lnTo>
                  <a:lnTo>
                    <a:pt x="10497" y="0"/>
                  </a:lnTo>
                  <a:lnTo>
                    <a:pt x="11589" y="0"/>
                  </a:lnTo>
                  <a:lnTo>
                    <a:pt x="12681" y="122"/>
                  </a:lnTo>
                  <a:lnTo>
                    <a:pt x="13773" y="365"/>
                  </a:lnTo>
                  <a:lnTo>
                    <a:pt x="14744" y="730"/>
                  </a:lnTo>
                  <a:lnTo>
                    <a:pt x="15715" y="1156"/>
                  </a:lnTo>
                  <a:lnTo>
                    <a:pt x="16625" y="1704"/>
                  </a:lnTo>
                  <a:lnTo>
                    <a:pt x="17474" y="2312"/>
                  </a:lnTo>
                  <a:lnTo>
                    <a:pt x="18263" y="2981"/>
                  </a:lnTo>
                  <a:lnTo>
                    <a:pt x="18991" y="3712"/>
                  </a:lnTo>
                  <a:lnTo>
                    <a:pt x="19598" y="4563"/>
                  </a:lnTo>
                  <a:lnTo>
                    <a:pt x="20144" y="5415"/>
                  </a:lnTo>
                  <a:lnTo>
                    <a:pt x="20629" y="6389"/>
                  </a:lnTo>
                  <a:lnTo>
                    <a:pt x="20993" y="7362"/>
                  </a:lnTo>
                  <a:lnTo>
                    <a:pt x="21297" y="8336"/>
                  </a:lnTo>
                  <a:lnTo>
                    <a:pt x="21479" y="9431"/>
                  </a:lnTo>
                  <a:lnTo>
                    <a:pt x="21600" y="10465"/>
                  </a:lnTo>
                  <a:lnTo>
                    <a:pt x="21539" y="11621"/>
                  </a:lnTo>
                  <a:close/>
                </a:path>
              </a:pathLst>
            </a:custGeom>
            <a:solidFill>
              <a:srgbClr val="2A2D2D"/>
            </a:solidFill>
            <a:ln w="12700" cap="flat">
              <a:noFill/>
              <a:miter lim="400000"/>
            </a:ln>
            <a:effectLst/>
          </p:spPr>
          <p:txBody>
            <a:bodyPr wrap="square" lIns="45719" tIns="45719" rIns="45719" bIns="45719" numCol="1" anchor="t">
              <a:noAutofit/>
            </a:bodyPr>
            <a:lstStyle/>
            <a:p>
              <a:pPr>
                <a:defRPr sz="900"/>
              </a:pPr>
            </a:p>
          </p:txBody>
        </p:sp>
        <p:sp>
          <p:nvSpPr>
            <p:cNvPr id="3282" name="Shape 3282"/>
            <p:cNvSpPr/>
            <p:nvPr/>
          </p:nvSpPr>
          <p:spPr>
            <a:xfrm>
              <a:off x="4048125" y="944563"/>
              <a:ext cx="419100" cy="417514"/>
            </a:xfrm>
            <a:custGeom>
              <a:avLst/>
              <a:gdLst/>
              <a:ahLst/>
              <a:cxnLst>
                <a:cxn ang="0">
                  <a:pos x="wd2" y="hd2"/>
                </a:cxn>
                <a:cxn ang="5400000">
                  <a:pos x="wd2" y="hd2"/>
                </a:cxn>
                <a:cxn ang="10800000">
                  <a:pos x="wd2" y="hd2"/>
                </a:cxn>
                <a:cxn ang="16200000">
                  <a:pos x="wd2" y="hd2"/>
                </a:cxn>
              </a:cxnLst>
              <a:rect l="0" t="0" r="r" b="b"/>
              <a:pathLst>
                <a:path w="21600" h="21600" extrusionOk="0">
                  <a:moveTo>
                    <a:pt x="21600" y="11580"/>
                  </a:moveTo>
                  <a:lnTo>
                    <a:pt x="21436" y="12730"/>
                  </a:lnTo>
                  <a:lnTo>
                    <a:pt x="21191" y="13716"/>
                  </a:lnTo>
                  <a:lnTo>
                    <a:pt x="20864" y="14783"/>
                  </a:lnTo>
                  <a:lnTo>
                    <a:pt x="20373" y="15769"/>
                  </a:lnTo>
                  <a:lnTo>
                    <a:pt x="19882" y="16672"/>
                  </a:lnTo>
                  <a:lnTo>
                    <a:pt x="19309" y="17494"/>
                  </a:lnTo>
                  <a:lnTo>
                    <a:pt x="18573" y="18315"/>
                  </a:lnTo>
                  <a:lnTo>
                    <a:pt x="17836" y="18972"/>
                  </a:lnTo>
                  <a:lnTo>
                    <a:pt x="17018" y="19629"/>
                  </a:lnTo>
                  <a:lnTo>
                    <a:pt x="16118" y="20204"/>
                  </a:lnTo>
                  <a:lnTo>
                    <a:pt x="15218" y="20697"/>
                  </a:lnTo>
                  <a:lnTo>
                    <a:pt x="13255" y="21354"/>
                  </a:lnTo>
                  <a:lnTo>
                    <a:pt x="12191" y="21518"/>
                  </a:lnTo>
                  <a:lnTo>
                    <a:pt x="11127" y="21600"/>
                  </a:lnTo>
                  <a:lnTo>
                    <a:pt x="9982" y="21600"/>
                  </a:lnTo>
                  <a:lnTo>
                    <a:pt x="8918" y="21436"/>
                  </a:lnTo>
                  <a:lnTo>
                    <a:pt x="7855" y="21189"/>
                  </a:lnTo>
                  <a:lnTo>
                    <a:pt x="6873" y="20861"/>
                  </a:lnTo>
                  <a:lnTo>
                    <a:pt x="5891" y="20450"/>
                  </a:lnTo>
                  <a:lnTo>
                    <a:pt x="4091" y="19300"/>
                  </a:lnTo>
                  <a:lnTo>
                    <a:pt x="3355" y="18643"/>
                  </a:lnTo>
                  <a:lnTo>
                    <a:pt x="2618" y="17822"/>
                  </a:lnTo>
                  <a:lnTo>
                    <a:pt x="1964" y="17001"/>
                  </a:lnTo>
                  <a:lnTo>
                    <a:pt x="1391" y="16179"/>
                  </a:lnTo>
                  <a:lnTo>
                    <a:pt x="573" y="14208"/>
                  </a:lnTo>
                  <a:lnTo>
                    <a:pt x="327" y="13223"/>
                  </a:lnTo>
                  <a:lnTo>
                    <a:pt x="82" y="12155"/>
                  </a:lnTo>
                  <a:lnTo>
                    <a:pt x="0" y="11087"/>
                  </a:lnTo>
                  <a:lnTo>
                    <a:pt x="82" y="10020"/>
                  </a:lnTo>
                  <a:lnTo>
                    <a:pt x="164" y="8870"/>
                  </a:lnTo>
                  <a:lnTo>
                    <a:pt x="409" y="7802"/>
                  </a:lnTo>
                  <a:lnTo>
                    <a:pt x="736" y="6817"/>
                  </a:lnTo>
                  <a:lnTo>
                    <a:pt x="1227" y="5831"/>
                  </a:lnTo>
                  <a:lnTo>
                    <a:pt x="1718" y="4928"/>
                  </a:lnTo>
                  <a:lnTo>
                    <a:pt x="2291" y="4106"/>
                  </a:lnTo>
                  <a:lnTo>
                    <a:pt x="3027" y="3285"/>
                  </a:lnTo>
                  <a:lnTo>
                    <a:pt x="3764" y="2546"/>
                  </a:lnTo>
                  <a:lnTo>
                    <a:pt x="4582" y="1971"/>
                  </a:lnTo>
                  <a:lnTo>
                    <a:pt x="5482" y="1396"/>
                  </a:lnTo>
                  <a:lnTo>
                    <a:pt x="6382" y="903"/>
                  </a:lnTo>
                  <a:lnTo>
                    <a:pt x="7364" y="493"/>
                  </a:lnTo>
                  <a:lnTo>
                    <a:pt x="8345" y="246"/>
                  </a:lnTo>
                  <a:lnTo>
                    <a:pt x="9409" y="82"/>
                  </a:lnTo>
                  <a:lnTo>
                    <a:pt x="10473" y="0"/>
                  </a:lnTo>
                  <a:lnTo>
                    <a:pt x="11618" y="0"/>
                  </a:lnTo>
                  <a:lnTo>
                    <a:pt x="12682" y="164"/>
                  </a:lnTo>
                  <a:lnTo>
                    <a:pt x="13745" y="411"/>
                  </a:lnTo>
                  <a:lnTo>
                    <a:pt x="14809" y="739"/>
                  </a:lnTo>
                  <a:lnTo>
                    <a:pt x="15709" y="1150"/>
                  </a:lnTo>
                  <a:lnTo>
                    <a:pt x="16609" y="1643"/>
                  </a:lnTo>
                  <a:lnTo>
                    <a:pt x="17509" y="2300"/>
                  </a:lnTo>
                  <a:lnTo>
                    <a:pt x="18245" y="2957"/>
                  </a:lnTo>
                  <a:lnTo>
                    <a:pt x="18982" y="3696"/>
                  </a:lnTo>
                  <a:lnTo>
                    <a:pt x="19636" y="4517"/>
                  </a:lnTo>
                  <a:lnTo>
                    <a:pt x="20209" y="5421"/>
                  </a:lnTo>
                  <a:lnTo>
                    <a:pt x="20618" y="6324"/>
                  </a:lnTo>
                  <a:lnTo>
                    <a:pt x="21027" y="7310"/>
                  </a:lnTo>
                  <a:lnTo>
                    <a:pt x="21355" y="8377"/>
                  </a:lnTo>
                  <a:lnTo>
                    <a:pt x="21518" y="9363"/>
                  </a:lnTo>
                  <a:lnTo>
                    <a:pt x="21600" y="10513"/>
                  </a:lnTo>
                  <a:lnTo>
                    <a:pt x="21600" y="11580"/>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83" name="Shape 3283"/>
            <p:cNvSpPr/>
            <p:nvPr/>
          </p:nvSpPr>
          <p:spPr>
            <a:xfrm>
              <a:off x="4078287" y="973138"/>
              <a:ext cx="358776" cy="358776"/>
            </a:xfrm>
            <a:custGeom>
              <a:avLst/>
              <a:gdLst/>
              <a:ahLst/>
              <a:cxnLst>
                <a:cxn ang="0">
                  <a:pos x="wd2" y="hd2"/>
                </a:cxn>
                <a:cxn ang="5400000">
                  <a:pos x="wd2" y="hd2"/>
                </a:cxn>
                <a:cxn ang="10800000">
                  <a:pos x="wd2" y="hd2"/>
                </a:cxn>
                <a:cxn ang="16200000">
                  <a:pos x="wd2" y="hd2"/>
                </a:cxn>
              </a:cxnLst>
              <a:rect l="0" t="0" r="r" b="b"/>
              <a:pathLst>
                <a:path w="21600" h="21600" extrusionOk="0">
                  <a:moveTo>
                    <a:pt x="21600" y="11660"/>
                  </a:moveTo>
                  <a:lnTo>
                    <a:pt x="21218" y="13763"/>
                  </a:lnTo>
                  <a:lnTo>
                    <a:pt x="20835" y="14814"/>
                  </a:lnTo>
                  <a:lnTo>
                    <a:pt x="20453" y="15770"/>
                  </a:lnTo>
                  <a:lnTo>
                    <a:pt x="19306" y="17490"/>
                  </a:lnTo>
                  <a:lnTo>
                    <a:pt x="18637" y="18350"/>
                  </a:lnTo>
                  <a:lnTo>
                    <a:pt x="17873" y="19019"/>
                  </a:lnTo>
                  <a:lnTo>
                    <a:pt x="17012" y="19688"/>
                  </a:lnTo>
                  <a:lnTo>
                    <a:pt x="16152" y="20262"/>
                  </a:lnTo>
                  <a:lnTo>
                    <a:pt x="14241" y="21027"/>
                  </a:lnTo>
                  <a:lnTo>
                    <a:pt x="13189" y="21313"/>
                  </a:lnTo>
                  <a:lnTo>
                    <a:pt x="12138" y="21504"/>
                  </a:lnTo>
                  <a:lnTo>
                    <a:pt x="11087" y="21600"/>
                  </a:lnTo>
                  <a:lnTo>
                    <a:pt x="10035" y="21600"/>
                  </a:lnTo>
                  <a:lnTo>
                    <a:pt x="8888" y="21504"/>
                  </a:lnTo>
                  <a:lnTo>
                    <a:pt x="7837" y="21218"/>
                  </a:lnTo>
                  <a:lnTo>
                    <a:pt x="6786" y="20835"/>
                  </a:lnTo>
                  <a:lnTo>
                    <a:pt x="5830" y="20453"/>
                  </a:lnTo>
                  <a:lnTo>
                    <a:pt x="4110" y="19306"/>
                  </a:lnTo>
                  <a:lnTo>
                    <a:pt x="3345" y="18637"/>
                  </a:lnTo>
                  <a:lnTo>
                    <a:pt x="2581" y="17873"/>
                  </a:lnTo>
                  <a:lnTo>
                    <a:pt x="2007" y="17108"/>
                  </a:lnTo>
                  <a:lnTo>
                    <a:pt x="1434" y="16152"/>
                  </a:lnTo>
                  <a:lnTo>
                    <a:pt x="956" y="15292"/>
                  </a:lnTo>
                  <a:lnTo>
                    <a:pt x="573" y="14241"/>
                  </a:lnTo>
                  <a:lnTo>
                    <a:pt x="287" y="13285"/>
                  </a:lnTo>
                  <a:lnTo>
                    <a:pt x="96" y="12234"/>
                  </a:lnTo>
                  <a:lnTo>
                    <a:pt x="0" y="11087"/>
                  </a:lnTo>
                  <a:lnTo>
                    <a:pt x="0" y="10035"/>
                  </a:lnTo>
                  <a:lnTo>
                    <a:pt x="191" y="8888"/>
                  </a:lnTo>
                  <a:lnTo>
                    <a:pt x="382" y="7837"/>
                  </a:lnTo>
                  <a:lnTo>
                    <a:pt x="1147" y="5926"/>
                  </a:lnTo>
                  <a:lnTo>
                    <a:pt x="1720" y="4970"/>
                  </a:lnTo>
                  <a:lnTo>
                    <a:pt x="2294" y="4110"/>
                  </a:lnTo>
                  <a:lnTo>
                    <a:pt x="2963" y="3345"/>
                  </a:lnTo>
                  <a:lnTo>
                    <a:pt x="3727" y="2676"/>
                  </a:lnTo>
                  <a:lnTo>
                    <a:pt x="4588" y="2007"/>
                  </a:lnTo>
                  <a:lnTo>
                    <a:pt x="5448" y="1434"/>
                  </a:lnTo>
                  <a:lnTo>
                    <a:pt x="6404" y="956"/>
                  </a:lnTo>
                  <a:lnTo>
                    <a:pt x="7359" y="573"/>
                  </a:lnTo>
                  <a:lnTo>
                    <a:pt x="8411" y="287"/>
                  </a:lnTo>
                  <a:lnTo>
                    <a:pt x="9462" y="96"/>
                  </a:lnTo>
                  <a:lnTo>
                    <a:pt x="10513" y="0"/>
                  </a:lnTo>
                  <a:lnTo>
                    <a:pt x="11565" y="96"/>
                  </a:lnTo>
                  <a:lnTo>
                    <a:pt x="12712" y="191"/>
                  </a:lnTo>
                  <a:lnTo>
                    <a:pt x="14814" y="765"/>
                  </a:lnTo>
                  <a:lnTo>
                    <a:pt x="15770" y="1242"/>
                  </a:lnTo>
                  <a:lnTo>
                    <a:pt x="16630" y="1720"/>
                  </a:lnTo>
                  <a:lnTo>
                    <a:pt x="17490" y="2389"/>
                  </a:lnTo>
                  <a:lnTo>
                    <a:pt x="18255" y="3058"/>
                  </a:lnTo>
                  <a:lnTo>
                    <a:pt x="19019" y="3823"/>
                  </a:lnTo>
                  <a:lnTo>
                    <a:pt x="19593" y="4588"/>
                  </a:lnTo>
                  <a:lnTo>
                    <a:pt x="20166" y="5448"/>
                  </a:lnTo>
                  <a:lnTo>
                    <a:pt x="20644" y="6404"/>
                  </a:lnTo>
                  <a:lnTo>
                    <a:pt x="21027" y="7359"/>
                  </a:lnTo>
                  <a:lnTo>
                    <a:pt x="21313" y="8411"/>
                  </a:lnTo>
                  <a:lnTo>
                    <a:pt x="21504" y="9462"/>
                  </a:lnTo>
                  <a:lnTo>
                    <a:pt x="21600" y="10513"/>
                  </a:lnTo>
                  <a:lnTo>
                    <a:pt x="21600" y="11660"/>
                  </a:lnTo>
                  <a:close/>
                </a:path>
              </a:pathLst>
            </a:custGeom>
            <a:solidFill>
              <a:srgbClr val="676767"/>
            </a:solidFill>
            <a:ln w="12700" cap="flat">
              <a:noFill/>
              <a:miter lim="400000"/>
            </a:ln>
            <a:effectLst/>
          </p:spPr>
          <p:txBody>
            <a:bodyPr wrap="square" lIns="45719" tIns="45719" rIns="45719" bIns="45719" numCol="1" anchor="t">
              <a:noAutofit/>
            </a:bodyPr>
            <a:lstStyle/>
            <a:p>
              <a:pPr>
                <a:defRPr sz="900"/>
              </a:pPr>
            </a:p>
          </p:txBody>
        </p:sp>
        <p:sp>
          <p:nvSpPr>
            <p:cNvPr id="3284" name="Shape 3284"/>
            <p:cNvSpPr/>
            <p:nvPr/>
          </p:nvSpPr>
          <p:spPr>
            <a:xfrm>
              <a:off x="4191000" y="1085850"/>
              <a:ext cx="133350" cy="134939"/>
            </a:xfrm>
            <a:custGeom>
              <a:avLst/>
              <a:gdLst/>
              <a:ahLst/>
              <a:cxnLst>
                <a:cxn ang="0">
                  <a:pos x="wd2" y="hd2"/>
                </a:cxn>
                <a:cxn ang="5400000">
                  <a:pos x="wd2" y="hd2"/>
                </a:cxn>
                <a:cxn ang="10800000">
                  <a:pos x="wd2" y="hd2"/>
                </a:cxn>
                <a:cxn ang="16200000">
                  <a:pos x="wd2" y="hd2"/>
                </a:cxn>
              </a:cxnLst>
              <a:rect l="0" t="0" r="r" b="b"/>
              <a:pathLst>
                <a:path w="21600" h="21600" extrusionOk="0">
                  <a:moveTo>
                    <a:pt x="21600" y="11689"/>
                  </a:moveTo>
                  <a:lnTo>
                    <a:pt x="21343" y="13722"/>
                  </a:lnTo>
                  <a:lnTo>
                    <a:pt x="20571" y="15755"/>
                  </a:lnTo>
                  <a:lnTo>
                    <a:pt x="19286" y="17534"/>
                  </a:lnTo>
                  <a:lnTo>
                    <a:pt x="18000" y="18805"/>
                  </a:lnTo>
                  <a:lnTo>
                    <a:pt x="16200" y="20075"/>
                  </a:lnTo>
                  <a:lnTo>
                    <a:pt x="14400" y="21092"/>
                  </a:lnTo>
                  <a:lnTo>
                    <a:pt x="12086" y="21346"/>
                  </a:lnTo>
                  <a:lnTo>
                    <a:pt x="10029" y="21600"/>
                  </a:lnTo>
                  <a:lnTo>
                    <a:pt x="7714" y="21092"/>
                  </a:lnTo>
                  <a:lnTo>
                    <a:pt x="5914" y="20329"/>
                  </a:lnTo>
                  <a:lnTo>
                    <a:pt x="4114" y="19313"/>
                  </a:lnTo>
                  <a:lnTo>
                    <a:pt x="2571" y="17788"/>
                  </a:lnTo>
                  <a:lnTo>
                    <a:pt x="1286" y="16009"/>
                  </a:lnTo>
                  <a:lnTo>
                    <a:pt x="514" y="14231"/>
                  </a:lnTo>
                  <a:lnTo>
                    <a:pt x="0" y="12198"/>
                  </a:lnTo>
                  <a:lnTo>
                    <a:pt x="0" y="9911"/>
                  </a:lnTo>
                  <a:lnTo>
                    <a:pt x="257" y="7878"/>
                  </a:lnTo>
                  <a:lnTo>
                    <a:pt x="1029" y="5845"/>
                  </a:lnTo>
                  <a:lnTo>
                    <a:pt x="2314" y="4066"/>
                  </a:lnTo>
                  <a:lnTo>
                    <a:pt x="3600" y="2541"/>
                  </a:lnTo>
                  <a:lnTo>
                    <a:pt x="7200" y="508"/>
                  </a:lnTo>
                  <a:lnTo>
                    <a:pt x="9514" y="0"/>
                  </a:lnTo>
                  <a:lnTo>
                    <a:pt x="11571" y="0"/>
                  </a:lnTo>
                  <a:lnTo>
                    <a:pt x="13886" y="508"/>
                  </a:lnTo>
                  <a:lnTo>
                    <a:pt x="15686" y="1271"/>
                  </a:lnTo>
                  <a:lnTo>
                    <a:pt x="17486" y="2287"/>
                  </a:lnTo>
                  <a:lnTo>
                    <a:pt x="19029" y="3812"/>
                  </a:lnTo>
                  <a:lnTo>
                    <a:pt x="20314" y="5336"/>
                  </a:lnTo>
                  <a:lnTo>
                    <a:pt x="21086" y="7369"/>
                  </a:lnTo>
                  <a:lnTo>
                    <a:pt x="21600" y="9402"/>
                  </a:lnTo>
                  <a:lnTo>
                    <a:pt x="21600" y="11689"/>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85" name="Shape 3285"/>
            <p:cNvSpPr/>
            <p:nvPr/>
          </p:nvSpPr>
          <p:spPr>
            <a:xfrm>
              <a:off x="4092575" y="974725"/>
              <a:ext cx="196850" cy="203201"/>
            </a:xfrm>
            <a:custGeom>
              <a:avLst/>
              <a:gdLst/>
              <a:ahLst/>
              <a:cxnLst>
                <a:cxn ang="0">
                  <a:pos x="wd2" y="hd2"/>
                </a:cxn>
                <a:cxn ang="5400000">
                  <a:pos x="wd2" y="hd2"/>
                </a:cxn>
                <a:cxn ang="10800000">
                  <a:pos x="wd2" y="hd2"/>
                </a:cxn>
                <a:cxn ang="16200000">
                  <a:pos x="wd2" y="hd2"/>
                </a:cxn>
              </a:cxnLst>
              <a:rect l="0" t="0" r="r" b="b"/>
              <a:pathLst>
                <a:path w="21600" h="21600" extrusionOk="0">
                  <a:moveTo>
                    <a:pt x="0" y="4219"/>
                  </a:moveTo>
                  <a:lnTo>
                    <a:pt x="16897" y="21600"/>
                  </a:lnTo>
                  <a:lnTo>
                    <a:pt x="21600" y="17719"/>
                  </a:lnTo>
                  <a:lnTo>
                    <a:pt x="5226" y="0"/>
                  </a:lnTo>
                  <a:lnTo>
                    <a:pt x="0" y="4219"/>
                  </a:lnTo>
                  <a:close/>
                </a:path>
              </a:pathLst>
            </a:custGeom>
            <a:solidFill>
              <a:srgbClr val="9E9E9E"/>
            </a:solidFill>
            <a:ln w="12700" cap="flat">
              <a:noFill/>
              <a:miter lim="400000"/>
            </a:ln>
            <a:effectLst/>
          </p:spPr>
          <p:txBody>
            <a:bodyPr wrap="square" lIns="45719" tIns="45719" rIns="45719" bIns="45719" numCol="1" anchor="t">
              <a:noAutofit/>
            </a:bodyPr>
            <a:lstStyle/>
            <a:p>
              <a:pPr>
                <a:defRPr sz="900"/>
              </a:pPr>
            </a:p>
          </p:txBody>
        </p:sp>
        <p:sp>
          <p:nvSpPr>
            <p:cNvPr id="3286" name="Shape 3286"/>
            <p:cNvSpPr/>
            <p:nvPr/>
          </p:nvSpPr>
          <p:spPr>
            <a:xfrm>
              <a:off x="4219575" y="1114425"/>
              <a:ext cx="76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11700"/>
                  </a:moveTo>
                  <a:lnTo>
                    <a:pt x="21150" y="13950"/>
                  </a:lnTo>
                  <a:lnTo>
                    <a:pt x="20700" y="15750"/>
                  </a:lnTo>
                  <a:lnTo>
                    <a:pt x="18000" y="19350"/>
                  </a:lnTo>
                  <a:lnTo>
                    <a:pt x="14400" y="21150"/>
                  </a:lnTo>
                  <a:lnTo>
                    <a:pt x="12150" y="21600"/>
                  </a:lnTo>
                  <a:lnTo>
                    <a:pt x="7650" y="21600"/>
                  </a:lnTo>
                  <a:lnTo>
                    <a:pt x="5850" y="20700"/>
                  </a:lnTo>
                  <a:lnTo>
                    <a:pt x="4050" y="19350"/>
                  </a:lnTo>
                  <a:lnTo>
                    <a:pt x="2700" y="18000"/>
                  </a:lnTo>
                  <a:lnTo>
                    <a:pt x="1350" y="16200"/>
                  </a:lnTo>
                  <a:lnTo>
                    <a:pt x="450" y="14400"/>
                  </a:lnTo>
                  <a:lnTo>
                    <a:pt x="0" y="12150"/>
                  </a:lnTo>
                  <a:lnTo>
                    <a:pt x="0" y="10350"/>
                  </a:lnTo>
                  <a:lnTo>
                    <a:pt x="900" y="5850"/>
                  </a:lnTo>
                  <a:lnTo>
                    <a:pt x="2250" y="4050"/>
                  </a:lnTo>
                  <a:lnTo>
                    <a:pt x="3600" y="2700"/>
                  </a:lnTo>
                  <a:lnTo>
                    <a:pt x="5400" y="1350"/>
                  </a:lnTo>
                  <a:lnTo>
                    <a:pt x="7200" y="450"/>
                  </a:lnTo>
                  <a:lnTo>
                    <a:pt x="9450" y="0"/>
                  </a:lnTo>
                  <a:lnTo>
                    <a:pt x="11700" y="0"/>
                  </a:lnTo>
                  <a:lnTo>
                    <a:pt x="13950" y="450"/>
                  </a:lnTo>
                  <a:lnTo>
                    <a:pt x="17550" y="2250"/>
                  </a:lnTo>
                  <a:lnTo>
                    <a:pt x="18900" y="4050"/>
                  </a:lnTo>
                  <a:lnTo>
                    <a:pt x="20250" y="5400"/>
                  </a:lnTo>
                  <a:lnTo>
                    <a:pt x="21150" y="7650"/>
                  </a:lnTo>
                  <a:lnTo>
                    <a:pt x="21600" y="9450"/>
                  </a:lnTo>
                  <a:lnTo>
                    <a:pt x="21600" y="11700"/>
                  </a:lnTo>
                  <a:close/>
                </a:path>
              </a:pathLst>
            </a:custGeom>
            <a:solidFill>
              <a:srgbClr val="D1D2D2"/>
            </a:solidFill>
            <a:ln w="12700" cap="flat">
              <a:noFill/>
              <a:miter lim="400000"/>
            </a:ln>
            <a:effectLst/>
          </p:spPr>
          <p:txBody>
            <a:bodyPr wrap="square" lIns="45719" tIns="45719" rIns="45719" bIns="45719" numCol="1" anchor="t">
              <a:noAutofit/>
            </a:bodyPr>
            <a:lstStyle/>
            <a:p>
              <a:pPr>
                <a:defRPr sz="900"/>
              </a:pPr>
            </a:p>
          </p:txBody>
        </p:sp>
        <p:sp>
          <p:nvSpPr>
            <p:cNvPr id="3287" name="Shape 3287"/>
            <p:cNvSpPr/>
            <p:nvPr/>
          </p:nvSpPr>
          <p:spPr>
            <a:xfrm>
              <a:off x="2760662" y="730250"/>
              <a:ext cx="1254126" cy="1074739"/>
            </a:xfrm>
            <a:custGeom>
              <a:avLst/>
              <a:gdLst/>
              <a:ahLst/>
              <a:cxnLst>
                <a:cxn ang="0">
                  <a:pos x="wd2" y="hd2"/>
                </a:cxn>
                <a:cxn ang="5400000">
                  <a:pos x="wd2" y="hd2"/>
                </a:cxn>
                <a:cxn ang="10800000">
                  <a:pos x="wd2" y="hd2"/>
                </a:cxn>
                <a:cxn ang="16200000">
                  <a:pos x="wd2" y="hd2"/>
                </a:cxn>
              </a:cxnLst>
              <a:rect l="0" t="0" r="r" b="b"/>
              <a:pathLst>
                <a:path w="21600" h="21600" extrusionOk="0">
                  <a:moveTo>
                    <a:pt x="6316" y="12826"/>
                  </a:moveTo>
                  <a:lnTo>
                    <a:pt x="7082" y="13049"/>
                  </a:lnTo>
                  <a:lnTo>
                    <a:pt x="7410" y="13177"/>
                  </a:lnTo>
                  <a:lnTo>
                    <a:pt x="7765" y="13368"/>
                  </a:lnTo>
                  <a:lnTo>
                    <a:pt x="8066" y="13560"/>
                  </a:lnTo>
                  <a:lnTo>
                    <a:pt x="8339" y="13783"/>
                  </a:lnTo>
                  <a:lnTo>
                    <a:pt x="8695" y="14198"/>
                  </a:lnTo>
                  <a:lnTo>
                    <a:pt x="9187" y="14868"/>
                  </a:lnTo>
                  <a:lnTo>
                    <a:pt x="10445" y="16559"/>
                  </a:lnTo>
                  <a:lnTo>
                    <a:pt x="11648" y="18186"/>
                  </a:lnTo>
                  <a:lnTo>
                    <a:pt x="12058" y="18729"/>
                  </a:lnTo>
                  <a:lnTo>
                    <a:pt x="12276" y="18984"/>
                  </a:lnTo>
                  <a:lnTo>
                    <a:pt x="12331" y="18984"/>
                  </a:lnTo>
                  <a:lnTo>
                    <a:pt x="12413" y="18952"/>
                  </a:lnTo>
                  <a:lnTo>
                    <a:pt x="12632" y="18824"/>
                  </a:lnTo>
                  <a:lnTo>
                    <a:pt x="12960" y="18601"/>
                  </a:lnTo>
                  <a:lnTo>
                    <a:pt x="13343" y="18282"/>
                  </a:lnTo>
                  <a:lnTo>
                    <a:pt x="14327" y="17484"/>
                  </a:lnTo>
                  <a:lnTo>
                    <a:pt x="15448" y="16527"/>
                  </a:lnTo>
                  <a:lnTo>
                    <a:pt x="16569" y="15506"/>
                  </a:lnTo>
                  <a:lnTo>
                    <a:pt x="17608" y="14517"/>
                  </a:lnTo>
                  <a:lnTo>
                    <a:pt x="18018" y="14070"/>
                  </a:lnTo>
                  <a:lnTo>
                    <a:pt x="18401" y="13687"/>
                  </a:lnTo>
                  <a:lnTo>
                    <a:pt x="18674" y="13368"/>
                  </a:lnTo>
                  <a:lnTo>
                    <a:pt x="18838" y="13113"/>
                  </a:lnTo>
                  <a:lnTo>
                    <a:pt x="18893" y="12986"/>
                  </a:lnTo>
                  <a:lnTo>
                    <a:pt x="18921" y="12794"/>
                  </a:lnTo>
                  <a:lnTo>
                    <a:pt x="19003" y="12347"/>
                  </a:lnTo>
                  <a:lnTo>
                    <a:pt x="19030" y="11773"/>
                  </a:lnTo>
                  <a:lnTo>
                    <a:pt x="19030" y="11071"/>
                  </a:lnTo>
                  <a:lnTo>
                    <a:pt x="18948" y="10274"/>
                  </a:lnTo>
                  <a:lnTo>
                    <a:pt x="18811" y="9380"/>
                  </a:lnTo>
                  <a:lnTo>
                    <a:pt x="18702" y="8934"/>
                  </a:lnTo>
                  <a:lnTo>
                    <a:pt x="18592" y="8455"/>
                  </a:lnTo>
                  <a:lnTo>
                    <a:pt x="18456" y="7976"/>
                  </a:lnTo>
                  <a:lnTo>
                    <a:pt x="18128" y="7019"/>
                  </a:lnTo>
                  <a:lnTo>
                    <a:pt x="17909" y="6541"/>
                  </a:lnTo>
                  <a:lnTo>
                    <a:pt x="17690" y="6094"/>
                  </a:lnTo>
                  <a:lnTo>
                    <a:pt x="17143" y="5137"/>
                  </a:lnTo>
                  <a:lnTo>
                    <a:pt x="16843" y="4690"/>
                  </a:lnTo>
                  <a:lnTo>
                    <a:pt x="16487" y="4275"/>
                  </a:lnTo>
                  <a:lnTo>
                    <a:pt x="16104" y="3861"/>
                  </a:lnTo>
                  <a:lnTo>
                    <a:pt x="15694" y="3446"/>
                  </a:lnTo>
                  <a:lnTo>
                    <a:pt x="15257" y="3063"/>
                  </a:lnTo>
                  <a:lnTo>
                    <a:pt x="14792" y="2712"/>
                  </a:lnTo>
                  <a:lnTo>
                    <a:pt x="14300" y="2393"/>
                  </a:lnTo>
                  <a:lnTo>
                    <a:pt x="13753" y="2106"/>
                  </a:lnTo>
                  <a:lnTo>
                    <a:pt x="13151" y="1851"/>
                  </a:lnTo>
                  <a:lnTo>
                    <a:pt x="12550" y="1627"/>
                  </a:lnTo>
                  <a:lnTo>
                    <a:pt x="11894" y="1436"/>
                  </a:lnTo>
                  <a:lnTo>
                    <a:pt x="11620" y="1372"/>
                  </a:lnTo>
                  <a:lnTo>
                    <a:pt x="11484" y="1276"/>
                  </a:lnTo>
                  <a:lnTo>
                    <a:pt x="11347" y="1149"/>
                  </a:lnTo>
                  <a:lnTo>
                    <a:pt x="11265" y="1053"/>
                  </a:lnTo>
                  <a:lnTo>
                    <a:pt x="11210" y="861"/>
                  </a:lnTo>
                  <a:lnTo>
                    <a:pt x="11183" y="702"/>
                  </a:lnTo>
                  <a:lnTo>
                    <a:pt x="11183" y="574"/>
                  </a:lnTo>
                  <a:lnTo>
                    <a:pt x="11210" y="415"/>
                  </a:lnTo>
                  <a:lnTo>
                    <a:pt x="11265" y="255"/>
                  </a:lnTo>
                  <a:lnTo>
                    <a:pt x="11319" y="128"/>
                  </a:lnTo>
                  <a:lnTo>
                    <a:pt x="11402" y="64"/>
                  </a:lnTo>
                  <a:lnTo>
                    <a:pt x="11484" y="32"/>
                  </a:lnTo>
                  <a:lnTo>
                    <a:pt x="11593" y="0"/>
                  </a:lnTo>
                  <a:lnTo>
                    <a:pt x="11921" y="96"/>
                  </a:lnTo>
                  <a:lnTo>
                    <a:pt x="12112" y="223"/>
                  </a:lnTo>
                  <a:lnTo>
                    <a:pt x="12276" y="351"/>
                  </a:lnTo>
                  <a:lnTo>
                    <a:pt x="12441" y="510"/>
                  </a:lnTo>
                  <a:lnTo>
                    <a:pt x="12687" y="542"/>
                  </a:lnTo>
                  <a:lnTo>
                    <a:pt x="13343" y="670"/>
                  </a:lnTo>
                  <a:lnTo>
                    <a:pt x="13808" y="798"/>
                  </a:lnTo>
                  <a:lnTo>
                    <a:pt x="14327" y="957"/>
                  </a:lnTo>
                  <a:lnTo>
                    <a:pt x="14929" y="1149"/>
                  </a:lnTo>
                  <a:lnTo>
                    <a:pt x="15585" y="1404"/>
                  </a:lnTo>
                  <a:lnTo>
                    <a:pt x="16268" y="1723"/>
                  </a:lnTo>
                  <a:lnTo>
                    <a:pt x="16979" y="2074"/>
                  </a:lnTo>
                  <a:lnTo>
                    <a:pt x="17717" y="2489"/>
                  </a:lnTo>
                  <a:lnTo>
                    <a:pt x="18456" y="2999"/>
                  </a:lnTo>
                  <a:lnTo>
                    <a:pt x="19221" y="3573"/>
                  </a:lnTo>
                  <a:lnTo>
                    <a:pt x="19577" y="3861"/>
                  </a:lnTo>
                  <a:lnTo>
                    <a:pt x="19959" y="4212"/>
                  </a:lnTo>
                  <a:lnTo>
                    <a:pt x="20670" y="4913"/>
                  </a:lnTo>
                  <a:lnTo>
                    <a:pt x="20998" y="5328"/>
                  </a:lnTo>
                  <a:lnTo>
                    <a:pt x="21354" y="5743"/>
                  </a:lnTo>
                  <a:lnTo>
                    <a:pt x="21409" y="6700"/>
                  </a:lnTo>
                  <a:lnTo>
                    <a:pt x="21518" y="8870"/>
                  </a:lnTo>
                  <a:lnTo>
                    <a:pt x="21573" y="10050"/>
                  </a:lnTo>
                  <a:lnTo>
                    <a:pt x="21600" y="11135"/>
                  </a:lnTo>
                  <a:lnTo>
                    <a:pt x="21600" y="12220"/>
                  </a:lnTo>
                  <a:lnTo>
                    <a:pt x="21573" y="12411"/>
                  </a:lnTo>
                  <a:lnTo>
                    <a:pt x="21463" y="12571"/>
                  </a:lnTo>
                  <a:lnTo>
                    <a:pt x="21163" y="12890"/>
                  </a:lnTo>
                  <a:lnTo>
                    <a:pt x="20206" y="13847"/>
                  </a:lnTo>
                  <a:lnTo>
                    <a:pt x="18838" y="15155"/>
                  </a:lnTo>
                  <a:lnTo>
                    <a:pt x="17225" y="16655"/>
                  </a:lnTo>
                  <a:lnTo>
                    <a:pt x="15530" y="18186"/>
                  </a:lnTo>
                  <a:lnTo>
                    <a:pt x="13890" y="19622"/>
                  </a:lnTo>
                  <a:lnTo>
                    <a:pt x="12523" y="20802"/>
                  </a:lnTo>
                  <a:lnTo>
                    <a:pt x="11538" y="21600"/>
                  </a:lnTo>
                  <a:lnTo>
                    <a:pt x="11265" y="21345"/>
                  </a:lnTo>
                  <a:lnTo>
                    <a:pt x="10937" y="21090"/>
                  </a:lnTo>
                  <a:lnTo>
                    <a:pt x="10527" y="20834"/>
                  </a:lnTo>
                  <a:lnTo>
                    <a:pt x="10007" y="20547"/>
                  </a:lnTo>
                  <a:lnTo>
                    <a:pt x="9734" y="20451"/>
                  </a:lnTo>
                  <a:lnTo>
                    <a:pt x="9132" y="20260"/>
                  </a:lnTo>
                  <a:lnTo>
                    <a:pt x="8831" y="20228"/>
                  </a:lnTo>
                  <a:lnTo>
                    <a:pt x="8503" y="20196"/>
                  </a:lnTo>
                  <a:lnTo>
                    <a:pt x="8175" y="20228"/>
                  </a:lnTo>
                  <a:lnTo>
                    <a:pt x="7437" y="20292"/>
                  </a:lnTo>
                  <a:lnTo>
                    <a:pt x="6507" y="20324"/>
                  </a:lnTo>
                  <a:lnTo>
                    <a:pt x="5496" y="20324"/>
                  </a:lnTo>
                  <a:lnTo>
                    <a:pt x="4484" y="20292"/>
                  </a:lnTo>
                  <a:lnTo>
                    <a:pt x="3527" y="20196"/>
                  </a:lnTo>
                  <a:lnTo>
                    <a:pt x="2679" y="20100"/>
                  </a:lnTo>
                  <a:lnTo>
                    <a:pt x="2351" y="20005"/>
                  </a:lnTo>
                  <a:lnTo>
                    <a:pt x="2051" y="19941"/>
                  </a:lnTo>
                  <a:lnTo>
                    <a:pt x="1832" y="19845"/>
                  </a:lnTo>
                  <a:lnTo>
                    <a:pt x="1695" y="19749"/>
                  </a:lnTo>
                  <a:lnTo>
                    <a:pt x="1422" y="19399"/>
                  </a:lnTo>
                  <a:lnTo>
                    <a:pt x="1094" y="18856"/>
                  </a:lnTo>
                  <a:lnTo>
                    <a:pt x="738" y="18154"/>
                  </a:lnTo>
                  <a:lnTo>
                    <a:pt x="410" y="17325"/>
                  </a:lnTo>
                  <a:lnTo>
                    <a:pt x="273" y="16910"/>
                  </a:lnTo>
                  <a:lnTo>
                    <a:pt x="164" y="16463"/>
                  </a:lnTo>
                  <a:lnTo>
                    <a:pt x="82" y="16048"/>
                  </a:lnTo>
                  <a:lnTo>
                    <a:pt x="0" y="15602"/>
                  </a:lnTo>
                  <a:lnTo>
                    <a:pt x="0" y="15187"/>
                  </a:lnTo>
                  <a:lnTo>
                    <a:pt x="27" y="14772"/>
                  </a:lnTo>
                  <a:lnTo>
                    <a:pt x="109" y="14389"/>
                  </a:lnTo>
                  <a:lnTo>
                    <a:pt x="164" y="14198"/>
                  </a:lnTo>
                  <a:lnTo>
                    <a:pt x="219" y="14038"/>
                  </a:lnTo>
                  <a:lnTo>
                    <a:pt x="437" y="13719"/>
                  </a:lnTo>
                  <a:lnTo>
                    <a:pt x="574" y="13592"/>
                  </a:lnTo>
                  <a:lnTo>
                    <a:pt x="738" y="13464"/>
                  </a:lnTo>
                  <a:lnTo>
                    <a:pt x="1121" y="13273"/>
                  </a:lnTo>
                  <a:lnTo>
                    <a:pt x="1558" y="13081"/>
                  </a:lnTo>
                  <a:lnTo>
                    <a:pt x="2023" y="12954"/>
                  </a:lnTo>
                  <a:lnTo>
                    <a:pt x="2543" y="12858"/>
                  </a:lnTo>
                  <a:lnTo>
                    <a:pt x="3062" y="12794"/>
                  </a:lnTo>
                  <a:lnTo>
                    <a:pt x="3609" y="12762"/>
                  </a:lnTo>
                  <a:lnTo>
                    <a:pt x="4621" y="12730"/>
                  </a:lnTo>
                  <a:lnTo>
                    <a:pt x="5496" y="12762"/>
                  </a:lnTo>
                  <a:lnTo>
                    <a:pt x="6316" y="12826"/>
                  </a:lnTo>
                  <a:close/>
                </a:path>
              </a:pathLst>
            </a:custGeom>
            <a:solidFill>
              <a:srgbClr val="E2A725"/>
            </a:solidFill>
            <a:ln w="12700" cap="flat">
              <a:noFill/>
              <a:miter lim="400000"/>
            </a:ln>
            <a:effectLst/>
          </p:spPr>
          <p:txBody>
            <a:bodyPr wrap="square" lIns="45719" tIns="45719" rIns="45719" bIns="45719" numCol="1" anchor="t">
              <a:noAutofit/>
            </a:bodyPr>
            <a:lstStyle/>
            <a:p>
              <a:pPr>
                <a:defRPr sz="900"/>
              </a:pPr>
            </a:p>
          </p:txBody>
        </p:sp>
        <p:sp>
          <p:nvSpPr>
            <p:cNvPr id="3288" name="Shape 3288"/>
            <p:cNvSpPr/>
            <p:nvPr/>
          </p:nvSpPr>
          <p:spPr>
            <a:xfrm>
              <a:off x="2741612" y="1476375"/>
              <a:ext cx="581026" cy="533401"/>
            </a:xfrm>
            <a:custGeom>
              <a:avLst/>
              <a:gdLst/>
              <a:ahLst/>
              <a:cxnLst>
                <a:cxn ang="0">
                  <a:pos x="wd2" y="hd2"/>
                </a:cxn>
                <a:cxn ang="5400000">
                  <a:pos x="wd2" y="hd2"/>
                </a:cxn>
                <a:cxn ang="10800000">
                  <a:pos x="wd2" y="hd2"/>
                </a:cxn>
                <a:cxn ang="16200000">
                  <a:pos x="wd2" y="hd2"/>
                </a:cxn>
              </a:cxnLst>
              <a:rect l="0" t="0" r="r" b="b"/>
              <a:pathLst>
                <a:path w="21600" h="21600" extrusionOk="0">
                  <a:moveTo>
                    <a:pt x="6197" y="1286"/>
                  </a:moveTo>
                  <a:lnTo>
                    <a:pt x="5902" y="1414"/>
                  </a:lnTo>
                  <a:lnTo>
                    <a:pt x="5607" y="1607"/>
                  </a:lnTo>
                  <a:lnTo>
                    <a:pt x="5016" y="2057"/>
                  </a:lnTo>
                  <a:lnTo>
                    <a:pt x="4367" y="2764"/>
                  </a:lnTo>
                  <a:lnTo>
                    <a:pt x="3777" y="3600"/>
                  </a:lnTo>
                  <a:lnTo>
                    <a:pt x="3128" y="4629"/>
                  </a:lnTo>
                  <a:lnTo>
                    <a:pt x="2479" y="5721"/>
                  </a:lnTo>
                  <a:lnTo>
                    <a:pt x="1889" y="6943"/>
                  </a:lnTo>
                  <a:lnTo>
                    <a:pt x="1357" y="8229"/>
                  </a:lnTo>
                  <a:lnTo>
                    <a:pt x="531" y="11057"/>
                  </a:lnTo>
                  <a:lnTo>
                    <a:pt x="236" y="12536"/>
                  </a:lnTo>
                  <a:lnTo>
                    <a:pt x="59" y="14014"/>
                  </a:lnTo>
                  <a:lnTo>
                    <a:pt x="0" y="15493"/>
                  </a:lnTo>
                  <a:lnTo>
                    <a:pt x="59" y="16264"/>
                  </a:lnTo>
                  <a:lnTo>
                    <a:pt x="118" y="16971"/>
                  </a:lnTo>
                  <a:lnTo>
                    <a:pt x="354" y="18386"/>
                  </a:lnTo>
                  <a:lnTo>
                    <a:pt x="826" y="19800"/>
                  </a:lnTo>
                  <a:lnTo>
                    <a:pt x="1475" y="20507"/>
                  </a:lnTo>
                  <a:lnTo>
                    <a:pt x="1889" y="20829"/>
                  </a:lnTo>
                  <a:lnTo>
                    <a:pt x="2420" y="21214"/>
                  </a:lnTo>
                  <a:lnTo>
                    <a:pt x="3010" y="21471"/>
                  </a:lnTo>
                  <a:lnTo>
                    <a:pt x="3305" y="21536"/>
                  </a:lnTo>
                  <a:lnTo>
                    <a:pt x="3659" y="21600"/>
                  </a:lnTo>
                  <a:lnTo>
                    <a:pt x="3954" y="21536"/>
                  </a:lnTo>
                  <a:lnTo>
                    <a:pt x="4308" y="21471"/>
                  </a:lnTo>
                  <a:lnTo>
                    <a:pt x="4721" y="21214"/>
                  </a:lnTo>
                  <a:lnTo>
                    <a:pt x="5489" y="20829"/>
                  </a:lnTo>
                  <a:lnTo>
                    <a:pt x="7554" y="19414"/>
                  </a:lnTo>
                  <a:lnTo>
                    <a:pt x="10151" y="17614"/>
                  </a:lnTo>
                  <a:lnTo>
                    <a:pt x="13102" y="15493"/>
                  </a:lnTo>
                  <a:lnTo>
                    <a:pt x="15993" y="13307"/>
                  </a:lnTo>
                  <a:lnTo>
                    <a:pt x="18531" y="11314"/>
                  </a:lnTo>
                  <a:lnTo>
                    <a:pt x="20420" y="9771"/>
                  </a:lnTo>
                  <a:lnTo>
                    <a:pt x="21069" y="9193"/>
                  </a:lnTo>
                  <a:lnTo>
                    <a:pt x="21423" y="8743"/>
                  </a:lnTo>
                  <a:lnTo>
                    <a:pt x="21541" y="8614"/>
                  </a:lnTo>
                  <a:lnTo>
                    <a:pt x="21600" y="8357"/>
                  </a:lnTo>
                  <a:lnTo>
                    <a:pt x="21600" y="7779"/>
                  </a:lnTo>
                  <a:lnTo>
                    <a:pt x="21541" y="7071"/>
                  </a:lnTo>
                  <a:lnTo>
                    <a:pt x="21305" y="6236"/>
                  </a:lnTo>
                  <a:lnTo>
                    <a:pt x="20951" y="5336"/>
                  </a:lnTo>
                  <a:lnTo>
                    <a:pt x="20479" y="4371"/>
                  </a:lnTo>
                  <a:lnTo>
                    <a:pt x="19830" y="3471"/>
                  </a:lnTo>
                  <a:lnTo>
                    <a:pt x="19475" y="3021"/>
                  </a:lnTo>
                  <a:lnTo>
                    <a:pt x="19003" y="2571"/>
                  </a:lnTo>
                  <a:lnTo>
                    <a:pt x="18590" y="2186"/>
                  </a:lnTo>
                  <a:lnTo>
                    <a:pt x="18059" y="1736"/>
                  </a:lnTo>
                  <a:lnTo>
                    <a:pt x="17528" y="1414"/>
                  </a:lnTo>
                  <a:lnTo>
                    <a:pt x="16938" y="1093"/>
                  </a:lnTo>
                  <a:lnTo>
                    <a:pt x="16289" y="771"/>
                  </a:lnTo>
                  <a:lnTo>
                    <a:pt x="15639" y="514"/>
                  </a:lnTo>
                  <a:lnTo>
                    <a:pt x="14105" y="129"/>
                  </a:lnTo>
                  <a:lnTo>
                    <a:pt x="12452" y="0"/>
                  </a:lnTo>
                  <a:lnTo>
                    <a:pt x="11508" y="0"/>
                  </a:lnTo>
                  <a:lnTo>
                    <a:pt x="10564" y="129"/>
                  </a:lnTo>
                  <a:lnTo>
                    <a:pt x="9561" y="257"/>
                  </a:lnTo>
                  <a:lnTo>
                    <a:pt x="8498" y="514"/>
                  </a:lnTo>
                  <a:lnTo>
                    <a:pt x="7377" y="836"/>
                  </a:lnTo>
                  <a:lnTo>
                    <a:pt x="6197" y="1286"/>
                  </a:lnTo>
                  <a:close/>
                </a:path>
              </a:pathLst>
            </a:custGeom>
            <a:solidFill>
              <a:srgbClr val="F1C418"/>
            </a:solidFill>
            <a:ln w="12700" cap="flat">
              <a:noFill/>
              <a:miter lim="400000"/>
            </a:ln>
            <a:effectLst/>
          </p:spPr>
          <p:txBody>
            <a:bodyPr wrap="square" lIns="45719" tIns="45719" rIns="45719" bIns="45719" numCol="1" anchor="t">
              <a:noAutofit/>
            </a:bodyPr>
            <a:lstStyle/>
            <a:p>
              <a:pPr>
                <a:defRPr sz="900"/>
              </a:pPr>
            </a:p>
          </p:txBody>
        </p:sp>
        <p:sp>
          <p:nvSpPr>
            <p:cNvPr id="3289" name="Shape 3289"/>
            <p:cNvSpPr/>
            <p:nvPr/>
          </p:nvSpPr>
          <p:spPr>
            <a:xfrm>
              <a:off x="2611437" y="1328738"/>
              <a:ext cx="608014" cy="169864"/>
            </a:xfrm>
            <a:custGeom>
              <a:avLst/>
              <a:gdLst/>
              <a:ahLst/>
              <a:cxnLst>
                <a:cxn ang="0">
                  <a:pos x="wd2" y="hd2"/>
                </a:cxn>
                <a:cxn ang="5400000">
                  <a:pos x="wd2" y="hd2"/>
                </a:cxn>
                <a:cxn ang="10800000">
                  <a:pos x="wd2" y="hd2"/>
                </a:cxn>
                <a:cxn ang="16200000">
                  <a:pos x="wd2" y="hd2"/>
                </a:cxn>
              </a:cxnLst>
              <a:rect l="0" t="0" r="r" b="b"/>
              <a:pathLst>
                <a:path w="21600" h="21600" extrusionOk="0">
                  <a:moveTo>
                    <a:pt x="20980" y="1413"/>
                  </a:moveTo>
                  <a:lnTo>
                    <a:pt x="20754" y="1009"/>
                  </a:lnTo>
                  <a:lnTo>
                    <a:pt x="20303" y="606"/>
                  </a:lnTo>
                  <a:lnTo>
                    <a:pt x="19683" y="202"/>
                  </a:lnTo>
                  <a:lnTo>
                    <a:pt x="18837" y="0"/>
                  </a:lnTo>
                  <a:lnTo>
                    <a:pt x="14607" y="0"/>
                  </a:lnTo>
                  <a:lnTo>
                    <a:pt x="12182" y="404"/>
                  </a:lnTo>
                  <a:lnTo>
                    <a:pt x="9813" y="807"/>
                  </a:lnTo>
                  <a:lnTo>
                    <a:pt x="6034" y="1817"/>
                  </a:lnTo>
                  <a:lnTo>
                    <a:pt x="4737" y="2019"/>
                  </a:lnTo>
                  <a:lnTo>
                    <a:pt x="3609" y="1817"/>
                  </a:lnTo>
                  <a:lnTo>
                    <a:pt x="1917" y="1615"/>
                  </a:lnTo>
                  <a:lnTo>
                    <a:pt x="1015" y="1615"/>
                  </a:lnTo>
                  <a:lnTo>
                    <a:pt x="790" y="2019"/>
                  </a:lnTo>
                  <a:lnTo>
                    <a:pt x="620" y="2221"/>
                  </a:lnTo>
                  <a:lnTo>
                    <a:pt x="282" y="3432"/>
                  </a:lnTo>
                  <a:lnTo>
                    <a:pt x="169" y="4239"/>
                  </a:lnTo>
                  <a:lnTo>
                    <a:pt x="56" y="5249"/>
                  </a:lnTo>
                  <a:lnTo>
                    <a:pt x="0" y="6460"/>
                  </a:lnTo>
                  <a:lnTo>
                    <a:pt x="56" y="7873"/>
                  </a:lnTo>
                  <a:lnTo>
                    <a:pt x="226" y="9084"/>
                  </a:lnTo>
                  <a:lnTo>
                    <a:pt x="395" y="10497"/>
                  </a:lnTo>
                  <a:lnTo>
                    <a:pt x="677" y="11708"/>
                  </a:lnTo>
                  <a:lnTo>
                    <a:pt x="1015" y="13121"/>
                  </a:lnTo>
                  <a:lnTo>
                    <a:pt x="1354" y="14333"/>
                  </a:lnTo>
                  <a:lnTo>
                    <a:pt x="2256" y="16755"/>
                  </a:lnTo>
                  <a:lnTo>
                    <a:pt x="2763" y="17966"/>
                  </a:lnTo>
                  <a:lnTo>
                    <a:pt x="3271" y="18774"/>
                  </a:lnTo>
                  <a:lnTo>
                    <a:pt x="3835" y="19783"/>
                  </a:lnTo>
                  <a:lnTo>
                    <a:pt x="4399" y="20389"/>
                  </a:lnTo>
                  <a:lnTo>
                    <a:pt x="5019" y="20994"/>
                  </a:lnTo>
                  <a:lnTo>
                    <a:pt x="5583" y="21398"/>
                  </a:lnTo>
                  <a:lnTo>
                    <a:pt x="6260" y="21600"/>
                  </a:lnTo>
                  <a:lnTo>
                    <a:pt x="7106" y="21600"/>
                  </a:lnTo>
                  <a:lnTo>
                    <a:pt x="8065" y="21398"/>
                  </a:lnTo>
                  <a:lnTo>
                    <a:pt x="9136" y="21196"/>
                  </a:lnTo>
                  <a:lnTo>
                    <a:pt x="11505" y="19985"/>
                  </a:lnTo>
                  <a:lnTo>
                    <a:pt x="13986" y="18774"/>
                  </a:lnTo>
                  <a:lnTo>
                    <a:pt x="16355" y="17159"/>
                  </a:lnTo>
                  <a:lnTo>
                    <a:pt x="18385" y="15544"/>
                  </a:lnTo>
                  <a:lnTo>
                    <a:pt x="19908" y="14131"/>
                  </a:lnTo>
                  <a:lnTo>
                    <a:pt x="20416" y="13525"/>
                  </a:lnTo>
                  <a:lnTo>
                    <a:pt x="20754" y="12920"/>
                  </a:lnTo>
                  <a:lnTo>
                    <a:pt x="21092" y="11910"/>
                  </a:lnTo>
                  <a:lnTo>
                    <a:pt x="21374" y="10699"/>
                  </a:lnTo>
                  <a:lnTo>
                    <a:pt x="21544" y="9286"/>
                  </a:lnTo>
                  <a:lnTo>
                    <a:pt x="21600" y="7671"/>
                  </a:lnTo>
                  <a:lnTo>
                    <a:pt x="21600" y="6258"/>
                  </a:lnTo>
                  <a:lnTo>
                    <a:pt x="21487" y="4643"/>
                  </a:lnTo>
                  <a:lnTo>
                    <a:pt x="21262" y="3028"/>
                  </a:lnTo>
                  <a:lnTo>
                    <a:pt x="20980" y="1413"/>
                  </a:lnTo>
                  <a:close/>
                </a:path>
              </a:pathLst>
            </a:custGeom>
            <a:solidFill>
              <a:srgbClr val="202424"/>
            </a:solidFill>
            <a:ln w="12700" cap="flat">
              <a:noFill/>
              <a:miter lim="400000"/>
            </a:ln>
            <a:effectLst/>
          </p:spPr>
          <p:txBody>
            <a:bodyPr wrap="square" lIns="45719" tIns="45719" rIns="45719" bIns="45719" numCol="1" anchor="t">
              <a:noAutofit/>
            </a:bodyPr>
            <a:lstStyle/>
            <a:p>
              <a:pPr>
                <a:defRPr sz="900"/>
              </a:pPr>
            </a:p>
          </p:txBody>
        </p:sp>
        <p:sp>
          <p:nvSpPr>
            <p:cNvPr id="3290" name="Shape 3290"/>
            <p:cNvSpPr/>
            <p:nvPr/>
          </p:nvSpPr>
          <p:spPr>
            <a:xfrm>
              <a:off x="3956050" y="809625"/>
              <a:ext cx="495300" cy="531814"/>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1246" y="19924"/>
                  </a:lnTo>
                  <a:lnTo>
                    <a:pt x="831" y="18118"/>
                  </a:lnTo>
                  <a:lnTo>
                    <a:pt x="485" y="16055"/>
                  </a:lnTo>
                  <a:lnTo>
                    <a:pt x="138" y="13798"/>
                  </a:lnTo>
                  <a:lnTo>
                    <a:pt x="69" y="12638"/>
                  </a:lnTo>
                  <a:lnTo>
                    <a:pt x="0" y="11606"/>
                  </a:lnTo>
                  <a:lnTo>
                    <a:pt x="69" y="10574"/>
                  </a:lnTo>
                  <a:lnTo>
                    <a:pt x="138" y="9672"/>
                  </a:lnTo>
                  <a:lnTo>
                    <a:pt x="277" y="8898"/>
                  </a:lnTo>
                  <a:lnTo>
                    <a:pt x="554" y="8318"/>
                  </a:lnTo>
                  <a:lnTo>
                    <a:pt x="1315" y="7093"/>
                  </a:lnTo>
                  <a:lnTo>
                    <a:pt x="2146" y="5867"/>
                  </a:lnTo>
                  <a:lnTo>
                    <a:pt x="3185" y="4513"/>
                  </a:lnTo>
                  <a:lnTo>
                    <a:pt x="3738" y="3869"/>
                  </a:lnTo>
                  <a:lnTo>
                    <a:pt x="4431" y="3224"/>
                  </a:lnTo>
                  <a:lnTo>
                    <a:pt x="5123" y="2644"/>
                  </a:lnTo>
                  <a:lnTo>
                    <a:pt x="5885" y="2063"/>
                  </a:lnTo>
                  <a:lnTo>
                    <a:pt x="6646" y="1612"/>
                  </a:lnTo>
                  <a:lnTo>
                    <a:pt x="7546" y="1096"/>
                  </a:lnTo>
                  <a:lnTo>
                    <a:pt x="8515" y="709"/>
                  </a:lnTo>
                  <a:lnTo>
                    <a:pt x="9485" y="451"/>
                  </a:lnTo>
                  <a:lnTo>
                    <a:pt x="10592" y="193"/>
                  </a:lnTo>
                  <a:lnTo>
                    <a:pt x="11769" y="64"/>
                  </a:lnTo>
                  <a:lnTo>
                    <a:pt x="12531" y="0"/>
                  </a:lnTo>
                  <a:lnTo>
                    <a:pt x="13362" y="64"/>
                  </a:lnTo>
                  <a:lnTo>
                    <a:pt x="14885" y="193"/>
                  </a:lnTo>
                  <a:lnTo>
                    <a:pt x="15646" y="322"/>
                  </a:lnTo>
                  <a:lnTo>
                    <a:pt x="16338" y="516"/>
                  </a:lnTo>
                  <a:lnTo>
                    <a:pt x="17031" y="774"/>
                  </a:lnTo>
                  <a:lnTo>
                    <a:pt x="17723" y="967"/>
                  </a:lnTo>
                  <a:lnTo>
                    <a:pt x="18900" y="1547"/>
                  </a:lnTo>
                  <a:lnTo>
                    <a:pt x="20008" y="2257"/>
                  </a:lnTo>
                  <a:lnTo>
                    <a:pt x="20492" y="2579"/>
                  </a:lnTo>
                  <a:lnTo>
                    <a:pt x="21323" y="3353"/>
                  </a:lnTo>
                  <a:lnTo>
                    <a:pt x="21600" y="3804"/>
                  </a:lnTo>
                  <a:lnTo>
                    <a:pt x="18069" y="6383"/>
                  </a:lnTo>
                  <a:lnTo>
                    <a:pt x="14954" y="8640"/>
                  </a:lnTo>
                  <a:lnTo>
                    <a:pt x="13431" y="9672"/>
                  </a:lnTo>
                  <a:lnTo>
                    <a:pt x="12046" y="10510"/>
                  </a:lnTo>
                  <a:lnTo>
                    <a:pt x="10800" y="11284"/>
                  </a:lnTo>
                  <a:lnTo>
                    <a:pt x="9415" y="12186"/>
                  </a:lnTo>
                  <a:lnTo>
                    <a:pt x="8100" y="13153"/>
                  </a:lnTo>
                  <a:lnTo>
                    <a:pt x="7477" y="13669"/>
                  </a:lnTo>
                  <a:lnTo>
                    <a:pt x="6923" y="14250"/>
                  </a:lnTo>
                  <a:lnTo>
                    <a:pt x="5954" y="15410"/>
                  </a:lnTo>
                  <a:lnTo>
                    <a:pt x="5608" y="15990"/>
                  </a:lnTo>
                  <a:lnTo>
                    <a:pt x="5331" y="16635"/>
                  </a:lnTo>
                  <a:lnTo>
                    <a:pt x="5123" y="17280"/>
                  </a:lnTo>
                  <a:lnTo>
                    <a:pt x="5054" y="17989"/>
                  </a:lnTo>
                  <a:lnTo>
                    <a:pt x="5123" y="18699"/>
                  </a:lnTo>
                  <a:lnTo>
                    <a:pt x="5331" y="19408"/>
                  </a:lnTo>
                  <a:lnTo>
                    <a:pt x="5123" y="19601"/>
                  </a:lnTo>
                  <a:lnTo>
                    <a:pt x="4915" y="19859"/>
                  </a:lnTo>
                  <a:lnTo>
                    <a:pt x="4569" y="20181"/>
                  </a:lnTo>
                  <a:lnTo>
                    <a:pt x="4085" y="20504"/>
                  </a:lnTo>
                  <a:lnTo>
                    <a:pt x="3392" y="20891"/>
                  </a:lnTo>
                  <a:lnTo>
                    <a:pt x="2631" y="21213"/>
                  </a:lnTo>
                  <a:lnTo>
                    <a:pt x="1662" y="21600"/>
                  </a:lnTo>
                  <a:close/>
                </a:path>
              </a:pathLst>
            </a:custGeom>
            <a:solidFill>
              <a:srgbClr val="F1C418"/>
            </a:solidFill>
            <a:ln w="12700" cap="flat">
              <a:noFill/>
              <a:miter lim="400000"/>
            </a:ln>
            <a:effectLst/>
          </p:spPr>
          <p:txBody>
            <a:bodyPr wrap="square" lIns="45719" tIns="45719" rIns="45719" bIns="45719" numCol="1" anchor="t">
              <a:noAutofit/>
            </a:bodyPr>
            <a:lstStyle/>
            <a:p>
              <a:pPr>
                <a:defRPr sz="900"/>
              </a:pPr>
            </a:p>
          </p:txBody>
        </p:sp>
        <p:sp>
          <p:nvSpPr>
            <p:cNvPr id="3291" name="Shape 3291"/>
            <p:cNvSpPr/>
            <p:nvPr/>
          </p:nvSpPr>
          <p:spPr>
            <a:xfrm>
              <a:off x="3478212" y="1822450"/>
              <a:ext cx="50801" cy="146050"/>
            </a:xfrm>
            <a:custGeom>
              <a:avLst/>
              <a:gdLst/>
              <a:ahLst/>
              <a:cxnLst>
                <a:cxn ang="0">
                  <a:pos x="wd2" y="hd2"/>
                </a:cxn>
                <a:cxn ang="5400000">
                  <a:pos x="wd2" y="hd2"/>
                </a:cxn>
                <a:cxn ang="10800000">
                  <a:pos x="wd2" y="hd2"/>
                </a:cxn>
                <a:cxn ang="16200000">
                  <a:pos x="wd2" y="hd2"/>
                </a:cxn>
              </a:cxnLst>
              <a:rect l="0" t="0" r="r" b="b"/>
              <a:pathLst>
                <a:path w="21600" h="21600" extrusionOk="0">
                  <a:moveTo>
                    <a:pt x="1350" y="2583"/>
                  </a:moveTo>
                  <a:lnTo>
                    <a:pt x="4050" y="4461"/>
                  </a:lnTo>
                  <a:lnTo>
                    <a:pt x="6750" y="6574"/>
                  </a:lnTo>
                  <a:lnTo>
                    <a:pt x="8775" y="8687"/>
                  </a:lnTo>
                  <a:lnTo>
                    <a:pt x="10125" y="10800"/>
                  </a:lnTo>
                  <a:lnTo>
                    <a:pt x="10800" y="15261"/>
                  </a:lnTo>
                  <a:lnTo>
                    <a:pt x="11475" y="19957"/>
                  </a:lnTo>
                  <a:lnTo>
                    <a:pt x="11475" y="20661"/>
                  </a:lnTo>
                  <a:lnTo>
                    <a:pt x="14175" y="21600"/>
                  </a:lnTo>
                  <a:lnTo>
                    <a:pt x="18225" y="21600"/>
                  </a:lnTo>
                  <a:lnTo>
                    <a:pt x="20925" y="20661"/>
                  </a:lnTo>
                  <a:lnTo>
                    <a:pt x="21600" y="19957"/>
                  </a:lnTo>
                  <a:lnTo>
                    <a:pt x="20925" y="14791"/>
                  </a:lnTo>
                  <a:lnTo>
                    <a:pt x="20250" y="12443"/>
                  </a:lnTo>
                  <a:lnTo>
                    <a:pt x="19575" y="9861"/>
                  </a:lnTo>
                  <a:lnTo>
                    <a:pt x="18225" y="7513"/>
                  </a:lnTo>
                  <a:lnTo>
                    <a:pt x="16200" y="5165"/>
                  </a:lnTo>
                  <a:lnTo>
                    <a:pt x="13500" y="2817"/>
                  </a:lnTo>
                  <a:lnTo>
                    <a:pt x="9450" y="704"/>
                  </a:lnTo>
                  <a:lnTo>
                    <a:pt x="8100" y="235"/>
                  </a:lnTo>
                  <a:lnTo>
                    <a:pt x="6075" y="0"/>
                  </a:lnTo>
                  <a:lnTo>
                    <a:pt x="4725" y="0"/>
                  </a:lnTo>
                  <a:lnTo>
                    <a:pt x="2700" y="235"/>
                  </a:lnTo>
                  <a:lnTo>
                    <a:pt x="1350" y="704"/>
                  </a:lnTo>
                  <a:lnTo>
                    <a:pt x="675" y="1174"/>
                  </a:lnTo>
                  <a:lnTo>
                    <a:pt x="0" y="1878"/>
                  </a:lnTo>
                  <a:lnTo>
                    <a:pt x="1350" y="2583"/>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2" name="Shape 3292"/>
            <p:cNvSpPr/>
            <p:nvPr/>
          </p:nvSpPr>
          <p:spPr>
            <a:xfrm>
              <a:off x="3532187" y="1822450"/>
              <a:ext cx="41276" cy="107950"/>
            </a:xfrm>
            <a:custGeom>
              <a:avLst/>
              <a:gdLst/>
              <a:ahLst/>
              <a:cxnLst>
                <a:cxn ang="0">
                  <a:pos x="wd2" y="hd2"/>
                </a:cxn>
                <a:cxn ang="5400000">
                  <a:pos x="wd2" y="hd2"/>
                </a:cxn>
                <a:cxn ang="10800000">
                  <a:pos x="wd2" y="hd2"/>
                </a:cxn>
                <a:cxn ang="16200000">
                  <a:pos x="wd2" y="hd2"/>
                </a:cxn>
              </a:cxnLst>
              <a:rect l="0" t="0" r="r" b="b"/>
              <a:pathLst>
                <a:path w="21600" h="21600" extrusionOk="0">
                  <a:moveTo>
                    <a:pt x="1662" y="3494"/>
                  </a:moveTo>
                  <a:lnTo>
                    <a:pt x="3323" y="5400"/>
                  </a:lnTo>
                  <a:lnTo>
                    <a:pt x="5815" y="7306"/>
                  </a:lnTo>
                  <a:lnTo>
                    <a:pt x="7477" y="11118"/>
                  </a:lnTo>
                  <a:lnTo>
                    <a:pt x="9138" y="19376"/>
                  </a:lnTo>
                  <a:lnTo>
                    <a:pt x="9138" y="20329"/>
                  </a:lnTo>
                  <a:lnTo>
                    <a:pt x="12462" y="21600"/>
                  </a:lnTo>
                  <a:lnTo>
                    <a:pt x="17446" y="21600"/>
                  </a:lnTo>
                  <a:lnTo>
                    <a:pt x="20769" y="20329"/>
                  </a:lnTo>
                  <a:lnTo>
                    <a:pt x="21600" y="19376"/>
                  </a:lnTo>
                  <a:lnTo>
                    <a:pt x="19938" y="9847"/>
                  </a:lnTo>
                  <a:lnTo>
                    <a:pt x="18277" y="7624"/>
                  </a:lnTo>
                  <a:lnTo>
                    <a:pt x="17446" y="5400"/>
                  </a:lnTo>
                  <a:lnTo>
                    <a:pt x="14954" y="3176"/>
                  </a:lnTo>
                  <a:lnTo>
                    <a:pt x="11631" y="953"/>
                  </a:lnTo>
                  <a:lnTo>
                    <a:pt x="9969" y="318"/>
                  </a:lnTo>
                  <a:lnTo>
                    <a:pt x="8308" y="0"/>
                  </a:lnTo>
                  <a:lnTo>
                    <a:pt x="5815" y="0"/>
                  </a:lnTo>
                  <a:lnTo>
                    <a:pt x="3323" y="318"/>
                  </a:lnTo>
                  <a:lnTo>
                    <a:pt x="1662" y="635"/>
                  </a:lnTo>
                  <a:lnTo>
                    <a:pt x="0" y="2541"/>
                  </a:lnTo>
                  <a:lnTo>
                    <a:pt x="1662" y="3494"/>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3" name="Shape 3293"/>
            <p:cNvSpPr/>
            <p:nvPr/>
          </p:nvSpPr>
          <p:spPr>
            <a:xfrm>
              <a:off x="2847975" y="2065338"/>
              <a:ext cx="106363" cy="115889"/>
            </a:xfrm>
            <a:custGeom>
              <a:avLst/>
              <a:gdLst/>
              <a:ahLst/>
              <a:cxnLst>
                <a:cxn ang="0">
                  <a:pos x="wd2" y="hd2"/>
                </a:cxn>
                <a:cxn ang="5400000">
                  <a:pos x="wd2" y="hd2"/>
                </a:cxn>
                <a:cxn ang="10800000">
                  <a:pos x="wd2" y="hd2"/>
                </a:cxn>
                <a:cxn ang="16200000">
                  <a:pos x="wd2" y="hd2"/>
                </a:cxn>
              </a:cxnLst>
              <a:rect l="0" t="0" r="r" b="b"/>
              <a:pathLst>
                <a:path w="21600" h="21600" extrusionOk="0">
                  <a:moveTo>
                    <a:pt x="322" y="3551"/>
                  </a:moveTo>
                  <a:lnTo>
                    <a:pt x="1934" y="5918"/>
                  </a:lnTo>
                  <a:lnTo>
                    <a:pt x="3546" y="8581"/>
                  </a:lnTo>
                  <a:lnTo>
                    <a:pt x="5803" y="10652"/>
                  </a:lnTo>
                  <a:lnTo>
                    <a:pt x="7737" y="13019"/>
                  </a:lnTo>
                  <a:lnTo>
                    <a:pt x="12573" y="17162"/>
                  </a:lnTo>
                  <a:lnTo>
                    <a:pt x="17409" y="21008"/>
                  </a:lnTo>
                  <a:lnTo>
                    <a:pt x="18376" y="21600"/>
                  </a:lnTo>
                  <a:lnTo>
                    <a:pt x="19021" y="21600"/>
                  </a:lnTo>
                  <a:lnTo>
                    <a:pt x="19988" y="21304"/>
                  </a:lnTo>
                  <a:lnTo>
                    <a:pt x="20633" y="21008"/>
                  </a:lnTo>
                  <a:lnTo>
                    <a:pt x="21278" y="20121"/>
                  </a:lnTo>
                  <a:lnTo>
                    <a:pt x="21600" y="19529"/>
                  </a:lnTo>
                  <a:lnTo>
                    <a:pt x="21278" y="18641"/>
                  </a:lnTo>
                  <a:lnTo>
                    <a:pt x="20633" y="18049"/>
                  </a:lnTo>
                  <a:lnTo>
                    <a:pt x="11606" y="10356"/>
                  </a:lnTo>
                  <a:lnTo>
                    <a:pt x="9672" y="8285"/>
                  </a:lnTo>
                  <a:lnTo>
                    <a:pt x="5803" y="3551"/>
                  </a:lnTo>
                  <a:lnTo>
                    <a:pt x="4191" y="1184"/>
                  </a:lnTo>
                  <a:lnTo>
                    <a:pt x="2901" y="0"/>
                  </a:lnTo>
                  <a:lnTo>
                    <a:pt x="1934" y="0"/>
                  </a:lnTo>
                  <a:lnTo>
                    <a:pt x="1290" y="296"/>
                  </a:lnTo>
                  <a:lnTo>
                    <a:pt x="322" y="888"/>
                  </a:lnTo>
                  <a:lnTo>
                    <a:pt x="0" y="1775"/>
                  </a:lnTo>
                  <a:lnTo>
                    <a:pt x="0" y="2663"/>
                  </a:lnTo>
                  <a:lnTo>
                    <a:pt x="322" y="3551"/>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4" name="Shape 3294"/>
            <p:cNvSpPr/>
            <p:nvPr/>
          </p:nvSpPr>
          <p:spPr>
            <a:xfrm>
              <a:off x="2814637" y="2111375"/>
              <a:ext cx="68264" cy="77789"/>
            </a:xfrm>
            <a:custGeom>
              <a:avLst/>
              <a:gdLst/>
              <a:ahLst/>
              <a:cxnLst>
                <a:cxn ang="0">
                  <a:pos x="wd2" y="hd2"/>
                </a:cxn>
                <a:cxn ang="5400000">
                  <a:pos x="wd2" y="hd2"/>
                </a:cxn>
                <a:cxn ang="10800000">
                  <a:pos x="wd2" y="hd2"/>
                </a:cxn>
                <a:cxn ang="16200000">
                  <a:pos x="wd2" y="hd2"/>
                </a:cxn>
              </a:cxnLst>
              <a:rect l="0" t="0" r="r" b="b"/>
              <a:pathLst>
                <a:path w="21600" h="21600" extrusionOk="0">
                  <a:moveTo>
                    <a:pt x="1005" y="4849"/>
                  </a:moveTo>
                  <a:lnTo>
                    <a:pt x="4019" y="9257"/>
                  </a:lnTo>
                  <a:lnTo>
                    <a:pt x="7535" y="13224"/>
                  </a:lnTo>
                  <a:lnTo>
                    <a:pt x="11553" y="17633"/>
                  </a:lnTo>
                  <a:lnTo>
                    <a:pt x="16074" y="20718"/>
                  </a:lnTo>
                  <a:lnTo>
                    <a:pt x="17581" y="21600"/>
                  </a:lnTo>
                  <a:lnTo>
                    <a:pt x="19088" y="21159"/>
                  </a:lnTo>
                  <a:lnTo>
                    <a:pt x="20093" y="20718"/>
                  </a:lnTo>
                  <a:lnTo>
                    <a:pt x="21098" y="19837"/>
                  </a:lnTo>
                  <a:lnTo>
                    <a:pt x="21600" y="18514"/>
                  </a:lnTo>
                  <a:lnTo>
                    <a:pt x="21600" y="17633"/>
                  </a:lnTo>
                  <a:lnTo>
                    <a:pt x="21098" y="16310"/>
                  </a:lnTo>
                  <a:lnTo>
                    <a:pt x="20093" y="14988"/>
                  </a:lnTo>
                  <a:lnTo>
                    <a:pt x="16074" y="12343"/>
                  </a:lnTo>
                  <a:lnTo>
                    <a:pt x="13060" y="8816"/>
                  </a:lnTo>
                  <a:lnTo>
                    <a:pt x="7033" y="1322"/>
                  </a:lnTo>
                  <a:lnTo>
                    <a:pt x="6028" y="441"/>
                  </a:lnTo>
                  <a:lnTo>
                    <a:pt x="4521" y="0"/>
                  </a:lnTo>
                  <a:lnTo>
                    <a:pt x="3516" y="0"/>
                  </a:lnTo>
                  <a:lnTo>
                    <a:pt x="2009" y="441"/>
                  </a:lnTo>
                  <a:lnTo>
                    <a:pt x="1005" y="1322"/>
                  </a:lnTo>
                  <a:lnTo>
                    <a:pt x="502" y="2204"/>
                  </a:lnTo>
                  <a:lnTo>
                    <a:pt x="0" y="3527"/>
                  </a:lnTo>
                  <a:lnTo>
                    <a:pt x="1005" y="4849"/>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5" name="Shape 3295"/>
            <p:cNvSpPr/>
            <p:nvPr/>
          </p:nvSpPr>
          <p:spPr>
            <a:xfrm>
              <a:off x="4054475" y="1404938"/>
              <a:ext cx="92075" cy="55564"/>
            </a:xfrm>
            <a:custGeom>
              <a:avLst/>
              <a:gdLst/>
              <a:ahLst/>
              <a:cxnLst>
                <a:cxn ang="0">
                  <a:pos x="wd2" y="hd2"/>
                </a:cxn>
                <a:cxn ang="5400000">
                  <a:pos x="wd2" y="hd2"/>
                </a:cxn>
                <a:cxn ang="10800000">
                  <a:pos x="wd2" y="hd2"/>
                </a:cxn>
                <a:cxn ang="16200000">
                  <a:pos x="wd2" y="hd2"/>
                </a:cxn>
              </a:cxnLst>
              <a:rect l="0" t="0" r="r" b="b"/>
              <a:pathLst>
                <a:path w="21600" h="21600" extrusionOk="0">
                  <a:moveTo>
                    <a:pt x="1117" y="8640"/>
                  </a:moveTo>
                  <a:lnTo>
                    <a:pt x="9310" y="16046"/>
                  </a:lnTo>
                  <a:lnTo>
                    <a:pt x="13779" y="19131"/>
                  </a:lnTo>
                  <a:lnTo>
                    <a:pt x="18248" y="21600"/>
                  </a:lnTo>
                  <a:lnTo>
                    <a:pt x="19366" y="21600"/>
                  </a:lnTo>
                  <a:lnTo>
                    <a:pt x="20483" y="20983"/>
                  </a:lnTo>
                  <a:lnTo>
                    <a:pt x="21228" y="19749"/>
                  </a:lnTo>
                  <a:lnTo>
                    <a:pt x="21600" y="18514"/>
                  </a:lnTo>
                  <a:lnTo>
                    <a:pt x="21600" y="14811"/>
                  </a:lnTo>
                  <a:lnTo>
                    <a:pt x="20855" y="13577"/>
                  </a:lnTo>
                  <a:lnTo>
                    <a:pt x="19738" y="12960"/>
                  </a:lnTo>
                  <a:lnTo>
                    <a:pt x="15641" y="10491"/>
                  </a:lnTo>
                  <a:lnTo>
                    <a:pt x="11545" y="7406"/>
                  </a:lnTo>
                  <a:lnTo>
                    <a:pt x="4097" y="617"/>
                  </a:lnTo>
                  <a:lnTo>
                    <a:pt x="2979" y="0"/>
                  </a:lnTo>
                  <a:lnTo>
                    <a:pt x="745" y="1234"/>
                  </a:lnTo>
                  <a:lnTo>
                    <a:pt x="372" y="2469"/>
                  </a:lnTo>
                  <a:lnTo>
                    <a:pt x="0" y="4320"/>
                  </a:lnTo>
                  <a:lnTo>
                    <a:pt x="0" y="6171"/>
                  </a:lnTo>
                  <a:lnTo>
                    <a:pt x="372" y="7406"/>
                  </a:lnTo>
                  <a:lnTo>
                    <a:pt x="1117" y="8640"/>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6" name="Shape 3296"/>
            <p:cNvSpPr/>
            <p:nvPr/>
          </p:nvSpPr>
          <p:spPr>
            <a:xfrm>
              <a:off x="4041775" y="1458913"/>
              <a:ext cx="73025" cy="39689"/>
            </a:xfrm>
            <a:custGeom>
              <a:avLst/>
              <a:gdLst/>
              <a:ahLst/>
              <a:cxnLst>
                <a:cxn ang="0">
                  <a:pos x="wd2" y="hd2"/>
                </a:cxn>
                <a:cxn ang="5400000">
                  <a:pos x="wd2" y="hd2"/>
                </a:cxn>
                <a:cxn ang="10800000">
                  <a:pos x="wd2" y="hd2"/>
                </a:cxn>
                <a:cxn ang="16200000">
                  <a:pos x="wd2" y="hd2"/>
                </a:cxn>
              </a:cxnLst>
              <a:rect l="0" t="0" r="r" b="b"/>
              <a:pathLst>
                <a:path w="21600" h="21600" extrusionOk="0">
                  <a:moveTo>
                    <a:pt x="1409" y="12096"/>
                  </a:moveTo>
                  <a:lnTo>
                    <a:pt x="5165" y="15552"/>
                  </a:lnTo>
                  <a:lnTo>
                    <a:pt x="9391" y="18144"/>
                  </a:lnTo>
                  <a:lnTo>
                    <a:pt x="17374" y="21600"/>
                  </a:lnTo>
                  <a:lnTo>
                    <a:pt x="18783" y="21600"/>
                  </a:lnTo>
                  <a:lnTo>
                    <a:pt x="20191" y="20736"/>
                  </a:lnTo>
                  <a:lnTo>
                    <a:pt x="21130" y="19008"/>
                  </a:lnTo>
                  <a:lnTo>
                    <a:pt x="21600" y="16416"/>
                  </a:lnTo>
                  <a:lnTo>
                    <a:pt x="21600" y="12096"/>
                  </a:lnTo>
                  <a:lnTo>
                    <a:pt x="20661" y="10368"/>
                  </a:lnTo>
                  <a:lnTo>
                    <a:pt x="19252" y="9504"/>
                  </a:lnTo>
                  <a:lnTo>
                    <a:pt x="11739" y="6048"/>
                  </a:lnTo>
                  <a:lnTo>
                    <a:pt x="8452" y="4320"/>
                  </a:lnTo>
                  <a:lnTo>
                    <a:pt x="5165" y="864"/>
                  </a:lnTo>
                  <a:lnTo>
                    <a:pt x="3757" y="0"/>
                  </a:lnTo>
                  <a:lnTo>
                    <a:pt x="939" y="1728"/>
                  </a:lnTo>
                  <a:lnTo>
                    <a:pt x="470" y="3456"/>
                  </a:lnTo>
                  <a:lnTo>
                    <a:pt x="0" y="6048"/>
                  </a:lnTo>
                  <a:lnTo>
                    <a:pt x="0" y="8640"/>
                  </a:lnTo>
                  <a:lnTo>
                    <a:pt x="470" y="10368"/>
                  </a:lnTo>
                  <a:lnTo>
                    <a:pt x="1409" y="12096"/>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7" name="Shape 3297"/>
            <p:cNvSpPr/>
            <p:nvPr/>
          </p:nvSpPr>
          <p:spPr>
            <a:xfrm>
              <a:off x="4556125" y="1014413"/>
              <a:ext cx="39688" cy="103189"/>
            </a:xfrm>
            <a:custGeom>
              <a:avLst/>
              <a:gdLst/>
              <a:ahLst/>
              <a:cxnLst>
                <a:cxn ang="0">
                  <a:pos x="wd2" y="hd2"/>
                </a:cxn>
                <a:cxn ang="5400000">
                  <a:pos x="wd2" y="hd2"/>
                </a:cxn>
                <a:cxn ang="10800000">
                  <a:pos x="wd2" y="hd2"/>
                </a:cxn>
                <a:cxn ang="16200000">
                  <a:pos x="wd2" y="hd2"/>
                </a:cxn>
              </a:cxnLst>
              <a:rect l="0" t="0" r="r" b="b"/>
              <a:pathLst>
                <a:path w="21600" h="21600" extrusionOk="0">
                  <a:moveTo>
                    <a:pt x="864" y="3988"/>
                  </a:moveTo>
                  <a:lnTo>
                    <a:pt x="4320" y="7643"/>
                  </a:lnTo>
                  <a:lnTo>
                    <a:pt x="6912" y="11298"/>
                  </a:lnTo>
                  <a:lnTo>
                    <a:pt x="8640" y="19274"/>
                  </a:lnTo>
                  <a:lnTo>
                    <a:pt x="8640" y="20271"/>
                  </a:lnTo>
                  <a:lnTo>
                    <a:pt x="12096" y="21600"/>
                  </a:lnTo>
                  <a:lnTo>
                    <a:pt x="17280" y="21600"/>
                  </a:lnTo>
                  <a:lnTo>
                    <a:pt x="20736" y="20271"/>
                  </a:lnTo>
                  <a:lnTo>
                    <a:pt x="21600" y="19274"/>
                  </a:lnTo>
                  <a:lnTo>
                    <a:pt x="20736" y="14622"/>
                  </a:lnTo>
                  <a:lnTo>
                    <a:pt x="19008" y="9969"/>
                  </a:lnTo>
                  <a:lnTo>
                    <a:pt x="16416" y="5649"/>
                  </a:lnTo>
                  <a:lnTo>
                    <a:pt x="13824" y="3323"/>
                  </a:lnTo>
                  <a:lnTo>
                    <a:pt x="11232" y="1329"/>
                  </a:lnTo>
                  <a:lnTo>
                    <a:pt x="7776" y="0"/>
                  </a:lnTo>
                  <a:lnTo>
                    <a:pt x="5184" y="0"/>
                  </a:lnTo>
                  <a:lnTo>
                    <a:pt x="3456" y="332"/>
                  </a:lnTo>
                  <a:lnTo>
                    <a:pt x="864" y="997"/>
                  </a:lnTo>
                  <a:lnTo>
                    <a:pt x="0" y="1994"/>
                  </a:lnTo>
                  <a:lnTo>
                    <a:pt x="0" y="2991"/>
                  </a:lnTo>
                  <a:lnTo>
                    <a:pt x="864" y="3988"/>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8" name="Shape 3298"/>
            <p:cNvSpPr/>
            <p:nvPr/>
          </p:nvSpPr>
          <p:spPr>
            <a:xfrm>
              <a:off x="4608512" y="1000125"/>
              <a:ext cx="38101" cy="95251"/>
            </a:xfrm>
            <a:custGeom>
              <a:avLst/>
              <a:gdLst/>
              <a:ahLst/>
              <a:cxnLst>
                <a:cxn ang="0">
                  <a:pos x="wd2" y="hd2"/>
                </a:cxn>
                <a:cxn ang="5400000">
                  <a:pos x="wd2" y="hd2"/>
                </a:cxn>
                <a:cxn ang="10800000">
                  <a:pos x="wd2" y="hd2"/>
                </a:cxn>
                <a:cxn ang="16200000">
                  <a:pos x="wd2" y="hd2"/>
                </a:cxn>
              </a:cxnLst>
              <a:rect l="0" t="0" r="r" b="b"/>
              <a:pathLst>
                <a:path w="21600" h="21600" extrusionOk="0">
                  <a:moveTo>
                    <a:pt x="900" y="3240"/>
                  </a:moveTo>
                  <a:lnTo>
                    <a:pt x="3600" y="7200"/>
                  </a:lnTo>
                  <a:lnTo>
                    <a:pt x="6300" y="10800"/>
                  </a:lnTo>
                  <a:lnTo>
                    <a:pt x="7200" y="15120"/>
                  </a:lnTo>
                  <a:lnTo>
                    <a:pt x="8100" y="19080"/>
                  </a:lnTo>
                  <a:lnTo>
                    <a:pt x="8100" y="20160"/>
                  </a:lnTo>
                  <a:lnTo>
                    <a:pt x="11700" y="21600"/>
                  </a:lnTo>
                  <a:lnTo>
                    <a:pt x="17100" y="21600"/>
                  </a:lnTo>
                  <a:lnTo>
                    <a:pt x="20700" y="20160"/>
                  </a:lnTo>
                  <a:lnTo>
                    <a:pt x="21600" y="19080"/>
                  </a:lnTo>
                  <a:lnTo>
                    <a:pt x="20700" y="14760"/>
                  </a:lnTo>
                  <a:lnTo>
                    <a:pt x="19800" y="10080"/>
                  </a:lnTo>
                  <a:lnTo>
                    <a:pt x="17100" y="6120"/>
                  </a:lnTo>
                  <a:lnTo>
                    <a:pt x="13500" y="1800"/>
                  </a:lnTo>
                  <a:lnTo>
                    <a:pt x="11700" y="720"/>
                  </a:lnTo>
                  <a:lnTo>
                    <a:pt x="9900" y="0"/>
                  </a:lnTo>
                  <a:lnTo>
                    <a:pt x="4500" y="0"/>
                  </a:lnTo>
                  <a:lnTo>
                    <a:pt x="2700" y="360"/>
                  </a:lnTo>
                  <a:lnTo>
                    <a:pt x="900" y="1080"/>
                  </a:lnTo>
                  <a:lnTo>
                    <a:pt x="0" y="2160"/>
                  </a:lnTo>
                  <a:lnTo>
                    <a:pt x="900" y="3240"/>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299" name="Shape 3299"/>
            <p:cNvSpPr/>
            <p:nvPr/>
          </p:nvSpPr>
          <p:spPr>
            <a:xfrm>
              <a:off x="3409950" y="1098550"/>
              <a:ext cx="261939" cy="166689"/>
            </a:xfrm>
            <a:custGeom>
              <a:avLst/>
              <a:gdLst/>
              <a:ahLst/>
              <a:cxnLst>
                <a:cxn ang="0">
                  <a:pos x="wd2" y="hd2"/>
                </a:cxn>
                <a:cxn ang="5400000">
                  <a:pos x="wd2" y="hd2"/>
                </a:cxn>
                <a:cxn ang="10800000">
                  <a:pos x="wd2" y="hd2"/>
                </a:cxn>
                <a:cxn ang="16200000">
                  <a:pos x="wd2" y="hd2"/>
                </a:cxn>
              </a:cxnLst>
              <a:rect l="0" t="0" r="r" b="b"/>
              <a:pathLst>
                <a:path w="21600" h="21600" extrusionOk="0">
                  <a:moveTo>
                    <a:pt x="4582" y="8846"/>
                  </a:moveTo>
                  <a:lnTo>
                    <a:pt x="6938" y="9257"/>
                  </a:lnTo>
                  <a:lnTo>
                    <a:pt x="9033" y="9463"/>
                  </a:lnTo>
                  <a:lnTo>
                    <a:pt x="10604" y="9463"/>
                  </a:lnTo>
                  <a:lnTo>
                    <a:pt x="11389" y="8846"/>
                  </a:lnTo>
                  <a:lnTo>
                    <a:pt x="12175" y="7817"/>
                  </a:lnTo>
                  <a:lnTo>
                    <a:pt x="14138" y="4937"/>
                  </a:lnTo>
                  <a:lnTo>
                    <a:pt x="15971" y="1851"/>
                  </a:lnTo>
                  <a:lnTo>
                    <a:pt x="16625" y="617"/>
                  </a:lnTo>
                  <a:lnTo>
                    <a:pt x="17149" y="0"/>
                  </a:lnTo>
                  <a:lnTo>
                    <a:pt x="17673" y="0"/>
                  </a:lnTo>
                  <a:lnTo>
                    <a:pt x="18327" y="411"/>
                  </a:lnTo>
                  <a:lnTo>
                    <a:pt x="18982" y="1440"/>
                  </a:lnTo>
                  <a:lnTo>
                    <a:pt x="19767" y="2469"/>
                  </a:lnTo>
                  <a:lnTo>
                    <a:pt x="21076" y="4526"/>
                  </a:lnTo>
                  <a:lnTo>
                    <a:pt x="21600" y="5554"/>
                  </a:lnTo>
                  <a:lnTo>
                    <a:pt x="16233" y="12343"/>
                  </a:lnTo>
                  <a:lnTo>
                    <a:pt x="12175" y="17280"/>
                  </a:lnTo>
                  <a:lnTo>
                    <a:pt x="10473" y="19131"/>
                  </a:lnTo>
                  <a:lnTo>
                    <a:pt x="9295" y="20160"/>
                  </a:lnTo>
                  <a:lnTo>
                    <a:pt x="6938" y="19749"/>
                  </a:lnTo>
                  <a:lnTo>
                    <a:pt x="5498" y="21189"/>
                  </a:lnTo>
                  <a:lnTo>
                    <a:pt x="4713" y="21394"/>
                  </a:lnTo>
                  <a:lnTo>
                    <a:pt x="3142" y="21600"/>
                  </a:lnTo>
                  <a:lnTo>
                    <a:pt x="1440" y="21600"/>
                  </a:lnTo>
                  <a:lnTo>
                    <a:pt x="785" y="21189"/>
                  </a:lnTo>
                  <a:lnTo>
                    <a:pt x="262" y="20777"/>
                  </a:lnTo>
                  <a:lnTo>
                    <a:pt x="131" y="19749"/>
                  </a:lnTo>
                  <a:lnTo>
                    <a:pt x="0" y="18309"/>
                  </a:lnTo>
                  <a:lnTo>
                    <a:pt x="262" y="14606"/>
                  </a:lnTo>
                  <a:lnTo>
                    <a:pt x="524" y="11314"/>
                  </a:lnTo>
                  <a:lnTo>
                    <a:pt x="655" y="9874"/>
                  </a:lnTo>
                  <a:lnTo>
                    <a:pt x="2095" y="9257"/>
                  </a:lnTo>
                  <a:lnTo>
                    <a:pt x="3404" y="8846"/>
                  </a:lnTo>
                  <a:lnTo>
                    <a:pt x="4582" y="8846"/>
                  </a:lnTo>
                  <a:close/>
                </a:path>
              </a:pathLst>
            </a:custGeom>
            <a:solidFill>
              <a:srgbClr val="291E14"/>
            </a:solidFill>
            <a:ln w="12700" cap="flat">
              <a:noFill/>
              <a:miter lim="400000"/>
            </a:ln>
            <a:effectLst/>
          </p:spPr>
          <p:txBody>
            <a:bodyPr wrap="square" lIns="45719" tIns="45719" rIns="45719" bIns="45719" numCol="1" anchor="t">
              <a:noAutofit/>
            </a:bodyPr>
            <a:lstStyle/>
            <a:p>
              <a:pPr>
                <a:defRPr sz="900"/>
              </a:pPr>
            </a:p>
          </p:txBody>
        </p:sp>
        <p:sp>
          <p:nvSpPr>
            <p:cNvPr id="3300" name="Shape 3300"/>
            <p:cNvSpPr/>
            <p:nvPr/>
          </p:nvSpPr>
          <p:spPr>
            <a:xfrm>
              <a:off x="2876550" y="938213"/>
              <a:ext cx="604838" cy="254001"/>
            </a:xfrm>
            <a:custGeom>
              <a:avLst/>
              <a:gdLst/>
              <a:ahLst/>
              <a:cxnLst>
                <a:cxn ang="0">
                  <a:pos x="wd2" y="hd2"/>
                </a:cxn>
                <a:cxn ang="5400000">
                  <a:pos x="wd2" y="hd2"/>
                </a:cxn>
                <a:cxn ang="10800000">
                  <a:pos x="wd2" y="hd2"/>
                </a:cxn>
                <a:cxn ang="16200000">
                  <a:pos x="wd2" y="hd2"/>
                </a:cxn>
              </a:cxnLst>
              <a:rect l="0" t="0" r="r" b="b"/>
              <a:pathLst>
                <a:path w="21600" h="21600" extrusionOk="0">
                  <a:moveTo>
                    <a:pt x="4082" y="14310"/>
                  </a:moveTo>
                  <a:lnTo>
                    <a:pt x="5272" y="11880"/>
                  </a:lnTo>
                  <a:lnTo>
                    <a:pt x="6576" y="9315"/>
                  </a:lnTo>
                  <a:lnTo>
                    <a:pt x="8164" y="6480"/>
                  </a:lnTo>
                  <a:lnTo>
                    <a:pt x="9978" y="3780"/>
                  </a:lnTo>
                  <a:lnTo>
                    <a:pt x="10942" y="2565"/>
                  </a:lnTo>
                  <a:lnTo>
                    <a:pt x="11906" y="1620"/>
                  </a:lnTo>
                  <a:lnTo>
                    <a:pt x="12869" y="810"/>
                  </a:lnTo>
                  <a:lnTo>
                    <a:pt x="13776" y="135"/>
                  </a:lnTo>
                  <a:lnTo>
                    <a:pt x="14230" y="0"/>
                  </a:lnTo>
                  <a:lnTo>
                    <a:pt x="15080" y="0"/>
                  </a:lnTo>
                  <a:lnTo>
                    <a:pt x="15477" y="135"/>
                  </a:lnTo>
                  <a:lnTo>
                    <a:pt x="16214" y="540"/>
                  </a:lnTo>
                  <a:lnTo>
                    <a:pt x="16951" y="1215"/>
                  </a:lnTo>
                  <a:lnTo>
                    <a:pt x="17575" y="2025"/>
                  </a:lnTo>
                  <a:lnTo>
                    <a:pt x="18142" y="3105"/>
                  </a:lnTo>
                  <a:lnTo>
                    <a:pt x="18652" y="4185"/>
                  </a:lnTo>
                  <a:lnTo>
                    <a:pt x="19162" y="5400"/>
                  </a:lnTo>
                  <a:lnTo>
                    <a:pt x="19956" y="8100"/>
                  </a:lnTo>
                  <a:lnTo>
                    <a:pt x="20239" y="9585"/>
                  </a:lnTo>
                  <a:lnTo>
                    <a:pt x="20580" y="11070"/>
                  </a:lnTo>
                  <a:lnTo>
                    <a:pt x="21033" y="14040"/>
                  </a:lnTo>
                  <a:lnTo>
                    <a:pt x="21373" y="17010"/>
                  </a:lnTo>
                  <a:lnTo>
                    <a:pt x="21600" y="19440"/>
                  </a:lnTo>
                  <a:lnTo>
                    <a:pt x="21373" y="19845"/>
                  </a:lnTo>
                  <a:lnTo>
                    <a:pt x="20750" y="20655"/>
                  </a:lnTo>
                  <a:lnTo>
                    <a:pt x="19956" y="21465"/>
                  </a:lnTo>
                  <a:lnTo>
                    <a:pt x="19559" y="21600"/>
                  </a:lnTo>
                  <a:lnTo>
                    <a:pt x="19219" y="21600"/>
                  </a:lnTo>
                  <a:lnTo>
                    <a:pt x="19049" y="19035"/>
                  </a:lnTo>
                  <a:lnTo>
                    <a:pt x="18822" y="16335"/>
                  </a:lnTo>
                  <a:lnTo>
                    <a:pt x="18425" y="13230"/>
                  </a:lnTo>
                  <a:lnTo>
                    <a:pt x="18198" y="11610"/>
                  </a:lnTo>
                  <a:lnTo>
                    <a:pt x="17915" y="10125"/>
                  </a:lnTo>
                  <a:lnTo>
                    <a:pt x="17631" y="8775"/>
                  </a:lnTo>
                  <a:lnTo>
                    <a:pt x="17235" y="7560"/>
                  </a:lnTo>
                  <a:lnTo>
                    <a:pt x="16838" y="6615"/>
                  </a:lnTo>
                  <a:lnTo>
                    <a:pt x="16384" y="5805"/>
                  </a:lnTo>
                  <a:lnTo>
                    <a:pt x="16157" y="5535"/>
                  </a:lnTo>
                  <a:lnTo>
                    <a:pt x="15874" y="5400"/>
                  </a:lnTo>
                  <a:lnTo>
                    <a:pt x="15647" y="5265"/>
                  </a:lnTo>
                  <a:lnTo>
                    <a:pt x="15364" y="5265"/>
                  </a:lnTo>
                  <a:lnTo>
                    <a:pt x="14740" y="5535"/>
                  </a:lnTo>
                  <a:lnTo>
                    <a:pt x="14003" y="6075"/>
                  </a:lnTo>
                  <a:lnTo>
                    <a:pt x="13266" y="6750"/>
                  </a:lnTo>
                  <a:lnTo>
                    <a:pt x="12416" y="7695"/>
                  </a:lnTo>
                  <a:lnTo>
                    <a:pt x="10715" y="9855"/>
                  </a:lnTo>
                  <a:lnTo>
                    <a:pt x="9014" y="12285"/>
                  </a:lnTo>
                  <a:lnTo>
                    <a:pt x="7427" y="14850"/>
                  </a:lnTo>
                  <a:lnTo>
                    <a:pt x="4535" y="19440"/>
                  </a:lnTo>
                  <a:lnTo>
                    <a:pt x="4365" y="19575"/>
                  </a:lnTo>
                  <a:lnTo>
                    <a:pt x="3969" y="19575"/>
                  </a:lnTo>
                  <a:lnTo>
                    <a:pt x="2948" y="19440"/>
                  </a:lnTo>
                  <a:lnTo>
                    <a:pt x="1701" y="18900"/>
                  </a:lnTo>
                  <a:lnTo>
                    <a:pt x="1134" y="18630"/>
                  </a:lnTo>
                  <a:lnTo>
                    <a:pt x="680" y="18225"/>
                  </a:lnTo>
                  <a:lnTo>
                    <a:pt x="283" y="17820"/>
                  </a:lnTo>
                  <a:lnTo>
                    <a:pt x="0" y="17145"/>
                  </a:lnTo>
                  <a:lnTo>
                    <a:pt x="0" y="16875"/>
                  </a:lnTo>
                  <a:lnTo>
                    <a:pt x="227" y="16335"/>
                  </a:lnTo>
                  <a:lnTo>
                    <a:pt x="680" y="15795"/>
                  </a:lnTo>
                  <a:lnTo>
                    <a:pt x="1474" y="15255"/>
                  </a:lnTo>
                  <a:lnTo>
                    <a:pt x="2551" y="14850"/>
                  </a:lnTo>
                  <a:lnTo>
                    <a:pt x="4082" y="14310"/>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01" name="Shape 3301"/>
            <p:cNvSpPr/>
            <p:nvPr/>
          </p:nvSpPr>
          <p:spPr>
            <a:xfrm>
              <a:off x="3511550" y="1235075"/>
              <a:ext cx="219075" cy="309564"/>
            </a:xfrm>
            <a:custGeom>
              <a:avLst/>
              <a:gdLst/>
              <a:ahLst/>
              <a:cxnLst>
                <a:cxn ang="0">
                  <a:pos x="wd2" y="hd2"/>
                </a:cxn>
                <a:cxn ang="5400000">
                  <a:pos x="wd2" y="hd2"/>
                </a:cxn>
                <a:cxn ang="10800000">
                  <a:pos x="wd2" y="hd2"/>
                </a:cxn>
                <a:cxn ang="16200000">
                  <a:pos x="wd2" y="hd2"/>
                </a:cxn>
              </a:cxnLst>
              <a:rect l="0" t="0" r="r" b="b"/>
              <a:pathLst>
                <a:path w="21600" h="21600" extrusionOk="0">
                  <a:moveTo>
                    <a:pt x="5791" y="12849"/>
                  </a:moveTo>
                  <a:lnTo>
                    <a:pt x="6574" y="12738"/>
                  </a:lnTo>
                  <a:lnTo>
                    <a:pt x="8296" y="12185"/>
                  </a:lnTo>
                  <a:lnTo>
                    <a:pt x="9391" y="11852"/>
                  </a:lnTo>
                  <a:lnTo>
                    <a:pt x="10330" y="11409"/>
                  </a:lnTo>
                  <a:lnTo>
                    <a:pt x="11270" y="10855"/>
                  </a:lnTo>
                  <a:lnTo>
                    <a:pt x="11896" y="10302"/>
                  </a:lnTo>
                  <a:lnTo>
                    <a:pt x="12365" y="9637"/>
                  </a:lnTo>
                  <a:lnTo>
                    <a:pt x="12835" y="8529"/>
                  </a:lnTo>
                  <a:lnTo>
                    <a:pt x="13148" y="7422"/>
                  </a:lnTo>
                  <a:lnTo>
                    <a:pt x="13461" y="4763"/>
                  </a:lnTo>
                  <a:lnTo>
                    <a:pt x="13304" y="3545"/>
                  </a:lnTo>
                  <a:lnTo>
                    <a:pt x="13148" y="2437"/>
                  </a:lnTo>
                  <a:lnTo>
                    <a:pt x="12678" y="1551"/>
                  </a:lnTo>
                  <a:lnTo>
                    <a:pt x="13774" y="1218"/>
                  </a:lnTo>
                  <a:lnTo>
                    <a:pt x="14870" y="775"/>
                  </a:lnTo>
                  <a:lnTo>
                    <a:pt x="17687" y="111"/>
                  </a:lnTo>
                  <a:lnTo>
                    <a:pt x="19252" y="0"/>
                  </a:lnTo>
                  <a:lnTo>
                    <a:pt x="19878" y="0"/>
                  </a:lnTo>
                  <a:lnTo>
                    <a:pt x="20504" y="111"/>
                  </a:lnTo>
                  <a:lnTo>
                    <a:pt x="21443" y="554"/>
                  </a:lnTo>
                  <a:lnTo>
                    <a:pt x="21600" y="2548"/>
                  </a:lnTo>
                  <a:lnTo>
                    <a:pt x="21600" y="4652"/>
                  </a:lnTo>
                  <a:lnTo>
                    <a:pt x="21287" y="7089"/>
                  </a:lnTo>
                  <a:lnTo>
                    <a:pt x="20817" y="9748"/>
                  </a:lnTo>
                  <a:lnTo>
                    <a:pt x="20504" y="11077"/>
                  </a:lnTo>
                  <a:lnTo>
                    <a:pt x="20035" y="12295"/>
                  </a:lnTo>
                  <a:lnTo>
                    <a:pt x="19409" y="13514"/>
                  </a:lnTo>
                  <a:lnTo>
                    <a:pt x="18626" y="14511"/>
                  </a:lnTo>
                  <a:lnTo>
                    <a:pt x="17843" y="15397"/>
                  </a:lnTo>
                  <a:lnTo>
                    <a:pt x="16748" y="16172"/>
                  </a:lnTo>
                  <a:lnTo>
                    <a:pt x="14243" y="16062"/>
                  </a:lnTo>
                  <a:lnTo>
                    <a:pt x="14400" y="16394"/>
                  </a:lnTo>
                  <a:lnTo>
                    <a:pt x="14713" y="17391"/>
                  </a:lnTo>
                  <a:lnTo>
                    <a:pt x="14870" y="17834"/>
                  </a:lnTo>
                  <a:lnTo>
                    <a:pt x="14713" y="18388"/>
                  </a:lnTo>
                  <a:lnTo>
                    <a:pt x="14400" y="18831"/>
                  </a:lnTo>
                  <a:lnTo>
                    <a:pt x="13930" y="19163"/>
                  </a:lnTo>
                  <a:lnTo>
                    <a:pt x="11896" y="19938"/>
                  </a:lnTo>
                  <a:lnTo>
                    <a:pt x="9078" y="20714"/>
                  </a:lnTo>
                  <a:lnTo>
                    <a:pt x="6417" y="21378"/>
                  </a:lnTo>
                  <a:lnTo>
                    <a:pt x="5009" y="21600"/>
                  </a:lnTo>
                  <a:lnTo>
                    <a:pt x="2817" y="19274"/>
                  </a:lnTo>
                  <a:lnTo>
                    <a:pt x="1252" y="17391"/>
                  </a:lnTo>
                  <a:lnTo>
                    <a:pt x="0" y="15840"/>
                  </a:lnTo>
                  <a:lnTo>
                    <a:pt x="0" y="15286"/>
                  </a:lnTo>
                  <a:lnTo>
                    <a:pt x="157" y="15065"/>
                  </a:lnTo>
                  <a:lnTo>
                    <a:pt x="470" y="14843"/>
                  </a:lnTo>
                  <a:lnTo>
                    <a:pt x="1409" y="14289"/>
                  </a:lnTo>
                  <a:lnTo>
                    <a:pt x="2504" y="13846"/>
                  </a:lnTo>
                  <a:lnTo>
                    <a:pt x="5791" y="12849"/>
                  </a:lnTo>
                  <a:close/>
                </a:path>
              </a:pathLst>
            </a:custGeom>
            <a:solidFill>
              <a:srgbClr val="291E14"/>
            </a:solidFill>
            <a:ln w="12700" cap="flat">
              <a:noFill/>
              <a:miter lim="400000"/>
            </a:ln>
            <a:effectLst/>
          </p:spPr>
          <p:txBody>
            <a:bodyPr wrap="square" lIns="45719" tIns="45719" rIns="45719" bIns="45719" numCol="1" anchor="t">
              <a:noAutofit/>
            </a:bodyPr>
            <a:lstStyle/>
            <a:p>
              <a:pPr>
                <a:defRPr sz="900"/>
              </a:pPr>
            </a:p>
          </p:txBody>
        </p:sp>
        <p:sp>
          <p:nvSpPr>
            <p:cNvPr id="3302" name="Shape 3302"/>
            <p:cNvSpPr/>
            <p:nvPr/>
          </p:nvSpPr>
          <p:spPr>
            <a:xfrm>
              <a:off x="2698750" y="1128713"/>
              <a:ext cx="871538" cy="347664"/>
            </a:xfrm>
            <a:custGeom>
              <a:avLst/>
              <a:gdLst/>
              <a:ahLst/>
              <a:cxnLst>
                <a:cxn ang="0">
                  <a:pos x="wd2" y="hd2"/>
                </a:cxn>
                <a:cxn ang="5400000">
                  <a:pos x="wd2" y="hd2"/>
                </a:cxn>
                <a:cxn ang="10800000">
                  <a:pos x="wd2" y="hd2"/>
                </a:cxn>
                <a:cxn ang="16200000">
                  <a:pos x="wd2" y="hd2"/>
                </a:cxn>
              </a:cxnLst>
              <a:rect l="0" t="0" r="r" b="b"/>
              <a:pathLst>
                <a:path w="21600" h="21600" extrusionOk="0">
                  <a:moveTo>
                    <a:pt x="5784" y="986"/>
                  </a:moveTo>
                  <a:lnTo>
                    <a:pt x="6295" y="888"/>
                  </a:lnTo>
                  <a:lnTo>
                    <a:pt x="6885" y="789"/>
                  </a:lnTo>
                  <a:lnTo>
                    <a:pt x="7672" y="789"/>
                  </a:lnTo>
                  <a:lnTo>
                    <a:pt x="8616" y="888"/>
                  </a:lnTo>
                  <a:lnTo>
                    <a:pt x="9679" y="1085"/>
                  </a:lnTo>
                  <a:lnTo>
                    <a:pt x="10859" y="1479"/>
                  </a:lnTo>
                  <a:lnTo>
                    <a:pt x="12118" y="2071"/>
                  </a:lnTo>
                  <a:lnTo>
                    <a:pt x="13456" y="2860"/>
                  </a:lnTo>
                  <a:lnTo>
                    <a:pt x="14125" y="3353"/>
                  </a:lnTo>
                  <a:lnTo>
                    <a:pt x="14754" y="3945"/>
                  </a:lnTo>
                  <a:lnTo>
                    <a:pt x="15423" y="4537"/>
                  </a:lnTo>
                  <a:lnTo>
                    <a:pt x="16092" y="5326"/>
                  </a:lnTo>
                  <a:lnTo>
                    <a:pt x="16721" y="6115"/>
                  </a:lnTo>
                  <a:lnTo>
                    <a:pt x="17390" y="7003"/>
                  </a:lnTo>
                  <a:lnTo>
                    <a:pt x="17980" y="7989"/>
                  </a:lnTo>
                  <a:lnTo>
                    <a:pt x="18610" y="9074"/>
                  </a:lnTo>
                  <a:lnTo>
                    <a:pt x="19711" y="11638"/>
                  </a:lnTo>
                  <a:lnTo>
                    <a:pt x="20262" y="13019"/>
                  </a:lnTo>
                  <a:lnTo>
                    <a:pt x="20734" y="14597"/>
                  </a:lnTo>
                  <a:lnTo>
                    <a:pt x="21167" y="16274"/>
                  </a:lnTo>
                  <a:lnTo>
                    <a:pt x="21600" y="18049"/>
                  </a:lnTo>
                  <a:lnTo>
                    <a:pt x="21049" y="19430"/>
                  </a:lnTo>
                  <a:lnTo>
                    <a:pt x="20616" y="20614"/>
                  </a:lnTo>
                  <a:lnTo>
                    <a:pt x="20302" y="21600"/>
                  </a:lnTo>
                  <a:lnTo>
                    <a:pt x="20144" y="20811"/>
                  </a:lnTo>
                  <a:lnTo>
                    <a:pt x="19987" y="19825"/>
                  </a:lnTo>
                  <a:lnTo>
                    <a:pt x="19672" y="18641"/>
                  </a:lnTo>
                  <a:lnTo>
                    <a:pt x="19318" y="17162"/>
                  </a:lnTo>
                  <a:lnTo>
                    <a:pt x="18807" y="15584"/>
                  </a:lnTo>
                  <a:lnTo>
                    <a:pt x="18177" y="13907"/>
                  </a:lnTo>
                  <a:lnTo>
                    <a:pt x="17823" y="13118"/>
                  </a:lnTo>
                  <a:lnTo>
                    <a:pt x="17430" y="12230"/>
                  </a:lnTo>
                  <a:lnTo>
                    <a:pt x="16997" y="11441"/>
                  </a:lnTo>
                  <a:lnTo>
                    <a:pt x="16525" y="10652"/>
                  </a:lnTo>
                  <a:lnTo>
                    <a:pt x="16013" y="9863"/>
                  </a:lnTo>
                  <a:lnTo>
                    <a:pt x="15462" y="9074"/>
                  </a:lnTo>
                  <a:lnTo>
                    <a:pt x="14872" y="8384"/>
                  </a:lnTo>
                  <a:lnTo>
                    <a:pt x="13534" y="7200"/>
                  </a:lnTo>
                  <a:lnTo>
                    <a:pt x="12826" y="6608"/>
                  </a:lnTo>
                  <a:lnTo>
                    <a:pt x="12039" y="6214"/>
                  </a:lnTo>
                  <a:lnTo>
                    <a:pt x="11213" y="5819"/>
                  </a:lnTo>
                  <a:lnTo>
                    <a:pt x="10348" y="5523"/>
                  </a:lnTo>
                  <a:lnTo>
                    <a:pt x="9443" y="5326"/>
                  </a:lnTo>
                  <a:lnTo>
                    <a:pt x="7436" y="5326"/>
                  </a:lnTo>
                  <a:lnTo>
                    <a:pt x="6334" y="5523"/>
                  </a:lnTo>
                  <a:lnTo>
                    <a:pt x="5193" y="5721"/>
                  </a:lnTo>
                  <a:lnTo>
                    <a:pt x="5115" y="5819"/>
                  </a:lnTo>
                  <a:lnTo>
                    <a:pt x="4918" y="5918"/>
                  </a:lnTo>
                  <a:lnTo>
                    <a:pt x="4407" y="6312"/>
                  </a:lnTo>
                  <a:lnTo>
                    <a:pt x="3698" y="6904"/>
                  </a:lnTo>
                  <a:lnTo>
                    <a:pt x="2911" y="7496"/>
                  </a:lnTo>
                  <a:lnTo>
                    <a:pt x="2479" y="7693"/>
                  </a:lnTo>
                  <a:lnTo>
                    <a:pt x="2085" y="7792"/>
                  </a:lnTo>
                  <a:lnTo>
                    <a:pt x="1298" y="7595"/>
                  </a:lnTo>
                  <a:lnTo>
                    <a:pt x="944" y="7299"/>
                  </a:lnTo>
                  <a:lnTo>
                    <a:pt x="630" y="6805"/>
                  </a:lnTo>
                  <a:lnTo>
                    <a:pt x="511" y="6510"/>
                  </a:lnTo>
                  <a:lnTo>
                    <a:pt x="393" y="6115"/>
                  </a:lnTo>
                  <a:lnTo>
                    <a:pt x="275" y="5622"/>
                  </a:lnTo>
                  <a:lnTo>
                    <a:pt x="197" y="5129"/>
                  </a:lnTo>
                  <a:lnTo>
                    <a:pt x="79" y="4438"/>
                  </a:lnTo>
                  <a:lnTo>
                    <a:pt x="39" y="3748"/>
                  </a:lnTo>
                  <a:lnTo>
                    <a:pt x="0" y="3156"/>
                  </a:lnTo>
                  <a:lnTo>
                    <a:pt x="39" y="2663"/>
                  </a:lnTo>
                  <a:lnTo>
                    <a:pt x="118" y="2170"/>
                  </a:lnTo>
                  <a:lnTo>
                    <a:pt x="197" y="1775"/>
                  </a:lnTo>
                  <a:lnTo>
                    <a:pt x="354" y="1381"/>
                  </a:lnTo>
                  <a:lnTo>
                    <a:pt x="669" y="789"/>
                  </a:lnTo>
                  <a:lnTo>
                    <a:pt x="1377" y="197"/>
                  </a:lnTo>
                  <a:lnTo>
                    <a:pt x="1889" y="99"/>
                  </a:lnTo>
                  <a:lnTo>
                    <a:pt x="2479" y="0"/>
                  </a:lnTo>
                  <a:lnTo>
                    <a:pt x="3069" y="0"/>
                  </a:lnTo>
                  <a:lnTo>
                    <a:pt x="3659" y="99"/>
                  </a:lnTo>
                  <a:lnTo>
                    <a:pt x="4721" y="493"/>
                  </a:lnTo>
                  <a:lnTo>
                    <a:pt x="5469" y="789"/>
                  </a:lnTo>
                  <a:lnTo>
                    <a:pt x="5784" y="986"/>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03" name="Shape 3303"/>
            <p:cNvSpPr/>
            <p:nvPr/>
          </p:nvSpPr>
          <p:spPr>
            <a:xfrm>
              <a:off x="3079750" y="153988"/>
              <a:ext cx="357189" cy="463551"/>
            </a:xfrm>
            <a:custGeom>
              <a:avLst/>
              <a:gdLst/>
              <a:ahLst/>
              <a:cxnLst>
                <a:cxn ang="0">
                  <a:pos x="wd2" y="hd2"/>
                </a:cxn>
                <a:cxn ang="5400000">
                  <a:pos x="wd2" y="hd2"/>
                </a:cxn>
                <a:cxn ang="10800000">
                  <a:pos x="wd2" y="hd2"/>
                </a:cxn>
                <a:cxn ang="16200000">
                  <a:pos x="wd2" y="hd2"/>
                </a:cxn>
              </a:cxnLst>
              <a:rect l="0" t="0" r="r" b="b"/>
              <a:pathLst>
                <a:path w="21600" h="21600" extrusionOk="0">
                  <a:moveTo>
                    <a:pt x="21600" y="19085"/>
                  </a:moveTo>
                  <a:lnTo>
                    <a:pt x="21312" y="17753"/>
                  </a:lnTo>
                  <a:lnTo>
                    <a:pt x="20736" y="15830"/>
                  </a:lnTo>
                  <a:lnTo>
                    <a:pt x="20064" y="16422"/>
                  </a:lnTo>
                  <a:lnTo>
                    <a:pt x="19296" y="16866"/>
                  </a:lnTo>
                  <a:lnTo>
                    <a:pt x="18624" y="17310"/>
                  </a:lnTo>
                  <a:lnTo>
                    <a:pt x="17280" y="17901"/>
                  </a:lnTo>
                  <a:lnTo>
                    <a:pt x="16128" y="18197"/>
                  </a:lnTo>
                  <a:lnTo>
                    <a:pt x="14976" y="18345"/>
                  </a:lnTo>
                  <a:lnTo>
                    <a:pt x="14400" y="18345"/>
                  </a:lnTo>
                  <a:lnTo>
                    <a:pt x="13440" y="18123"/>
                  </a:lnTo>
                  <a:lnTo>
                    <a:pt x="12576" y="17827"/>
                  </a:lnTo>
                  <a:lnTo>
                    <a:pt x="11712" y="17384"/>
                  </a:lnTo>
                  <a:lnTo>
                    <a:pt x="11040" y="16940"/>
                  </a:lnTo>
                  <a:lnTo>
                    <a:pt x="10368" y="16422"/>
                  </a:lnTo>
                  <a:lnTo>
                    <a:pt x="9888" y="15830"/>
                  </a:lnTo>
                  <a:lnTo>
                    <a:pt x="9408" y="15312"/>
                  </a:lnTo>
                  <a:lnTo>
                    <a:pt x="8832" y="14499"/>
                  </a:lnTo>
                  <a:lnTo>
                    <a:pt x="8640" y="14129"/>
                  </a:lnTo>
                  <a:lnTo>
                    <a:pt x="10272" y="13833"/>
                  </a:lnTo>
                  <a:lnTo>
                    <a:pt x="13248" y="13167"/>
                  </a:lnTo>
                  <a:lnTo>
                    <a:pt x="19296" y="11836"/>
                  </a:lnTo>
                  <a:lnTo>
                    <a:pt x="18912" y="10652"/>
                  </a:lnTo>
                  <a:lnTo>
                    <a:pt x="19392" y="10578"/>
                  </a:lnTo>
                  <a:lnTo>
                    <a:pt x="20160" y="10430"/>
                  </a:lnTo>
                  <a:lnTo>
                    <a:pt x="20544" y="10208"/>
                  </a:lnTo>
                  <a:lnTo>
                    <a:pt x="20832" y="10060"/>
                  </a:lnTo>
                  <a:lnTo>
                    <a:pt x="21024" y="9838"/>
                  </a:lnTo>
                  <a:lnTo>
                    <a:pt x="21312" y="9395"/>
                  </a:lnTo>
                  <a:lnTo>
                    <a:pt x="21408" y="8951"/>
                  </a:lnTo>
                  <a:lnTo>
                    <a:pt x="21408" y="8803"/>
                  </a:lnTo>
                  <a:lnTo>
                    <a:pt x="21120" y="8581"/>
                  </a:lnTo>
                  <a:lnTo>
                    <a:pt x="20832" y="8507"/>
                  </a:lnTo>
                  <a:lnTo>
                    <a:pt x="20544" y="8507"/>
                  </a:lnTo>
                  <a:lnTo>
                    <a:pt x="20160" y="8655"/>
                  </a:lnTo>
                  <a:lnTo>
                    <a:pt x="19200" y="8803"/>
                  </a:lnTo>
                  <a:lnTo>
                    <a:pt x="18816" y="8729"/>
                  </a:lnTo>
                  <a:lnTo>
                    <a:pt x="18432" y="8507"/>
                  </a:lnTo>
                  <a:lnTo>
                    <a:pt x="18240" y="8359"/>
                  </a:lnTo>
                  <a:lnTo>
                    <a:pt x="17952" y="8063"/>
                  </a:lnTo>
                  <a:lnTo>
                    <a:pt x="17664" y="7619"/>
                  </a:lnTo>
                  <a:lnTo>
                    <a:pt x="17568" y="7323"/>
                  </a:lnTo>
                  <a:lnTo>
                    <a:pt x="15552" y="2293"/>
                  </a:lnTo>
                  <a:lnTo>
                    <a:pt x="14496" y="1627"/>
                  </a:lnTo>
                  <a:lnTo>
                    <a:pt x="13536" y="1110"/>
                  </a:lnTo>
                  <a:lnTo>
                    <a:pt x="11616" y="370"/>
                  </a:lnTo>
                  <a:lnTo>
                    <a:pt x="10752" y="148"/>
                  </a:lnTo>
                  <a:lnTo>
                    <a:pt x="9888" y="0"/>
                  </a:lnTo>
                  <a:lnTo>
                    <a:pt x="8352" y="0"/>
                  </a:lnTo>
                  <a:lnTo>
                    <a:pt x="7584" y="74"/>
                  </a:lnTo>
                  <a:lnTo>
                    <a:pt x="6912" y="222"/>
                  </a:lnTo>
                  <a:lnTo>
                    <a:pt x="5568" y="666"/>
                  </a:lnTo>
                  <a:lnTo>
                    <a:pt x="4992" y="962"/>
                  </a:lnTo>
                  <a:lnTo>
                    <a:pt x="4416" y="1332"/>
                  </a:lnTo>
                  <a:lnTo>
                    <a:pt x="3456" y="2145"/>
                  </a:lnTo>
                  <a:lnTo>
                    <a:pt x="2496" y="3033"/>
                  </a:lnTo>
                  <a:lnTo>
                    <a:pt x="1728" y="3995"/>
                  </a:lnTo>
                  <a:lnTo>
                    <a:pt x="1152" y="4956"/>
                  </a:lnTo>
                  <a:lnTo>
                    <a:pt x="672" y="5844"/>
                  </a:lnTo>
                  <a:lnTo>
                    <a:pt x="288" y="6732"/>
                  </a:lnTo>
                  <a:lnTo>
                    <a:pt x="96" y="7471"/>
                  </a:lnTo>
                  <a:lnTo>
                    <a:pt x="0" y="8063"/>
                  </a:lnTo>
                  <a:lnTo>
                    <a:pt x="96" y="8433"/>
                  </a:lnTo>
                  <a:lnTo>
                    <a:pt x="960" y="10578"/>
                  </a:lnTo>
                  <a:lnTo>
                    <a:pt x="1632" y="12205"/>
                  </a:lnTo>
                  <a:lnTo>
                    <a:pt x="2400" y="13981"/>
                  </a:lnTo>
                  <a:lnTo>
                    <a:pt x="3360" y="15830"/>
                  </a:lnTo>
                  <a:lnTo>
                    <a:pt x="4320" y="17605"/>
                  </a:lnTo>
                  <a:lnTo>
                    <a:pt x="4800" y="18345"/>
                  </a:lnTo>
                  <a:lnTo>
                    <a:pt x="5376" y="19085"/>
                  </a:lnTo>
                  <a:lnTo>
                    <a:pt x="5952" y="19677"/>
                  </a:lnTo>
                  <a:lnTo>
                    <a:pt x="6432" y="20121"/>
                  </a:lnTo>
                  <a:lnTo>
                    <a:pt x="7104" y="20564"/>
                  </a:lnTo>
                  <a:lnTo>
                    <a:pt x="7968" y="20860"/>
                  </a:lnTo>
                  <a:lnTo>
                    <a:pt x="8928" y="21156"/>
                  </a:lnTo>
                  <a:lnTo>
                    <a:pt x="10080" y="21378"/>
                  </a:lnTo>
                  <a:lnTo>
                    <a:pt x="11328" y="21526"/>
                  </a:lnTo>
                  <a:lnTo>
                    <a:pt x="12576" y="21600"/>
                  </a:lnTo>
                  <a:lnTo>
                    <a:pt x="15264" y="21600"/>
                  </a:lnTo>
                  <a:lnTo>
                    <a:pt x="16512" y="21526"/>
                  </a:lnTo>
                  <a:lnTo>
                    <a:pt x="18816" y="21082"/>
                  </a:lnTo>
                  <a:lnTo>
                    <a:pt x="19776" y="20860"/>
                  </a:lnTo>
                  <a:lnTo>
                    <a:pt x="20544" y="20490"/>
                  </a:lnTo>
                  <a:lnTo>
                    <a:pt x="21216" y="20047"/>
                  </a:lnTo>
                  <a:lnTo>
                    <a:pt x="21408" y="19825"/>
                  </a:lnTo>
                  <a:lnTo>
                    <a:pt x="21600" y="19381"/>
                  </a:lnTo>
                  <a:lnTo>
                    <a:pt x="21600" y="19085"/>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304" name="Shape 3304"/>
            <p:cNvSpPr/>
            <p:nvPr/>
          </p:nvSpPr>
          <p:spPr>
            <a:xfrm>
              <a:off x="2898775" y="0"/>
              <a:ext cx="488950" cy="495301"/>
            </a:xfrm>
            <a:custGeom>
              <a:avLst/>
              <a:gdLst/>
              <a:ahLst/>
              <a:cxnLst>
                <a:cxn ang="0">
                  <a:pos x="wd2" y="hd2"/>
                </a:cxn>
                <a:cxn ang="5400000">
                  <a:pos x="wd2" y="hd2"/>
                </a:cxn>
                <a:cxn ang="10800000">
                  <a:pos x="wd2" y="hd2"/>
                </a:cxn>
                <a:cxn ang="16200000">
                  <a:pos x="wd2" y="hd2"/>
                </a:cxn>
              </a:cxnLst>
              <a:rect l="0" t="0" r="r" b="b"/>
              <a:pathLst>
                <a:path w="21600" h="21600" extrusionOk="0">
                  <a:moveTo>
                    <a:pt x="10660" y="19800"/>
                  </a:moveTo>
                  <a:lnTo>
                    <a:pt x="10730" y="19592"/>
                  </a:lnTo>
                  <a:lnTo>
                    <a:pt x="11010" y="18969"/>
                  </a:lnTo>
                  <a:lnTo>
                    <a:pt x="11291" y="18000"/>
                  </a:lnTo>
                  <a:lnTo>
                    <a:pt x="11431" y="17446"/>
                  </a:lnTo>
                  <a:lnTo>
                    <a:pt x="11501" y="16823"/>
                  </a:lnTo>
                  <a:lnTo>
                    <a:pt x="11501" y="16200"/>
                  </a:lnTo>
                  <a:lnTo>
                    <a:pt x="11431" y="15508"/>
                  </a:lnTo>
                  <a:lnTo>
                    <a:pt x="11291" y="14815"/>
                  </a:lnTo>
                  <a:lnTo>
                    <a:pt x="11081" y="14123"/>
                  </a:lnTo>
                  <a:lnTo>
                    <a:pt x="10660" y="13431"/>
                  </a:lnTo>
                  <a:lnTo>
                    <a:pt x="10169" y="12808"/>
                  </a:lnTo>
                  <a:lnTo>
                    <a:pt x="9538" y="12185"/>
                  </a:lnTo>
                  <a:lnTo>
                    <a:pt x="8696" y="11631"/>
                  </a:lnTo>
                  <a:lnTo>
                    <a:pt x="10029" y="11492"/>
                  </a:lnTo>
                  <a:lnTo>
                    <a:pt x="12834" y="11215"/>
                  </a:lnTo>
                  <a:lnTo>
                    <a:pt x="14236" y="11008"/>
                  </a:lnTo>
                  <a:lnTo>
                    <a:pt x="15429" y="10800"/>
                  </a:lnTo>
                  <a:lnTo>
                    <a:pt x="15779" y="10662"/>
                  </a:lnTo>
                  <a:lnTo>
                    <a:pt x="16060" y="10523"/>
                  </a:lnTo>
                  <a:lnTo>
                    <a:pt x="16130" y="10454"/>
                  </a:lnTo>
                  <a:lnTo>
                    <a:pt x="16130" y="10315"/>
                  </a:lnTo>
                  <a:lnTo>
                    <a:pt x="15990" y="10177"/>
                  </a:lnTo>
                  <a:lnTo>
                    <a:pt x="15569" y="9900"/>
                  </a:lnTo>
                  <a:lnTo>
                    <a:pt x="15218" y="9692"/>
                  </a:lnTo>
                  <a:lnTo>
                    <a:pt x="14517" y="9485"/>
                  </a:lnTo>
                  <a:lnTo>
                    <a:pt x="14096" y="9346"/>
                  </a:lnTo>
                  <a:lnTo>
                    <a:pt x="13886" y="9346"/>
                  </a:lnTo>
                  <a:lnTo>
                    <a:pt x="15008" y="9485"/>
                  </a:lnTo>
                  <a:lnTo>
                    <a:pt x="16130" y="9554"/>
                  </a:lnTo>
                  <a:lnTo>
                    <a:pt x="17462" y="9554"/>
                  </a:lnTo>
                  <a:lnTo>
                    <a:pt x="18865" y="9485"/>
                  </a:lnTo>
                  <a:lnTo>
                    <a:pt x="19496" y="9346"/>
                  </a:lnTo>
                  <a:lnTo>
                    <a:pt x="20057" y="9208"/>
                  </a:lnTo>
                  <a:lnTo>
                    <a:pt x="20548" y="9069"/>
                  </a:lnTo>
                  <a:lnTo>
                    <a:pt x="20969" y="8792"/>
                  </a:lnTo>
                  <a:lnTo>
                    <a:pt x="21319" y="8515"/>
                  </a:lnTo>
                  <a:lnTo>
                    <a:pt x="21460" y="8100"/>
                  </a:lnTo>
                  <a:lnTo>
                    <a:pt x="21600" y="7477"/>
                  </a:lnTo>
                  <a:lnTo>
                    <a:pt x="21600" y="7269"/>
                  </a:lnTo>
                  <a:lnTo>
                    <a:pt x="21530" y="7131"/>
                  </a:lnTo>
                  <a:lnTo>
                    <a:pt x="21319" y="7131"/>
                  </a:lnTo>
                  <a:lnTo>
                    <a:pt x="20408" y="8031"/>
                  </a:lnTo>
                  <a:lnTo>
                    <a:pt x="20127" y="8446"/>
                  </a:lnTo>
                  <a:lnTo>
                    <a:pt x="20268" y="7269"/>
                  </a:lnTo>
                  <a:lnTo>
                    <a:pt x="20338" y="6023"/>
                  </a:lnTo>
                  <a:lnTo>
                    <a:pt x="20338" y="3808"/>
                  </a:lnTo>
                  <a:lnTo>
                    <a:pt x="20057" y="2423"/>
                  </a:lnTo>
                  <a:lnTo>
                    <a:pt x="19847" y="1800"/>
                  </a:lnTo>
                  <a:lnTo>
                    <a:pt x="19566" y="1246"/>
                  </a:lnTo>
                  <a:lnTo>
                    <a:pt x="19145" y="762"/>
                  </a:lnTo>
                  <a:lnTo>
                    <a:pt x="18725" y="485"/>
                  </a:lnTo>
                  <a:lnTo>
                    <a:pt x="18444" y="346"/>
                  </a:lnTo>
                  <a:lnTo>
                    <a:pt x="18164" y="277"/>
                  </a:lnTo>
                  <a:lnTo>
                    <a:pt x="17112" y="277"/>
                  </a:lnTo>
                  <a:lnTo>
                    <a:pt x="16831" y="415"/>
                  </a:lnTo>
                  <a:lnTo>
                    <a:pt x="16551" y="623"/>
                  </a:lnTo>
                  <a:lnTo>
                    <a:pt x="16410" y="831"/>
                  </a:lnTo>
                  <a:lnTo>
                    <a:pt x="16270" y="1385"/>
                  </a:lnTo>
                  <a:lnTo>
                    <a:pt x="16270" y="1731"/>
                  </a:lnTo>
                  <a:lnTo>
                    <a:pt x="16481" y="2423"/>
                  </a:lnTo>
                  <a:lnTo>
                    <a:pt x="16691" y="2977"/>
                  </a:lnTo>
                  <a:lnTo>
                    <a:pt x="16971" y="3531"/>
                  </a:lnTo>
                  <a:lnTo>
                    <a:pt x="16621" y="3115"/>
                  </a:lnTo>
                  <a:lnTo>
                    <a:pt x="16270" y="2562"/>
                  </a:lnTo>
                  <a:lnTo>
                    <a:pt x="15709" y="2008"/>
                  </a:lnTo>
                  <a:lnTo>
                    <a:pt x="14938" y="1385"/>
                  </a:lnTo>
                  <a:lnTo>
                    <a:pt x="14517" y="1108"/>
                  </a:lnTo>
                  <a:lnTo>
                    <a:pt x="14026" y="831"/>
                  </a:lnTo>
                  <a:lnTo>
                    <a:pt x="13465" y="623"/>
                  </a:lnTo>
                  <a:lnTo>
                    <a:pt x="12904" y="346"/>
                  </a:lnTo>
                  <a:lnTo>
                    <a:pt x="12273" y="208"/>
                  </a:lnTo>
                  <a:lnTo>
                    <a:pt x="11571" y="69"/>
                  </a:lnTo>
                  <a:lnTo>
                    <a:pt x="10870" y="0"/>
                  </a:lnTo>
                  <a:lnTo>
                    <a:pt x="10379" y="0"/>
                  </a:lnTo>
                  <a:lnTo>
                    <a:pt x="9888" y="69"/>
                  </a:lnTo>
                  <a:lnTo>
                    <a:pt x="9538" y="277"/>
                  </a:lnTo>
                  <a:lnTo>
                    <a:pt x="9327" y="415"/>
                  </a:lnTo>
                  <a:lnTo>
                    <a:pt x="9117" y="692"/>
                  </a:lnTo>
                  <a:lnTo>
                    <a:pt x="9047" y="969"/>
                  </a:lnTo>
                  <a:lnTo>
                    <a:pt x="9047" y="1246"/>
                  </a:lnTo>
                  <a:lnTo>
                    <a:pt x="9117" y="1592"/>
                  </a:lnTo>
                  <a:lnTo>
                    <a:pt x="9257" y="1869"/>
                  </a:lnTo>
                  <a:lnTo>
                    <a:pt x="9468" y="2215"/>
                  </a:lnTo>
                  <a:lnTo>
                    <a:pt x="10029" y="2769"/>
                  </a:lnTo>
                  <a:lnTo>
                    <a:pt x="10379" y="3046"/>
                  </a:lnTo>
                  <a:lnTo>
                    <a:pt x="10730" y="3254"/>
                  </a:lnTo>
                  <a:lnTo>
                    <a:pt x="11151" y="3392"/>
                  </a:lnTo>
                  <a:lnTo>
                    <a:pt x="9187" y="3808"/>
                  </a:lnTo>
                  <a:lnTo>
                    <a:pt x="7925" y="4223"/>
                  </a:lnTo>
                  <a:lnTo>
                    <a:pt x="6662" y="4777"/>
                  </a:lnTo>
                  <a:lnTo>
                    <a:pt x="5961" y="5123"/>
                  </a:lnTo>
                  <a:lnTo>
                    <a:pt x="5330" y="5538"/>
                  </a:lnTo>
                  <a:lnTo>
                    <a:pt x="4769" y="5954"/>
                  </a:lnTo>
                  <a:lnTo>
                    <a:pt x="4208" y="6508"/>
                  </a:lnTo>
                  <a:lnTo>
                    <a:pt x="3717" y="7062"/>
                  </a:lnTo>
                  <a:lnTo>
                    <a:pt x="3296" y="7685"/>
                  </a:lnTo>
                  <a:lnTo>
                    <a:pt x="2805" y="7615"/>
                  </a:lnTo>
                  <a:lnTo>
                    <a:pt x="1753" y="7615"/>
                  </a:lnTo>
                  <a:lnTo>
                    <a:pt x="1122" y="7685"/>
                  </a:lnTo>
                  <a:lnTo>
                    <a:pt x="561" y="7892"/>
                  </a:lnTo>
                  <a:lnTo>
                    <a:pt x="351" y="8100"/>
                  </a:lnTo>
                  <a:lnTo>
                    <a:pt x="70" y="8515"/>
                  </a:lnTo>
                  <a:lnTo>
                    <a:pt x="0" y="8792"/>
                  </a:lnTo>
                  <a:lnTo>
                    <a:pt x="0" y="9277"/>
                  </a:lnTo>
                  <a:lnTo>
                    <a:pt x="70" y="9485"/>
                  </a:lnTo>
                  <a:lnTo>
                    <a:pt x="351" y="9623"/>
                  </a:lnTo>
                  <a:lnTo>
                    <a:pt x="561" y="9692"/>
                  </a:lnTo>
                  <a:lnTo>
                    <a:pt x="912" y="9623"/>
                  </a:lnTo>
                  <a:lnTo>
                    <a:pt x="1332" y="9485"/>
                  </a:lnTo>
                  <a:lnTo>
                    <a:pt x="1683" y="9346"/>
                  </a:lnTo>
                  <a:lnTo>
                    <a:pt x="1964" y="9208"/>
                  </a:lnTo>
                  <a:lnTo>
                    <a:pt x="1683" y="9415"/>
                  </a:lnTo>
                  <a:lnTo>
                    <a:pt x="1052" y="9969"/>
                  </a:lnTo>
                  <a:lnTo>
                    <a:pt x="631" y="10662"/>
                  </a:lnTo>
                  <a:lnTo>
                    <a:pt x="631" y="10938"/>
                  </a:lnTo>
                  <a:lnTo>
                    <a:pt x="701" y="11077"/>
                  </a:lnTo>
                  <a:lnTo>
                    <a:pt x="1122" y="11285"/>
                  </a:lnTo>
                  <a:lnTo>
                    <a:pt x="1403" y="11285"/>
                  </a:lnTo>
                  <a:lnTo>
                    <a:pt x="1613" y="11146"/>
                  </a:lnTo>
                  <a:lnTo>
                    <a:pt x="1753" y="11008"/>
                  </a:lnTo>
                  <a:lnTo>
                    <a:pt x="1964" y="10662"/>
                  </a:lnTo>
                  <a:lnTo>
                    <a:pt x="2034" y="10454"/>
                  </a:lnTo>
                  <a:lnTo>
                    <a:pt x="2034" y="10731"/>
                  </a:lnTo>
                  <a:lnTo>
                    <a:pt x="2104" y="11423"/>
                  </a:lnTo>
                  <a:lnTo>
                    <a:pt x="2174" y="12531"/>
                  </a:lnTo>
                  <a:lnTo>
                    <a:pt x="2244" y="13085"/>
                  </a:lnTo>
                  <a:lnTo>
                    <a:pt x="2455" y="13777"/>
                  </a:lnTo>
                  <a:lnTo>
                    <a:pt x="2875" y="15023"/>
                  </a:lnTo>
                  <a:lnTo>
                    <a:pt x="3226" y="15646"/>
                  </a:lnTo>
                  <a:lnTo>
                    <a:pt x="3647" y="16269"/>
                  </a:lnTo>
                  <a:lnTo>
                    <a:pt x="4138" y="16823"/>
                  </a:lnTo>
                  <a:lnTo>
                    <a:pt x="4769" y="17308"/>
                  </a:lnTo>
                  <a:lnTo>
                    <a:pt x="5470" y="17654"/>
                  </a:lnTo>
                  <a:lnTo>
                    <a:pt x="6312" y="17931"/>
                  </a:lnTo>
                  <a:lnTo>
                    <a:pt x="6101" y="18277"/>
                  </a:lnTo>
                  <a:lnTo>
                    <a:pt x="5751" y="18969"/>
                  </a:lnTo>
                  <a:lnTo>
                    <a:pt x="5610" y="19800"/>
                  </a:lnTo>
                  <a:lnTo>
                    <a:pt x="5610" y="20077"/>
                  </a:lnTo>
                  <a:lnTo>
                    <a:pt x="5681" y="20215"/>
                  </a:lnTo>
                  <a:lnTo>
                    <a:pt x="5751" y="20285"/>
                  </a:lnTo>
                  <a:lnTo>
                    <a:pt x="6031" y="20423"/>
                  </a:lnTo>
                  <a:lnTo>
                    <a:pt x="6452" y="20285"/>
                  </a:lnTo>
                  <a:lnTo>
                    <a:pt x="6592" y="20146"/>
                  </a:lnTo>
                  <a:lnTo>
                    <a:pt x="6873" y="19800"/>
                  </a:lnTo>
                  <a:lnTo>
                    <a:pt x="6943" y="19662"/>
                  </a:lnTo>
                  <a:lnTo>
                    <a:pt x="6873" y="20008"/>
                  </a:lnTo>
                  <a:lnTo>
                    <a:pt x="6803" y="20838"/>
                  </a:lnTo>
                  <a:lnTo>
                    <a:pt x="6803" y="21185"/>
                  </a:lnTo>
                  <a:lnTo>
                    <a:pt x="6943" y="21462"/>
                  </a:lnTo>
                  <a:lnTo>
                    <a:pt x="7013" y="21531"/>
                  </a:lnTo>
                  <a:lnTo>
                    <a:pt x="7153" y="21600"/>
                  </a:lnTo>
                  <a:lnTo>
                    <a:pt x="7364" y="21600"/>
                  </a:lnTo>
                  <a:lnTo>
                    <a:pt x="7574" y="21462"/>
                  </a:lnTo>
                  <a:lnTo>
                    <a:pt x="8065" y="21254"/>
                  </a:lnTo>
                  <a:lnTo>
                    <a:pt x="8556" y="21115"/>
                  </a:lnTo>
                  <a:lnTo>
                    <a:pt x="9397" y="20769"/>
                  </a:lnTo>
                  <a:lnTo>
                    <a:pt x="9818" y="20631"/>
                  </a:lnTo>
                  <a:lnTo>
                    <a:pt x="10169" y="20423"/>
                  </a:lnTo>
                  <a:lnTo>
                    <a:pt x="10449" y="20146"/>
                  </a:lnTo>
                  <a:lnTo>
                    <a:pt x="10660" y="19800"/>
                  </a:lnTo>
                  <a:close/>
                </a:path>
              </a:pathLst>
            </a:custGeom>
            <a:solidFill>
              <a:srgbClr val="735D2B"/>
            </a:solidFill>
            <a:ln w="12700" cap="flat">
              <a:noFill/>
              <a:miter lim="400000"/>
            </a:ln>
            <a:effectLst/>
          </p:spPr>
          <p:txBody>
            <a:bodyPr wrap="square" lIns="45719" tIns="45719" rIns="45719" bIns="45719" numCol="1" anchor="t">
              <a:noAutofit/>
            </a:bodyPr>
            <a:lstStyle/>
            <a:p>
              <a:pPr>
                <a:defRPr sz="900"/>
              </a:pPr>
            </a:p>
          </p:txBody>
        </p:sp>
        <p:sp>
          <p:nvSpPr>
            <p:cNvPr id="3305" name="Shape 3305"/>
            <p:cNvSpPr/>
            <p:nvPr/>
          </p:nvSpPr>
          <p:spPr>
            <a:xfrm>
              <a:off x="3244850" y="487363"/>
              <a:ext cx="136525" cy="60326"/>
            </a:xfrm>
            <a:custGeom>
              <a:avLst/>
              <a:gdLst/>
              <a:ahLst/>
              <a:cxnLst>
                <a:cxn ang="0">
                  <a:pos x="wd2" y="hd2"/>
                </a:cxn>
                <a:cxn ang="5400000">
                  <a:pos x="wd2" y="hd2"/>
                </a:cxn>
                <a:cxn ang="10800000">
                  <a:pos x="wd2" y="hd2"/>
                </a:cxn>
                <a:cxn ang="16200000">
                  <a:pos x="wd2" y="hd2"/>
                </a:cxn>
              </a:cxnLst>
              <a:rect l="0" t="0" r="r" b="b"/>
              <a:pathLst>
                <a:path w="21600" h="21600" extrusionOk="0">
                  <a:moveTo>
                    <a:pt x="0" y="3411"/>
                  </a:moveTo>
                  <a:lnTo>
                    <a:pt x="1758" y="8526"/>
                  </a:lnTo>
                  <a:lnTo>
                    <a:pt x="3767" y="12505"/>
                  </a:lnTo>
                  <a:lnTo>
                    <a:pt x="6028" y="16484"/>
                  </a:lnTo>
                  <a:lnTo>
                    <a:pt x="8540" y="19326"/>
                  </a:lnTo>
                  <a:lnTo>
                    <a:pt x="9795" y="20463"/>
                  </a:lnTo>
                  <a:lnTo>
                    <a:pt x="12809" y="21600"/>
                  </a:lnTo>
                  <a:lnTo>
                    <a:pt x="14567" y="21032"/>
                  </a:lnTo>
                  <a:lnTo>
                    <a:pt x="16074" y="20463"/>
                  </a:lnTo>
                  <a:lnTo>
                    <a:pt x="17833" y="19326"/>
                  </a:lnTo>
                  <a:lnTo>
                    <a:pt x="19842" y="17621"/>
                  </a:lnTo>
                  <a:lnTo>
                    <a:pt x="21600" y="14779"/>
                  </a:lnTo>
                  <a:lnTo>
                    <a:pt x="20595" y="11368"/>
                  </a:lnTo>
                  <a:lnTo>
                    <a:pt x="19340" y="8526"/>
                  </a:lnTo>
                  <a:lnTo>
                    <a:pt x="18335" y="5684"/>
                  </a:lnTo>
                  <a:lnTo>
                    <a:pt x="16828" y="3979"/>
                  </a:lnTo>
                  <a:lnTo>
                    <a:pt x="15572" y="2274"/>
                  </a:lnTo>
                  <a:lnTo>
                    <a:pt x="14065" y="1137"/>
                  </a:lnTo>
                  <a:lnTo>
                    <a:pt x="11051" y="0"/>
                  </a:lnTo>
                  <a:lnTo>
                    <a:pt x="8037" y="0"/>
                  </a:lnTo>
                  <a:lnTo>
                    <a:pt x="5023" y="568"/>
                  </a:lnTo>
                  <a:lnTo>
                    <a:pt x="2512" y="1705"/>
                  </a:lnTo>
                  <a:lnTo>
                    <a:pt x="0" y="3411"/>
                  </a:lnTo>
                  <a:close/>
                </a:path>
              </a:pathLst>
            </a:custGeom>
            <a:solidFill>
              <a:srgbClr val="DA9089"/>
            </a:solidFill>
            <a:ln w="12700" cap="flat">
              <a:noFill/>
              <a:miter lim="400000"/>
            </a:ln>
            <a:effectLst/>
          </p:spPr>
          <p:txBody>
            <a:bodyPr wrap="square" lIns="45719" tIns="45719" rIns="45719" bIns="45719" numCol="1" anchor="t">
              <a:noAutofit/>
            </a:bodyPr>
            <a:lstStyle/>
            <a:p>
              <a:pPr>
                <a:defRPr sz="900"/>
              </a:pPr>
            </a:p>
          </p:txBody>
        </p:sp>
        <p:sp>
          <p:nvSpPr>
            <p:cNvPr id="3306" name="Shape 3306"/>
            <p:cNvSpPr/>
            <p:nvPr/>
          </p:nvSpPr>
          <p:spPr>
            <a:xfrm>
              <a:off x="3222625" y="407988"/>
              <a:ext cx="200025" cy="120651"/>
            </a:xfrm>
            <a:custGeom>
              <a:avLst/>
              <a:gdLst/>
              <a:ahLst/>
              <a:cxnLst>
                <a:cxn ang="0">
                  <a:pos x="wd2" y="hd2"/>
                </a:cxn>
                <a:cxn ang="5400000">
                  <a:pos x="wd2" y="hd2"/>
                </a:cxn>
                <a:cxn ang="10800000">
                  <a:pos x="wd2" y="hd2"/>
                </a:cxn>
                <a:cxn ang="16200000">
                  <a:pos x="wd2" y="hd2"/>
                </a:cxn>
              </a:cxnLst>
              <a:rect l="0" t="0" r="r" b="b"/>
              <a:pathLst>
                <a:path w="21600" h="21600" extrusionOk="0">
                  <a:moveTo>
                    <a:pt x="19029" y="0"/>
                  </a:moveTo>
                  <a:lnTo>
                    <a:pt x="8229" y="5116"/>
                  </a:lnTo>
                  <a:lnTo>
                    <a:pt x="2914" y="7674"/>
                  </a:lnTo>
                  <a:lnTo>
                    <a:pt x="0" y="8811"/>
                  </a:lnTo>
                  <a:lnTo>
                    <a:pt x="1371" y="13358"/>
                  </a:lnTo>
                  <a:lnTo>
                    <a:pt x="2400" y="15916"/>
                  </a:lnTo>
                  <a:lnTo>
                    <a:pt x="4114" y="15063"/>
                  </a:lnTo>
                  <a:lnTo>
                    <a:pt x="5829" y="14495"/>
                  </a:lnTo>
                  <a:lnTo>
                    <a:pt x="7886" y="14211"/>
                  </a:lnTo>
                  <a:lnTo>
                    <a:pt x="9943" y="14211"/>
                  </a:lnTo>
                  <a:lnTo>
                    <a:pt x="12000" y="14779"/>
                  </a:lnTo>
                  <a:lnTo>
                    <a:pt x="13029" y="15347"/>
                  </a:lnTo>
                  <a:lnTo>
                    <a:pt x="13886" y="16200"/>
                  </a:lnTo>
                  <a:lnTo>
                    <a:pt x="14914" y="17053"/>
                  </a:lnTo>
                  <a:lnTo>
                    <a:pt x="15600" y="18474"/>
                  </a:lnTo>
                  <a:lnTo>
                    <a:pt x="16457" y="19895"/>
                  </a:lnTo>
                  <a:lnTo>
                    <a:pt x="17143" y="21600"/>
                  </a:lnTo>
                  <a:lnTo>
                    <a:pt x="19371" y="19042"/>
                  </a:lnTo>
                  <a:lnTo>
                    <a:pt x="21600" y="15347"/>
                  </a:lnTo>
                  <a:lnTo>
                    <a:pt x="19029" y="0"/>
                  </a:lnTo>
                  <a:close/>
                </a:path>
              </a:pathLst>
            </a:custGeom>
            <a:solidFill>
              <a:srgbClr val="763528"/>
            </a:solidFill>
            <a:ln w="12700" cap="flat">
              <a:noFill/>
              <a:miter lim="400000"/>
            </a:ln>
            <a:effectLst/>
          </p:spPr>
          <p:txBody>
            <a:bodyPr wrap="square" lIns="45719" tIns="45719" rIns="45719" bIns="45719" numCol="1" anchor="t">
              <a:noAutofit/>
            </a:bodyPr>
            <a:lstStyle/>
            <a:p>
              <a:pPr>
                <a:defRPr sz="900"/>
              </a:pPr>
            </a:p>
          </p:txBody>
        </p:sp>
        <p:sp>
          <p:nvSpPr>
            <p:cNvPr id="3307" name="Shape 3307"/>
            <p:cNvSpPr/>
            <p:nvPr/>
          </p:nvSpPr>
          <p:spPr>
            <a:xfrm>
              <a:off x="3294062" y="300038"/>
              <a:ext cx="31751" cy="58739"/>
            </a:xfrm>
            <a:custGeom>
              <a:avLst/>
              <a:gdLst/>
              <a:ahLst/>
              <a:cxnLst>
                <a:cxn ang="0">
                  <a:pos x="wd2" y="hd2"/>
                </a:cxn>
                <a:cxn ang="5400000">
                  <a:pos x="wd2" y="hd2"/>
                </a:cxn>
                <a:cxn ang="10800000">
                  <a:pos x="wd2" y="hd2"/>
                </a:cxn>
                <a:cxn ang="16200000">
                  <a:pos x="wd2" y="hd2"/>
                </a:cxn>
              </a:cxnLst>
              <a:rect l="0" t="0" r="r" b="b"/>
              <a:pathLst>
                <a:path w="21600" h="21600" extrusionOk="0">
                  <a:moveTo>
                    <a:pt x="20520" y="9341"/>
                  </a:moveTo>
                  <a:lnTo>
                    <a:pt x="21600" y="13427"/>
                  </a:lnTo>
                  <a:lnTo>
                    <a:pt x="21600" y="16930"/>
                  </a:lnTo>
                  <a:lnTo>
                    <a:pt x="19440" y="19849"/>
                  </a:lnTo>
                  <a:lnTo>
                    <a:pt x="18360" y="21016"/>
                  </a:lnTo>
                  <a:lnTo>
                    <a:pt x="16200" y="21016"/>
                  </a:lnTo>
                  <a:lnTo>
                    <a:pt x="14040" y="21600"/>
                  </a:lnTo>
                  <a:lnTo>
                    <a:pt x="11880" y="21016"/>
                  </a:lnTo>
                  <a:lnTo>
                    <a:pt x="7560" y="19265"/>
                  </a:lnTo>
                  <a:lnTo>
                    <a:pt x="4320" y="16346"/>
                  </a:lnTo>
                  <a:lnTo>
                    <a:pt x="1080" y="12259"/>
                  </a:lnTo>
                  <a:lnTo>
                    <a:pt x="0" y="7589"/>
                  </a:lnTo>
                  <a:lnTo>
                    <a:pt x="0" y="4086"/>
                  </a:lnTo>
                  <a:lnTo>
                    <a:pt x="2160" y="1168"/>
                  </a:lnTo>
                  <a:lnTo>
                    <a:pt x="3240" y="584"/>
                  </a:lnTo>
                  <a:lnTo>
                    <a:pt x="5400" y="0"/>
                  </a:lnTo>
                  <a:lnTo>
                    <a:pt x="9720" y="0"/>
                  </a:lnTo>
                  <a:lnTo>
                    <a:pt x="14040" y="1751"/>
                  </a:lnTo>
                  <a:lnTo>
                    <a:pt x="17280" y="5254"/>
                  </a:lnTo>
                  <a:lnTo>
                    <a:pt x="20520" y="9341"/>
                  </a:lnTo>
                  <a:close/>
                </a:path>
              </a:pathLst>
            </a:custGeom>
            <a:solidFill>
              <a:srgbClr val="1B130E"/>
            </a:solidFill>
            <a:ln w="12700" cap="flat">
              <a:noFill/>
              <a:miter lim="400000"/>
            </a:ln>
            <a:effectLst/>
          </p:spPr>
          <p:txBody>
            <a:bodyPr wrap="square" lIns="45719" tIns="45719" rIns="45719" bIns="45719" numCol="1" anchor="t">
              <a:noAutofit/>
            </a:bodyPr>
            <a:lstStyle/>
            <a:p>
              <a:pPr>
                <a:defRPr sz="900"/>
              </a:pPr>
            </a:p>
          </p:txBody>
        </p:sp>
        <p:sp>
          <p:nvSpPr>
            <p:cNvPr id="3308" name="Shape 3308"/>
            <p:cNvSpPr/>
            <p:nvPr/>
          </p:nvSpPr>
          <p:spPr>
            <a:xfrm>
              <a:off x="3074987" y="396875"/>
              <a:ext cx="98426" cy="95251"/>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20555" y="7920"/>
                  </a:lnTo>
                  <a:lnTo>
                    <a:pt x="19161" y="6120"/>
                  </a:lnTo>
                  <a:lnTo>
                    <a:pt x="17419" y="3960"/>
                  </a:lnTo>
                  <a:lnTo>
                    <a:pt x="15329" y="2160"/>
                  </a:lnTo>
                  <a:lnTo>
                    <a:pt x="12542" y="720"/>
                  </a:lnTo>
                  <a:lnTo>
                    <a:pt x="11148" y="360"/>
                  </a:lnTo>
                  <a:lnTo>
                    <a:pt x="9406" y="0"/>
                  </a:lnTo>
                  <a:lnTo>
                    <a:pt x="5923" y="720"/>
                  </a:lnTo>
                  <a:lnTo>
                    <a:pt x="4181" y="1800"/>
                  </a:lnTo>
                  <a:lnTo>
                    <a:pt x="2787" y="2520"/>
                  </a:lnTo>
                  <a:lnTo>
                    <a:pt x="697" y="4680"/>
                  </a:lnTo>
                  <a:lnTo>
                    <a:pt x="0" y="6840"/>
                  </a:lnTo>
                  <a:lnTo>
                    <a:pt x="0" y="9360"/>
                  </a:lnTo>
                  <a:lnTo>
                    <a:pt x="2090" y="14400"/>
                  </a:lnTo>
                  <a:lnTo>
                    <a:pt x="3832" y="16560"/>
                  </a:lnTo>
                  <a:lnTo>
                    <a:pt x="5226" y="18360"/>
                  </a:lnTo>
                  <a:lnTo>
                    <a:pt x="7316" y="19800"/>
                  </a:lnTo>
                  <a:lnTo>
                    <a:pt x="9755" y="21240"/>
                  </a:lnTo>
                  <a:lnTo>
                    <a:pt x="12542" y="21600"/>
                  </a:lnTo>
                  <a:lnTo>
                    <a:pt x="15329" y="21600"/>
                  </a:lnTo>
                  <a:lnTo>
                    <a:pt x="16723" y="21240"/>
                  </a:lnTo>
                  <a:lnTo>
                    <a:pt x="18116" y="20520"/>
                  </a:lnTo>
                  <a:lnTo>
                    <a:pt x="19161" y="19800"/>
                  </a:lnTo>
                  <a:lnTo>
                    <a:pt x="20206" y="18360"/>
                  </a:lnTo>
                  <a:lnTo>
                    <a:pt x="20903" y="16920"/>
                  </a:lnTo>
                  <a:lnTo>
                    <a:pt x="21600" y="12600"/>
                  </a:lnTo>
                  <a:lnTo>
                    <a:pt x="21600" y="9720"/>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309" name="Shape 3309"/>
            <p:cNvSpPr/>
            <p:nvPr/>
          </p:nvSpPr>
          <p:spPr>
            <a:xfrm>
              <a:off x="3244850" y="227013"/>
              <a:ext cx="63500" cy="39689"/>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18900" y="10368"/>
                  </a:lnTo>
                  <a:lnTo>
                    <a:pt x="16740" y="7776"/>
                  </a:lnTo>
                  <a:lnTo>
                    <a:pt x="13500" y="6912"/>
                  </a:lnTo>
                  <a:lnTo>
                    <a:pt x="8100" y="6912"/>
                  </a:lnTo>
                  <a:lnTo>
                    <a:pt x="6480" y="8640"/>
                  </a:lnTo>
                  <a:lnTo>
                    <a:pt x="4320" y="10368"/>
                  </a:lnTo>
                  <a:lnTo>
                    <a:pt x="3240" y="13824"/>
                  </a:lnTo>
                  <a:lnTo>
                    <a:pt x="1620" y="17280"/>
                  </a:lnTo>
                  <a:lnTo>
                    <a:pt x="0" y="21600"/>
                  </a:lnTo>
                  <a:lnTo>
                    <a:pt x="1080" y="15552"/>
                  </a:lnTo>
                  <a:lnTo>
                    <a:pt x="2160" y="10368"/>
                  </a:lnTo>
                  <a:lnTo>
                    <a:pt x="5400" y="2592"/>
                  </a:lnTo>
                  <a:lnTo>
                    <a:pt x="7020" y="864"/>
                  </a:lnTo>
                  <a:lnTo>
                    <a:pt x="8640" y="0"/>
                  </a:lnTo>
                  <a:lnTo>
                    <a:pt x="10800" y="0"/>
                  </a:lnTo>
                  <a:lnTo>
                    <a:pt x="12960" y="1728"/>
                  </a:lnTo>
                  <a:lnTo>
                    <a:pt x="15660" y="3456"/>
                  </a:lnTo>
                  <a:lnTo>
                    <a:pt x="21600" y="12960"/>
                  </a:lnTo>
                  <a:close/>
                </a:path>
              </a:pathLst>
            </a:custGeom>
            <a:solidFill>
              <a:srgbClr val="3A2C15"/>
            </a:solidFill>
            <a:ln w="12700" cap="flat">
              <a:noFill/>
              <a:miter lim="400000"/>
            </a:ln>
            <a:effectLst/>
          </p:spPr>
          <p:txBody>
            <a:bodyPr wrap="square" lIns="45719" tIns="45719" rIns="45719" bIns="45719" numCol="1" anchor="t">
              <a:noAutofit/>
            </a:bodyPr>
            <a:lstStyle/>
            <a:p>
              <a:pPr>
                <a:defRPr sz="900"/>
              </a:pPr>
            </a:p>
          </p:txBody>
        </p:sp>
        <p:sp>
          <p:nvSpPr>
            <p:cNvPr id="3310" name="Shape 3310"/>
            <p:cNvSpPr/>
            <p:nvPr/>
          </p:nvSpPr>
          <p:spPr>
            <a:xfrm>
              <a:off x="3113087" y="576263"/>
              <a:ext cx="30164" cy="39689"/>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1368" y="1728"/>
                  </a:lnTo>
                  <a:lnTo>
                    <a:pt x="14779" y="6048"/>
                  </a:lnTo>
                  <a:lnTo>
                    <a:pt x="19326" y="12096"/>
                  </a:lnTo>
                  <a:lnTo>
                    <a:pt x="20463" y="16416"/>
                  </a:lnTo>
                  <a:lnTo>
                    <a:pt x="21600" y="21600"/>
                  </a:lnTo>
                  <a:lnTo>
                    <a:pt x="14779" y="12960"/>
                  </a:lnTo>
                  <a:lnTo>
                    <a:pt x="1137" y="18144"/>
                  </a:lnTo>
                  <a:lnTo>
                    <a:pt x="0" y="15552"/>
                  </a:lnTo>
                  <a:lnTo>
                    <a:pt x="0" y="6912"/>
                  </a:lnTo>
                  <a:lnTo>
                    <a:pt x="1137" y="4320"/>
                  </a:lnTo>
                  <a:lnTo>
                    <a:pt x="4547" y="1728"/>
                  </a:lnTo>
                  <a:lnTo>
                    <a:pt x="10232" y="0"/>
                  </a:lnTo>
                  <a:close/>
                </a:path>
              </a:pathLst>
            </a:custGeom>
            <a:solidFill>
              <a:srgbClr val="FFFFFF"/>
            </a:solidFill>
            <a:ln w="12700" cap="flat">
              <a:noFill/>
              <a:miter lim="400000"/>
            </a:ln>
            <a:effectLst/>
          </p:spPr>
          <p:txBody>
            <a:bodyPr wrap="square" lIns="45719" tIns="45719" rIns="45719" bIns="45719" numCol="1" anchor="t">
              <a:noAutofit/>
            </a:bodyPr>
            <a:lstStyle/>
            <a:p>
              <a:pPr>
                <a:defRPr sz="900"/>
              </a:pPr>
            </a:p>
          </p:txBody>
        </p:sp>
        <p:sp>
          <p:nvSpPr>
            <p:cNvPr id="3311" name="Shape 3311"/>
            <p:cNvSpPr/>
            <p:nvPr/>
          </p:nvSpPr>
          <p:spPr>
            <a:xfrm>
              <a:off x="3081337" y="498475"/>
              <a:ext cx="173039" cy="873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817" y="21207"/>
                  </a:lnTo>
                  <a:lnTo>
                    <a:pt x="15457" y="20422"/>
                  </a:lnTo>
                  <a:lnTo>
                    <a:pt x="7728" y="20422"/>
                  </a:lnTo>
                  <a:lnTo>
                    <a:pt x="5747" y="21207"/>
                  </a:lnTo>
                  <a:lnTo>
                    <a:pt x="2774" y="21207"/>
                  </a:lnTo>
                  <a:lnTo>
                    <a:pt x="1783" y="20422"/>
                  </a:lnTo>
                  <a:lnTo>
                    <a:pt x="793" y="19244"/>
                  </a:lnTo>
                  <a:lnTo>
                    <a:pt x="594" y="18065"/>
                  </a:lnTo>
                  <a:lnTo>
                    <a:pt x="198" y="16887"/>
                  </a:lnTo>
                  <a:lnTo>
                    <a:pt x="0" y="15709"/>
                  </a:lnTo>
                  <a:lnTo>
                    <a:pt x="0" y="12567"/>
                  </a:lnTo>
                  <a:lnTo>
                    <a:pt x="198" y="10996"/>
                  </a:lnTo>
                  <a:lnTo>
                    <a:pt x="594" y="9818"/>
                  </a:lnTo>
                  <a:lnTo>
                    <a:pt x="1189" y="8640"/>
                  </a:lnTo>
                  <a:lnTo>
                    <a:pt x="2576" y="7069"/>
                  </a:lnTo>
                  <a:lnTo>
                    <a:pt x="4558" y="5891"/>
                  </a:lnTo>
                  <a:lnTo>
                    <a:pt x="9116" y="3535"/>
                  </a:lnTo>
                  <a:lnTo>
                    <a:pt x="11494" y="1964"/>
                  </a:lnTo>
                  <a:lnTo>
                    <a:pt x="13872" y="0"/>
                  </a:lnTo>
                  <a:lnTo>
                    <a:pt x="21600" y="21600"/>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312" name="Shape 3312"/>
            <p:cNvSpPr/>
            <p:nvPr/>
          </p:nvSpPr>
          <p:spPr>
            <a:xfrm>
              <a:off x="2662237" y="520700"/>
              <a:ext cx="446089" cy="652464"/>
            </a:xfrm>
            <a:custGeom>
              <a:avLst/>
              <a:gdLst/>
              <a:ahLst/>
              <a:cxnLst>
                <a:cxn ang="0">
                  <a:pos x="wd2" y="hd2"/>
                </a:cxn>
                <a:cxn ang="5400000">
                  <a:pos x="wd2" y="hd2"/>
                </a:cxn>
                <a:cxn ang="10800000">
                  <a:pos x="wd2" y="hd2"/>
                </a:cxn>
                <a:cxn ang="16200000">
                  <a:pos x="wd2" y="hd2"/>
                </a:cxn>
              </a:cxnLst>
              <a:rect l="0" t="0" r="r" b="b"/>
              <a:pathLst>
                <a:path w="21600" h="21600" extrusionOk="0">
                  <a:moveTo>
                    <a:pt x="19140" y="105"/>
                  </a:moveTo>
                  <a:lnTo>
                    <a:pt x="18910" y="53"/>
                  </a:lnTo>
                  <a:lnTo>
                    <a:pt x="18141" y="0"/>
                  </a:lnTo>
                  <a:lnTo>
                    <a:pt x="16988" y="0"/>
                  </a:lnTo>
                  <a:lnTo>
                    <a:pt x="16296" y="53"/>
                  </a:lnTo>
                  <a:lnTo>
                    <a:pt x="15527" y="158"/>
                  </a:lnTo>
                  <a:lnTo>
                    <a:pt x="14605" y="315"/>
                  </a:lnTo>
                  <a:lnTo>
                    <a:pt x="13683" y="526"/>
                  </a:lnTo>
                  <a:lnTo>
                    <a:pt x="12683" y="788"/>
                  </a:lnTo>
                  <a:lnTo>
                    <a:pt x="11684" y="1104"/>
                  </a:lnTo>
                  <a:lnTo>
                    <a:pt x="10608" y="1577"/>
                  </a:lnTo>
                  <a:lnTo>
                    <a:pt x="9455" y="2102"/>
                  </a:lnTo>
                  <a:lnTo>
                    <a:pt x="8379" y="2733"/>
                  </a:lnTo>
                  <a:lnTo>
                    <a:pt x="6611" y="3942"/>
                  </a:lnTo>
                  <a:lnTo>
                    <a:pt x="6073" y="4362"/>
                  </a:lnTo>
                  <a:lnTo>
                    <a:pt x="4996" y="5361"/>
                  </a:lnTo>
                  <a:lnTo>
                    <a:pt x="4074" y="6464"/>
                  </a:lnTo>
                  <a:lnTo>
                    <a:pt x="3228" y="7673"/>
                  </a:lnTo>
                  <a:lnTo>
                    <a:pt x="2460" y="8934"/>
                  </a:lnTo>
                  <a:lnTo>
                    <a:pt x="1768" y="10196"/>
                  </a:lnTo>
                  <a:lnTo>
                    <a:pt x="1153" y="11509"/>
                  </a:lnTo>
                  <a:lnTo>
                    <a:pt x="692" y="12823"/>
                  </a:lnTo>
                  <a:lnTo>
                    <a:pt x="384" y="14190"/>
                  </a:lnTo>
                  <a:lnTo>
                    <a:pt x="154" y="15451"/>
                  </a:lnTo>
                  <a:lnTo>
                    <a:pt x="0" y="16712"/>
                  </a:lnTo>
                  <a:lnTo>
                    <a:pt x="0" y="17869"/>
                  </a:lnTo>
                  <a:lnTo>
                    <a:pt x="154" y="18972"/>
                  </a:lnTo>
                  <a:lnTo>
                    <a:pt x="384" y="19971"/>
                  </a:lnTo>
                  <a:lnTo>
                    <a:pt x="538" y="20444"/>
                  </a:lnTo>
                  <a:lnTo>
                    <a:pt x="769" y="20864"/>
                  </a:lnTo>
                  <a:lnTo>
                    <a:pt x="999" y="21232"/>
                  </a:lnTo>
                  <a:lnTo>
                    <a:pt x="1307" y="21600"/>
                  </a:lnTo>
                  <a:lnTo>
                    <a:pt x="3690" y="21390"/>
                  </a:lnTo>
                  <a:lnTo>
                    <a:pt x="6226" y="21127"/>
                  </a:lnTo>
                  <a:lnTo>
                    <a:pt x="9147" y="20759"/>
                  </a:lnTo>
                  <a:lnTo>
                    <a:pt x="10608" y="20549"/>
                  </a:lnTo>
                  <a:lnTo>
                    <a:pt x="12145" y="20286"/>
                  </a:lnTo>
                  <a:lnTo>
                    <a:pt x="13529" y="20023"/>
                  </a:lnTo>
                  <a:lnTo>
                    <a:pt x="14836" y="19708"/>
                  </a:lnTo>
                  <a:lnTo>
                    <a:pt x="15989" y="19340"/>
                  </a:lnTo>
                  <a:lnTo>
                    <a:pt x="16911" y="18972"/>
                  </a:lnTo>
                  <a:lnTo>
                    <a:pt x="17295" y="18762"/>
                  </a:lnTo>
                  <a:lnTo>
                    <a:pt x="17603" y="18552"/>
                  </a:lnTo>
                  <a:lnTo>
                    <a:pt x="18064" y="18131"/>
                  </a:lnTo>
                  <a:lnTo>
                    <a:pt x="17833" y="17869"/>
                  </a:lnTo>
                  <a:lnTo>
                    <a:pt x="17449" y="17185"/>
                  </a:lnTo>
                  <a:lnTo>
                    <a:pt x="16911" y="16134"/>
                  </a:lnTo>
                  <a:lnTo>
                    <a:pt x="16604" y="15504"/>
                  </a:lnTo>
                  <a:lnTo>
                    <a:pt x="16373" y="14873"/>
                  </a:lnTo>
                  <a:lnTo>
                    <a:pt x="16065" y="13401"/>
                  </a:lnTo>
                  <a:lnTo>
                    <a:pt x="16065" y="12613"/>
                  </a:lnTo>
                  <a:lnTo>
                    <a:pt x="16142" y="11825"/>
                  </a:lnTo>
                  <a:lnTo>
                    <a:pt x="16296" y="11036"/>
                  </a:lnTo>
                  <a:lnTo>
                    <a:pt x="16680" y="10248"/>
                  </a:lnTo>
                  <a:lnTo>
                    <a:pt x="17142" y="9512"/>
                  </a:lnTo>
                  <a:lnTo>
                    <a:pt x="17449" y="9145"/>
                  </a:lnTo>
                  <a:lnTo>
                    <a:pt x="17833" y="8829"/>
                  </a:lnTo>
                  <a:lnTo>
                    <a:pt x="18679" y="8041"/>
                  </a:lnTo>
                  <a:lnTo>
                    <a:pt x="19371" y="7305"/>
                  </a:lnTo>
                  <a:lnTo>
                    <a:pt x="19909" y="6674"/>
                  </a:lnTo>
                  <a:lnTo>
                    <a:pt x="20370" y="6096"/>
                  </a:lnTo>
                  <a:lnTo>
                    <a:pt x="20985" y="5045"/>
                  </a:lnTo>
                  <a:lnTo>
                    <a:pt x="21216" y="4625"/>
                  </a:lnTo>
                  <a:lnTo>
                    <a:pt x="21293" y="4257"/>
                  </a:lnTo>
                  <a:lnTo>
                    <a:pt x="21446" y="3574"/>
                  </a:lnTo>
                  <a:lnTo>
                    <a:pt x="21446" y="2996"/>
                  </a:lnTo>
                  <a:lnTo>
                    <a:pt x="21523" y="2523"/>
                  </a:lnTo>
                  <a:lnTo>
                    <a:pt x="21600" y="2102"/>
                  </a:lnTo>
                  <a:lnTo>
                    <a:pt x="21446" y="1682"/>
                  </a:lnTo>
                  <a:lnTo>
                    <a:pt x="21369" y="1314"/>
                  </a:lnTo>
                  <a:lnTo>
                    <a:pt x="21369" y="1051"/>
                  </a:lnTo>
                  <a:lnTo>
                    <a:pt x="21062" y="631"/>
                  </a:lnTo>
                  <a:lnTo>
                    <a:pt x="20678" y="473"/>
                  </a:lnTo>
                  <a:lnTo>
                    <a:pt x="20063" y="315"/>
                  </a:lnTo>
                  <a:lnTo>
                    <a:pt x="19140" y="105"/>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13" name="Shape 3313"/>
            <p:cNvSpPr/>
            <p:nvPr/>
          </p:nvSpPr>
          <p:spPr>
            <a:xfrm>
              <a:off x="2605087" y="1092200"/>
              <a:ext cx="19050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17200"/>
                  </a:moveTo>
                  <a:lnTo>
                    <a:pt x="21060" y="18000"/>
                  </a:lnTo>
                  <a:lnTo>
                    <a:pt x="19620" y="19200"/>
                  </a:lnTo>
                  <a:lnTo>
                    <a:pt x="17280" y="20400"/>
                  </a:lnTo>
                  <a:lnTo>
                    <a:pt x="16020" y="21200"/>
                  </a:lnTo>
                  <a:lnTo>
                    <a:pt x="14400" y="21200"/>
                  </a:lnTo>
                  <a:lnTo>
                    <a:pt x="12780" y="21600"/>
                  </a:lnTo>
                  <a:lnTo>
                    <a:pt x="11160" y="21200"/>
                  </a:lnTo>
                  <a:lnTo>
                    <a:pt x="9360" y="20400"/>
                  </a:lnTo>
                  <a:lnTo>
                    <a:pt x="7560" y="19200"/>
                  </a:lnTo>
                  <a:lnTo>
                    <a:pt x="5580" y="17600"/>
                  </a:lnTo>
                  <a:lnTo>
                    <a:pt x="3780" y="15200"/>
                  </a:lnTo>
                  <a:lnTo>
                    <a:pt x="1980" y="12400"/>
                  </a:lnTo>
                  <a:lnTo>
                    <a:pt x="0" y="8400"/>
                  </a:lnTo>
                  <a:lnTo>
                    <a:pt x="2160" y="10000"/>
                  </a:lnTo>
                  <a:lnTo>
                    <a:pt x="3420" y="10400"/>
                  </a:lnTo>
                  <a:lnTo>
                    <a:pt x="4140" y="10000"/>
                  </a:lnTo>
                  <a:lnTo>
                    <a:pt x="5220" y="9200"/>
                  </a:lnTo>
                  <a:lnTo>
                    <a:pt x="6300" y="6800"/>
                  </a:lnTo>
                  <a:lnTo>
                    <a:pt x="6480" y="5200"/>
                  </a:lnTo>
                  <a:lnTo>
                    <a:pt x="6660" y="2800"/>
                  </a:lnTo>
                  <a:lnTo>
                    <a:pt x="6660" y="0"/>
                  </a:lnTo>
                  <a:lnTo>
                    <a:pt x="6840" y="800"/>
                  </a:lnTo>
                  <a:lnTo>
                    <a:pt x="7200" y="3200"/>
                  </a:lnTo>
                  <a:lnTo>
                    <a:pt x="7920" y="6400"/>
                  </a:lnTo>
                  <a:lnTo>
                    <a:pt x="8460" y="8000"/>
                  </a:lnTo>
                  <a:lnTo>
                    <a:pt x="9180" y="10000"/>
                  </a:lnTo>
                  <a:lnTo>
                    <a:pt x="10080" y="11600"/>
                  </a:lnTo>
                  <a:lnTo>
                    <a:pt x="12240" y="14800"/>
                  </a:lnTo>
                  <a:lnTo>
                    <a:pt x="13680" y="16000"/>
                  </a:lnTo>
                  <a:lnTo>
                    <a:pt x="15300" y="16800"/>
                  </a:lnTo>
                  <a:lnTo>
                    <a:pt x="17100" y="17200"/>
                  </a:lnTo>
                  <a:lnTo>
                    <a:pt x="19260" y="17600"/>
                  </a:lnTo>
                  <a:lnTo>
                    <a:pt x="21600" y="17200"/>
                  </a:lnTo>
                  <a:close/>
                </a:path>
              </a:pathLst>
            </a:custGeom>
            <a:solidFill>
              <a:srgbClr val="676C6B"/>
            </a:solidFill>
            <a:ln w="12700" cap="flat">
              <a:noFill/>
              <a:miter lim="400000"/>
            </a:ln>
            <a:effectLst/>
          </p:spPr>
          <p:txBody>
            <a:bodyPr wrap="square" lIns="45719" tIns="45719" rIns="45719" bIns="45719" numCol="1" anchor="t">
              <a:noAutofit/>
            </a:bodyPr>
            <a:lstStyle/>
            <a:p>
              <a:pPr>
                <a:defRPr sz="900"/>
              </a:pPr>
            </a:p>
          </p:txBody>
        </p:sp>
        <p:sp>
          <p:nvSpPr>
            <p:cNvPr id="3314" name="Shape 3314"/>
            <p:cNvSpPr/>
            <p:nvPr/>
          </p:nvSpPr>
          <p:spPr>
            <a:xfrm>
              <a:off x="2538412" y="476250"/>
              <a:ext cx="573089" cy="190501"/>
            </a:xfrm>
            <a:custGeom>
              <a:avLst/>
              <a:gdLst/>
              <a:ahLst/>
              <a:cxnLst>
                <a:cxn ang="0">
                  <a:pos x="wd2" y="hd2"/>
                </a:cxn>
                <a:cxn ang="5400000">
                  <a:pos x="wd2" y="hd2"/>
                </a:cxn>
                <a:cxn ang="10800000">
                  <a:pos x="wd2" y="hd2"/>
                </a:cxn>
                <a:cxn ang="16200000">
                  <a:pos x="wd2" y="hd2"/>
                </a:cxn>
              </a:cxnLst>
              <a:rect l="0" t="0" r="r" b="b"/>
              <a:pathLst>
                <a:path w="21600" h="21600" extrusionOk="0">
                  <a:moveTo>
                    <a:pt x="21600" y="14040"/>
                  </a:moveTo>
                  <a:lnTo>
                    <a:pt x="21420" y="12780"/>
                  </a:lnTo>
                  <a:lnTo>
                    <a:pt x="21241" y="11340"/>
                  </a:lnTo>
                  <a:lnTo>
                    <a:pt x="20882" y="9720"/>
                  </a:lnTo>
                  <a:lnTo>
                    <a:pt x="20343" y="7920"/>
                  </a:lnTo>
                  <a:lnTo>
                    <a:pt x="19984" y="7020"/>
                  </a:lnTo>
                  <a:lnTo>
                    <a:pt x="19566" y="6120"/>
                  </a:lnTo>
                  <a:lnTo>
                    <a:pt x="19087" y="5220"/>
                  </a:lnTo>
                  <a:lnTo>
                    <a:pt x="18608" y="4500"/>
                  </a:lnTo>
                  <a:lnTo>
                    <a:pt x="18010" y="3780"/>
                  </a:lnTo>
                  <a:lnTo>
                    <a:pt x="17352" y="3060"/>
                  </a:lnTo>
                  <a:lnTo>
                    <a:pt x="16634" y="2700"/>
                  </a:lnTo>
                  <a:lnTo>
                    <a:pt x="15916" y="2700"/>
                  </a:lnTo>
                  <a:lnTo>
                    <a:pt x="15138" y="2880"/>
                  </a:lnTo>
                  <a:lnTo>
                    <a:pt x="14420" y="3240"/>
                  </a:lnTo>
                  <a:lnTo>
                    <a:pt x="12864" y="4320"/>
                  </a:lnTo>
                  <a:lnTo>
                    <a:pt x="11249" y="5400"/>
                  </a:lnTo>
                  <a:lnTo>
                    <a:pt x="10471" y="5760"/>
                  </a:lnTo>
                  <a:lnTo>
                    <a:pt x="9633" y="6120"/>
                  </a:lnTo>
                  <a:lnTo>
                    <a:pt x="8078" y="5760"/>
                  </a:lnTo>
                  <a:lnTo>
                    <a:pt x="7300" y="5040"/>
                  </a:lnTo>
                  <a:lnTo>
                    <a:pt x="6881" y="4500"/>
                  </a:lnTo>
                  <a:lnTo>
                    <a:pt x="6522" y="3780"/>
                  </a:lnTo>
                  <a:lnTo>
                    <a:pt x="6103" y="3060"/>
                  </a:lnTo>
                  <a:lnTo>
                    <a:pt x="5385" y="1260"/>
                  </a:lnTo>
                  <a:lnTo>
                    <a:pt x="4966" y="0"/>
                  </a:lnTo>
                  <a:lnTo>
                    <a:pt x="0" y="1800"/>
                  </a:lnTo>
                  <a:lnTo>
                    <a:pt x="120" y="3960"/>
                  </a:lnTo>
                  <a:lnTo>
                    <a:pt x="479" y="9000"/>
                  </a:lnTo>
                  <a:lnTo>
                    <a:pt x="898" y="14400"/>
                  </a:lnTo>
                  <a:lnTo>
                    <a:pt x="1137" y="16560"/>
                  </a:lnTo>
                  <a:lnTo>
                    <a:pt x="1376" y="17820"/>
                  </a:lnTo>
                  <a:lnTo>
                    <a:pt x="2094" y="18900"/>
                  </a:lnTo>
                  <a:lnTo>
                    <a:pt x="2812" y="19800"/>
                  </a:lnTo>
                  <a:lnTo>
                    <a:pt x="3829" y="20700"/>
                  </a:lnTo>
                  <a:lnTo>
                    <a:pt x="4906" y="21420"/>
                  </a:lnTo>
                  <a:lnTo>
                    <a:pt x="5505" y="21600"/>
                  </a:lnTo>
                  <a:lnTo>
                    <a:pt x="6701" y="21240"/>
                  </a:lnTo>
                  <a:lnTo>
                    <a:pt x="7300" y="20880"/>
                  </a:lnTo>
                  <a:lnTo>
                    <a:pt x="7898" y="20160"/>
                  </a:lnTo>
                  <a:lnTo>
                    <a:pt x="8496" y="19260"/>
                  </a:lnTo>
                  <a:lnTo>
                    <a:pt x="10531" y="15480"/>
                  </a:lnTo>
                  <a:lnTo>
                    <a:pt x="11488" y="13680"/>
                  </a:lnTo>
                  <a:lnTo>
                    <a:pt x="12386" y="12240"/>
                  </a:lnTo>
                  <a:lnTo>
                    <a:pt x="13283" y="10980"/>
                  </a:lnTo>
                  <a:lnTo>
                    <a:pt x="14958" y="9180"/>
                  </a:lnTo>
                  <a:lnTo>
                    <a:pt x="15736" y="8640"/>
                  </a:lnTo>
                  <a:lnTo>
                    <a:pt x="16514" y="8460"/>
                  </a:lnTo>
                  <a:lnTo>
                    <a:pt x="17292" y="8640"/>
                  </a:lnTo>
                  <a:lnTo>
                    <a:pt x="18070" y="9000"/>
                  </a:lnTo>
                  <a:lnTo>
                    <a:pt x="18788" y="9720"/>
                  </a:lnTo>
                  <a:lnTo>
                    <a:pt x="19506" y="10980"/>
                  </a:lnTo>
                  <a:lnTo>
                    <a:pt x="20224" y="12600"/>
                  </a:lnTo>
                  <a:lnTo>
                    <a:pt x="20882" y="14580"/>
                  </a:lnTo>
                  <a:lnTo>
                    <a:pt x="21600" y="17100"/>
                  </a:lnTo>
                  <a:lnTo>
                    <a:pt x="21600" y="14040"/>
                  </a:lnTo>
                  <a:close/>
                </a:path>
              </a:pathLst>
            </a:custGeom>
            <a:solidFill>
              <a:srgbClr val="161616"/>
            </a:solidFill>
            <a:ln w="12700" cap="flat">
              <a:noFill/>
              <a:miter lim="400000"/>
            </a:ln>
            <a:effectLst/>
          </p:spPr>
          <p:txBody>
            <a:bodyPr wrap="square" lIns="45719" tIns="45719" rIns="45719" bIns="45719" numCol="1" anchor="t">
              <a:noAutofit/>
            </a:bodyPr>
            <a:lstStyle/>
            <a:p>
              <a:pPr>
                <a:defRPr sz="900"/>
              </a:pPr>
            </a:p>
          </p:txBody>
        </p:sp>
        <p:sp>
          <p:nvSpPr>
            <p:cNvPr id="3315" name="Shape 3315"/>
            <p:cNvSpPr/>
            <p:nvPr/>
          </p:nvSpPr>
          <p:spPr>
            <a:xfrm>
              <a:off x="3087687" y="577850"/>
              <a:ext cx="49214" cy="3175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1845" y="21600"/>
                  </a:lnTo>
                  <a:lnTo>
                    <a:pt x="9755" y="20520"/>
                  </a:lnTo>
                  <a:lnTo>
                    <a:pt x="3484" y="14040"/>
                  </a:lnTo>
                  <a:lnTo>
                    <a:pt x="1394" y="10800"/>
                  </a:lnTo>
                  <a:lnTo>
                    <a:pt x="0" y="7560"/>
                  </a:lnTo>
                  <a:lnTo>
                    <a:pt x="0" y="2160"/>
                  </a:lnTo>
                  <a:lnTo>
                    <a:pt x="697" y="1080"/>
                  </a:lnTo>
                  <a:lnTo>
                    <a:pt x="3484" y="0"/>
                  </a:lnTo>
                  <a:lnTo>
                    <a:pt x="11148" y="0"/>
                  </a:lnTo>
                  <a:lnTo>
                    <a:pt x="18116" y="2160"/>
                  </a:lnTo>
                  <a:lnTo>
                    <a:pt x="21600" y="4320"/>
                  </a:lnTo>
                  <a:close/>
                </a:path>
              </a:pathLst>
            </a:custGeom>
            <a:solidFill>
              <a:srgbClr val="BBBBBB"/>
            </a:solidFill>
            <a:ln w="12700" cap="flat">
              <a:noFill/>
              <a:miter lim="400000"/>
            </a:ln>
            <a:effectLst/>
          </p:spPr>
          <p:txBody>
            <a:bodyPr wrap="square" lIns="45719" tIns="45719" rIns="45719" bIns="45719" numCol="1" anchor="t">
              <a:noAutofit/>
            </a:bodyPr>
            <a:lstStyle/>
            <a:p>
              <a:pPr>
                <a:defRPr sz="900"/>
              </a:pPr>
            </a:p>
          </p:txBody>
        </p:sp>
        <p:sp>
          <p:nvSpPr>
            <p:cNvPr id="3316" name="Shape 3316"/>
            <p:cNvSpPr/>
            <p:nvPr/>
          </p:nvSpPr>
          <p:spPr>
            <a:xfrm>
              <a:off x="3104356" y="600075"/>
              <a:ext cx="12701" cy="36514"/>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15429" y="0"/>
                  </a:lnTo>
                  <a:lnTo>
                    <a:pt x="18514" y="2817"/>
                  </a:lnTo>
                  <a:lnTo>
                    <a:pt x="21600" y="8452"/>
                  </a:lnTo>
                  <a:lnTo>
                    <a:pt x="21600" y="11270"/>
                  </a:lnTo>
                  <a:lnTo>
                    <a:pt x="18514" y="15965"/>
                  </a:lnTo>
                  <a:lnTo>
                    <a:pt x="15429" y="19722"/>
                  </a:lnTo>
                  <a:lnTo>
                    <a:pt x="12343" y="21600"/>
                  </a:lnTo>
                  <a:lnTo>
                    <a:pt x="9257" y="21600"/>
                  </a:lnTo>
                  <a:lnTo>
                    <a:pt x="6171" y="20661"/>
                  </a:lnTo>
                  <a:lnTo>
                    <a:pt x="3086" y="17843"/>
                  </a:lnTo>
                  <a:lnTo>
                    <a:pt x="0" y="15965"/>
                  </a:lnTo>
                  <a:lnTo>
                    <a:pt x="12343" y="0"/>
                  </a:lnTo>
                  <a:close/>
                </a:path>
              </a:pathLst>
            </a:custGeom>
            <a:solidFill>
              <a:srgbClr val="161616"/>
            </a:solidFill>
            <a:ln w="12700" cap="flat">
              <a:noFill/>
              <a:miter lim="400000"/>
            </a:ln>
            <a:effectLst/>
          </p:spPr>
          <p:txBody>
            <a:bodyPr wrap="square" lIns="45719" tIns="45719" rIns="45719" bIns="45719" numCol="1" anchor="t">
              <a:noAutofit/>
            </a:bodyPr>
            <a:lstStyle/>
            <a:p>
              <a:pPr>
                <a:defRPr sz="900"/>
              </a:pPr>
            </a:p>
          </p:txBody>
        </p:sp>
        <p:sp>
          <p:nvSpPr>
            <p:cNvPr id="3317" name="Shape 3317"/>
            <p:cNvSpPr/>
            <p:nvPr/>
          </p:nvSpPr>
          <p:spPr>
            <a:xfrm>
              <a:off x="2962275" y="671513"/>
              <a:ext cx="93664" cy="301626"/>
            </a:xfrm>
            <a:custGeom>
              <a:avLst/>
              <a:gdLst/>
              <a:ahLst/>
              <a:cxnLst>
                <a:cxn ang="0">
                  <a:pos x="wd2" y="hd2"/>
                </a:cxn>
                <a:cxn ang="5400000">
                  <a:pos x="wd2" y="hd2"/>
                </a:cxn>
                <a:cxn ang="10800000">
                  <a:pos x="wd2" y="hd2"/>
                </a:cxn>
                <a:cxn ang="16200000">
                  <a:pos x="wd2" y="hd2"/>
                </a:cxn>
              </a:cxnLst>
              <a:rect l="0" t="0" r="r" b="b"/>
              <a:pathLst>
                <a:path w="21600" h="21600" extrusionOk="0">
                  <a:moveTo>
                    <a:pt x="21600" y="3183"/>
                  </a:moveTo>
                  <a:lnTo>
                    <a:pt x="19769" y="3069"/>
                  </a:lnTo>
                  <a:lnTo>
                    <a:pt x="15742" y="2501"/>
                  </a:lnTo>
                  <a:lnTo>
                    <a:pt x="12814" y="2046"/>
                  </a:lnTo>
                  <a:lnTo>
                    <a:pt x="9519" y="1478"/>
                  </a:lnTo>
                  <a:lnTo>
                    <a:pt x="6224" y="796"/>
                  </a:lnTo>
                  <a:lnTo>
                    <a:pt x="2563" y="0"/>
                  </a:lnTo>
                  <a:lnTo>
                    <a:pt x="1464" y="2501"/>
                  </a:lnTo>
                  <a:lnTo>
                    <a:pt x="366" y="5229"/>
                  </a:lnTo>
                  <a:lnTo>
                    <a:pt x="0" y="8526"/>
                  </a:lnTo>
                  <a:lnTo>
                    <a:pt x="0" y="12051"/>
                  </a:lnTo>
                  <a:lnTo>
                    <a:pt x="1464" y="15688"/>
                  </a:lnTo>
                  <a:lnTo>
                    <a:pt x="2563" y="17394"/>
                  </a:lnTo>
                  <a:lnTo>
                    <a:pt x="4393" y="18985"/>
                  </a:lnTo>
                  <a:lnTo>
                    <a:pt x="6590" y="20349"/>
                  </a:lnTo>
                  <a:lnTo>
                    <a:pt x="9153" y="21600"/>
                  </a:lnTo>
                  <a:lnTo>
                    <a:pt x="8786" y="20236"/>
                  </a:lnTo>
                  <a:lnTo>
                    <a:pt x="8786" y="18531"/>
                  </a:lnTo>
                  <a:lnTo>
                    <a:pt x="9153" y="16371"/>
                  </a:lnTo>
                  <a:lnTo>
                    <a:pt x="10617" y="13642"/>
                  </a:lnTo>
                  <a:lnTo>
                    <a:pt x="11349" y="12164"/>
                  </a:lnTo>
                  <a:lnTo>
                    <a:pt x="14278" y="8754"/>
                  </a:lnTo>
                  <a:lnTo>
                    <a:pt x="16475" y="7048"/>
                  </a:lnTo>
                  <a:lnTo>
                    <a:pt x="18671" y="5116"/>
                  </a:lnTo>
                  <a:lnTo>
                    <a:pt x="21600" y="3183"/>
                  </a:lnTo>
                  <a:close/>
                </a:path>
              </a:pathLst>
            </a:custGeom>
            <a:solidFill>
              <a:srgbClr val="676C6B"/>
            </a:solidFill>
            <a:ln w="12700" cap="flat">
              <a:noFill/>
              <a:miter lim="400000"/>
            </a:ln>
            <a:effectLst/>
          </p:spPr>
          <p:txBody>
            <a:bodyPr wrap="square" lIns="45719" tIns="45719" rIns="45719" bIns="45719" numCol="1" anchor="t">
              <a:noAutofit/>
            </a:bodyPr>
            <a:lstStyle/>
            <a:p>
              <a:pPr>
                <a:defRPr sz="900"/>
              </a:pPr>
            </a:p>
          </p:txBody>
        </p:sp>
        <p:sp>
          <p:nvSpPr>
            <p:cNvPr id="3318" name="Shape 3318"/>
            <p:cNvSpPr/>
            <p:nvPr/>
          </p:nvSpPr>
          <p:spPr>
            <a:xfrm>
              <a:off x="2990850" y="555625"/>
              <a:ext cx="95250" cy="160339"/>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18000" y="642"/>
                  </a:lnTo>
                  <a:lnTo>
                    <a:pt x="15840" y="1069"/>
                  </a:lnTo>
                  <a:lnTo>
                    <a:pt x="13320" y="1711"/>
                  </a:lnTo>
                  <a:lnTo>
                    <a:pt x="10440" y="2139"/>
                  </a:lnTo>
                  <a:lnTo>
                    <a:pt x="7200" y="2352"/>
                  </a:lnTo>
                  <a:lnTo>
                    <a:pt x="3600" y="2352"/>
                  </a:lnTo>
                  <a:lnTo>
                    <a:pt x="0" y="1925"/>
                  </a:lnTo>
                  <a:lnTo>
                    <a:pt x="1440" y="4277"/>
                  </a:lnTo>
                  <a:lnTo>
                    <a:pt x="5040" y="10051"/>
                  </a:lnTo>
                  <a:lnTo>
                    <a:pt x="7200" y="13259"/>
                  </a:lnTo>
                  <a:lnTo>
                    <a:pt x="9720" y="16467"/>
                  </a:lnTo>
                  <a:lnTo>
                    <a:pt x="12240" y="19461"/>
                  </a:lnTo>
                  <a:lnTo>
                    <a:pt x="14760" y="21600"/>
                  </a:lnTo>
                  <a:lnTo>
                    <a:pt x="16560" y="19675"/>
                  </a:lnTo>
                  <a:lnTo>
                    <a:pt x="18000" y="17323"/>
                  </a:lnTo>
                  <a:lnTo>
                    <a:pt x="19440" y="14543"/>
                  </a:lnTo>
                  <a:lnTo>
                    <a:pt x="20880" y="11121"/>
                  </a:lnTo>
                  <a:lnTo>
                    <a:pt x="21240" y="9410"/>
                  </a:lnTo>
                  <a:lnTo>
                    <a:pt x="21600" y="7485"/>
                  </a:lnTo>
                  <a:lnTo>
                    <a:pt x="21600" y="5560"/>
                  </a:lnTo>
                  <a:lnTo>
                    <a:pt x="21240" y="3850"/>
                  </a:lnTo>
                  <a:lnTo>
                    <a:pt x="20520" y="1925"/>
                  </a:lnTo>
                  <a:lnTo>
                    <a:pt x="19440" y="0"/>
                  </a:lnTo>
                  <a:close/>
                </a:path>
              </a:pathLst>
            </a:custGeom>
            <a:solidFill>
              <a:srgbClr val="676C6B"/>
            </a:solidFill>
            <a:ln w="12700" cap="flat">
              <a:noFill/>
              <a:miter lim="400000"/>
            </a:ln>
            <a:effectLst/>
          </p:spPr>
          <p:txBody>
            <a:bodyPr wrap="square" lIns="45719" tIns="45719" rIns="45719" bIns="45719" numCol="1" anchor="t">
              <a:noAutofit/>
            </a:bodyPr>
            <a:lstStyle/>
            <a:p>
              <a:pPr>
                <a:defRPr sz="900"/>
              </a:pPr>
            </a:p>
          </p:txBody>
        </p:sp>
        <p:sp>
          <p:nvSpPr>
            <p:cNvPr id="3319" name="Shape 3319"/>
            <p:cNvSpPr/>
            <p:nvPr/>
          </p:nvSpPr>
          <p:spPr>
            <a:xfrm>
              <a:off x="3051175" y="509588"/>
              <a:ext cx="85725" cy="100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200" y="1029"/>
                  </a:lnTo>
                  <a:lnTo>
                    <a:pt x="21600" y="16114"/>
                  </a:lnTo>
                  <a:lnTo>
                    <a:pt x="6800" y="21600"/>
                  </a:lnTo>
                  <a:lnTo>
                    <a:pt x="5600" y="19200"/>
                  </a:lnTo>
                  <a:lnTo>
                    <a:pt x="2800" y="13714"/>
                  </a:lnTo>
                  <a:lnTo>
                    <a:pt x="1600" y="10286"/>
                  </a:lnTo>
                  <a:lnTo>
                    <a:pt x="400" y="6514"/>
                  </a:lnTo>
                  <a:lnTo>
                    <a:pt x="0" y="308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defRPr sz="900"/>
              </a:pPr>
            </a:p>
          </p:txBody>
        </p:sp>
        <p:sp>
          <p:nvSpPr>
            <p:cNvPr id="3320" name="Shape 3320"/>
            <p:cNvSpPr/>
            <p:nvPr/>
          </p:nvSpPr>
          <p:spPr>
            <a:xfrm>
              <a:off x="2825750" y="1050925"/>
              <a:ext cx="20955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45" y="19912"/>
                  </a:lnTo>
                  <a:lnTo>
                    <a:pt x="9491" y="15862"/>
                  </a:lnTo>
                  <a:lnTo>
                    <a:pt x="13255" y="13500"/>
                  </a:lnTo>
                  <a:lnTo>
                    <a:pt x="16691" y="11138"/>
                  </a:lnTo>
                  <a:lnTo>
                    <a:pt x="19309" y="8438"/>
                  </a:lnTo>
                  <a:lnTo>
                    <a:pt x="20127" y="7425"/>
                  </a:lnTo>
                  <a:lnTo>
                    <a:pt x="20782" y="6412"/>
                  </a:lnTo>
                  <a:lnTo>
                    <a:pt x="19964" y="3038"/>
                  </a:lnTo>
                  <a:lnTo>
                    <a:pt x="21600" y="4050"/>
                  </a:lnTo>
                  <a:lnTo>
                    <a:pt x="20455" y="2362"/>
                  </a:lnTo>
                  <a:lnTo>
                    <a:pt x="19473" y="1012"/>
                  </a:lnTo>
                  <a:lnTo>
                    <a:pt x="18818" y="0"/>
                  </a:lnTo>
                  <a:lnTo>
                    <a:pt x="18818" y="6075"/>
                  </a:lnTo>
                  <a:lnTo>
                    <a:pt x="16691" y="8438"/>
                  </a:lnTo>
                  <a:lnTo>
                    <a:pt x="11618" y="13162"/>
                  </a:lnTo>
                  <a:lnTo>
                    <a:pt x="5400" y="18562"/>
                  </a:lnTo>
                  <a:lnTo>
                    <a:pt x="2455" y="20588"/>
                  </a:lnTo>
                  <a:lnTo>
                    <a:pt x="0" y="21600"/>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321" name="Shape 3321"/>
            <p:cNvSpPr/>
            <p:nvPr/>
          </p:nvSpPr>
          <p:spPr>
            <a:xfrm>
              <a:off x="2901950" y="555625"/>
              <a:ext cx="508000" cy="404814"/>
            </a:xfrm>
            <a:custGeom>
              <a:avLst/>
              <a:gdLst/>
              <a:ahLst/>
              <a:cxnLst>
                <a:cxn ang="0">
                  <a:pos x="wd2" y="hd2"/>
                </a:cxn>
                <a:cxn ang="5400000">
                  <a:pos x="wd2" y="hd2"/>
                </a:cxn>
                <a:cxn ang="10800000">
                  <a:pos x="wd2" y="hd2"/>
                </a:cxn>
                <a:cxn ang="16200000">
                  <a:pos x="wd2" y="hd2"/>
                </a:cxn>
              </a:cxnLst>
              <a:rect l="0" t="0" r="r" b="b"/>
              <a:pathLst>
                <a:path w="21600" h="21600" extrusionOk="0">
                  <a:moveTo>
                    <a:pt x="4928" y="0"/>
                  </a:moveTo>
                  <a:lnTo>
                    <a:pt x="4995" y="85"/>
                  </a:lnTo>
                  <a:lnTo>
                    <a:pt x="5130" y="169"/>
                  </a:lnTo>
                  <a:lnTo>
                    <a:pt x="5198" y="508"/>
                  </a:lnTo>
                  <a:lnTo>
                    <a:pt x="5130" y="1016"/>
                  </a:lnTo>
                  <a:lnTo>
                    <a:pt x="4995" y="1694"/>
                  </a:lnTo>
                  <a:lnTo>
                    <a:pt x="4590" y="3388"/>
                  </a:lnTo>
                  <a:lnTo>
                    <a:pt x="4050" y="5421"/>
                  </a:lnTo>
                  <a:lnTo>
                    <a:pt x="3780" y="6607"/>
                  </a:lnTo>
                  <a:lnTo>
                    <a:pt x="3578" y="7878"/>
                  </a:lnTo>
                  <a:lnTo>
                    <a:pt x="3442" y="9148"/>
                  </a:lnTo>
                  <a:lnTo>
                    <a:pt x="3375" y="10419"/>
                  </a:lnTo>
                  <a:lnTo>
                    <a:pt x="3375" y="11689"/>
                  </a:lnTo>
                  <a:lnTo>
                    <a:pt x="3510" y="12960"/>
                  </a:lnTo>
                  <a:lnTo>
                    <a:pt x="3780" y="14315"/>
                  </a:lnTo>
                  <a:lnTo>
                    <a:pt x="3982" y="14908"/>
                  </a:lnTo>
                  <a:lnTo>
                    <a:pt x="4252" y="15501"/>
                  </a:lnTo>
                  <a:lnTo>
                    <a:pt x="4455" y="16009"/>
                  </a:lnTo>
                  <a:lnTo>
                    <a:pt x="4725" y="16433"/>
                  </a:lnTo>
                  <a:lnTo>
                    <a:pt x="5332" y="17195"/>
                  </a:lnTo>
                  <a:lnTo>
                    <a:pt x="5738" y="17449"/>
                  </a:lnTo>
                  <a:lnTo>
                    <a:pt x="6075" y="17704"/>
                  </a:lnTo>
                  <a:lnTo>
                    <a:pt x="6885" y="18042"/>
                  </a:lnTo>
                  <a:lnTo>
                    <a:pt x="7695" y="18127"/>
                  </a:lnTo>
                  <a:lnTo>
                    <a:pt x="8640" y="18127"/>
                  </a:lnTo>
                  <a:lnTo>
                    <a:pt x="9652" y="18042"/>
                  </a:lnTo>
                  <a:lnTo>
                    <a:pt x="10665" y="17704"/>
                  </a:lnTo>
                  <a:lnTo>
                    <a:pt x="11745" y="17365"/>
                  </a:lnTo>
                  <a:lnTo>
                    <a:pt x="13905" y="16348"/>
                  </a:lnTo>
                  <a:lnTo>
                    <a:pt x="15052" y="15671"/>
                  </a:lnTo>
                  <a:lnTo>
                    <a:pt x="17212" y="14315"/>
                  </a:lnTo>
                  <a:lnTo>
                    <a:pt x="19372" y="12875"/>
                  </a:lnTo>
                  <a:lnTo>
                    <a:pt x="19508" y="13214"/>
                  </a:lnTo>
                  <a:lnTo>
                    <a:pt x="19980" y="13892"/>
                  </a:lnTo>
                  <a:lnTo>
                    <a:pt x="20318" y="14400"/>
                  </a:lnTo>
                  <a:lnTo>
                    <a:pt x="21128" y="15078"/>
                  </a:lnTo>
                  <a:lnTo>
                    <a:pt x="21600" y="15332"/>
                  </a:lnTo>
                  <a:lnTo>
                    <a:pt x="20992" y="15755"/>
                  </a:lnTo>
                  <a:lnTo>
                    <a:pt x="19305" y="16941"/>
                  </a:lnTo>
                  <a:lnTo>
                    <a:pt x="18158" y="17619"/>
                  </a:lnTo>
                  <a:lnTo>
                    <a:pt x="16875" y="18381"/>
                  </a:lnTo>
                  <a:lnTo>
                    <a:pt x="15458" y="19144"/>
                  </a:lnTo>
                  <a:lnTo>
                    <a:pt x="13905" y="19906"/>
                  </a:lnTo>
                  <a:lnTo>
                    <a:pt x="12352" y="20499"/>
                  </a:lnTo>
                  <a:lnTo>
                    <a:pt x="10732" y="21092"/>
                  </a:lnTo>
                  <a:lnTo>
                    <a:pt x="9112" y="21431"/>
                  </a:lnTo>
                  <a:lnTo>
                    <a:pt x="8370" y="21515"/>
                  </a:lnTo>
                  <a:lnTo>
                    <a:pt x="7560" y="21600"/>
                  </a:lnTo>
                  <a:lnTo>
                    <a:pt x="6818" y="21600"/>
                  </a:lnTo>
                  <a:lnTo>
                    <a:pt x="6142" y="21515"/>
                  </a:lnTo>
                  <a:lnTo>
                    <a:pt x="5400" y="21346"/>
                  </a:lnTo>
                  <a:lnTo>
                    <a:pt x="4792" y="21092"/>
                  </a:lnTo>
                  <a:lnTo>
                    <a:pt x="4118" y="20838"/>
                  </a:lnTo>
                  <a:lnTo>
                    <a:pt x="3578" y="20414"/>
                  </a:lnTo>
                  <a:lnTo>
                    <a:pt x="3038" y="19906"/>
                  </a:lnTo>
                  <a:lnTo>
                    <a:pt x="2498" y="19313"/>
                  </a:lnTo>
                  <a:lnTo>
                    <a:pt x="1552" y="17788"/>
                  </a:lnTo>
                  <a:lnTo>
                    <a:pt x="1215" y="16941"/>
                  </a:lnTo>
                  <a:lnTo>
                    <a:pt x="878" y="16179"/>
                  </a:lnTo>
                  <a:lnTo>
                    <a:pt x="608" y="15332"/>
                  </a:lnTo>
                  <a:lnTo>
                    <a:pt x="202" y="13638"/>
                  </a:lnTo>
                  <a:lnTo>
                    <a:pt x="0" y="11096"/>
                  </a:lnTo>
                  <a:lnTo>
                    <a:pt x="68" y="9487"/>
                  </a:lnTo>
                  <a:lnTo>
                    <a:pt x="270" y="7878"/>
                  </a:lnTo>
                  <a:lnTo>
                    <a:pt x="608" y="6438"/>
                  </a:lnTo>
                  <a:lnTo>
                    <a:pt x="1080" y="4998"/>
                  </a:lnTo>
                  <a:lnTo>
                    <a:pt x="1552" y="3727"/>
                  </a:lnTo>
                  <a:lnTo>
                    <a:pt x="2092" y="2541"/>
                  </a:lnTo>
                  <a:lnTo>
                    <a:pt x="2700" y="1609"/>
                  </a:lnTo>
                  <a:lnTo>
                    <a:pt x="3308" y="847"/>
                  </a:lnTo>
                  <a:lnTo>
                    <a:pt x="3848" y="339"/>
                  </a:lnTo>
                  <a:lnTo>
                    <a:pt x="4388" y="0"/>
                  </a:lnTo>
                  <a:lnTo>
                    <a:pt x="4928" y="0"/>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22" name="Shape 3322"/>
            <p:cNvSpPr/>
            <p:nvPr/>
          </p:nvSpPr>
          <p:spPr>
            <a:xfrm>
              <a:off x="2895600" y="576263"/>
              <a:ext cx="85725" cy="358776"/>
            </a:xfrm>
            <a:custGeom>
              <a:avLst/>
              <a:gdLst/>
              <a:ahLst/>
              <a:cxnLst>
                <a:cxn ang="0">
                  <a:pos x="wd2" y="hd2"/>
                </a:cxn>
                <a:cxn ang="5400000">
                  <a:pos x="wd2" y="hd2"/>
                </a:cxn>
                <a:cxn ang="10800000">
                  <a:pos x="wd2" y="hd2"/>
                </a:cxn>
                <a:cxn ang="16200000">
                  <a:pos x="wd2" y="hd2"/>
                </a:cxn>
              </a:cxnLst>
              <a:rect l="0" t="0" r="r" b="b"/>
              <a:pathLst>
                <a:path w="21600" h="21600" extrusionOk="0">
                  <a:moveTo>
                    <a:pt x="18800" y="0"/>
                  </a:moveTo>
                  <a:lnTo>
                    <a:pt x="16800" y="573"/>
                  </a:lnTo>
                  <a:lnTo>
                    <a:pt x="12800" y="2103"/>
                  </a:lnTo>
                  <a:lnTo>
                    <a:pt x="10000" y="3154"/>
                  </a:lnTo>
                  <a:lnTo>
                    <a:pt x="7200" y="4301"/>
                  </a:lnTo>
                  <a:lnTo>
                    <a:pt x="4800" y="5735"/>
                  </a:lnTo>
                  <a:lnTo>
                    <a:pt x="2800" y="7264"/>
                  </a:lnTo>
                  <a:lnTo>
                    <a:pt x="800" y="8888"/>
                  </a:lnTo>
                  <a:lnTo>
                    <a:pt x="0" y="10609"/>
                  </a:lnTo>
                  <a:lnTo>
                    <a:pt x="0" y="12329"/>
                  </a:lnTo>
                  <a:lnTo>
                    <a:pt x="1600" y="14241"/>
                  </a:lnTo>
                  <a:lnTo>
                    <a:pt x="2400" y="15101"/>
                  </a:lnTo>
                  <a:lnTo>
                    <a:pt x="4000" y="16057"/>
                  </a:lnTo>
                  <a:lnTo>
                    <a:pt x="8000" y="17968"/>
                  </a:lnTo>
                  <a:lnTo>
                    <a:pt x="10800" y="18828"/>
                  </a:lnTo>
                  <a:lnTo>
                    <a:pt x="14000" y="19784"/>
                  </a:lnTo>
                  <a:lnTo>
                    <a:pt x="17600" y="20740"/>
                  </a:lnTo>
                  <a:lnTo>
                    <a:pt x="21600" y="21600"/>
                  </a:lnTo>
                  <a:lnTo>
                    <a:pt x="20000" y="21313"/>
                  </a:lnTo>
                  <a:lnTo>
                    <a:pt x="15600" y="20262"/>
                  </a:lnTo>
                  <a:lnTo>
                    <a:pt x="13200" y="19497"/>
                  </a:lnTo>
                  <a:lnTo>
                    <a:pt x="10400" y="18637"/>
                  </a:lnTo>
                  <a:lnTo>
                    <a:pt x="8000" y="17490"/>
                  </a:lnTo>
                  <a:lnTo>
                    <a:pt x="5600" y="16248"/>
                  </a:lnTo>
                  <a:lnTo>
                    <a:pt x="3600" y="14814"/>
                  </a:lnTo>
                  <a:lnTo>
                    <a:pt x="2400" y="13285"/>
                  </a:lnTo>
                  <a:lnTo>
                    <a:pt x="2400" y="12425"/>
                  </a:lnTo>
                  <a:lnTo>
                    <a:pt x="2000" y="11469"/>
                  </a:lnTo>
                  <a:lnTo>
                    <a:pt x="2800" y="9558"/>
                  </a:lnTo>
                  <a:lnTo>
                    <a:pt x="4400" y="7455"/>
                  </a:lnTo>
                  <a:lnTo>
                    <a:pt x="7600" y="5161"/>
                  </a:lnTo>
                  <a:lnTo>
                    <a:pt x="12400" y="2676"/>
                  </a:lnTo>
                  <a:lnTo>
                    <a:pt x="15200" y="1338"/>
                  </a:lnTo>
                  <a:lnTo>
                    <a:pt x="18800" y="0"/>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323" name="Shape 3323"/>
            <p:cNvSpPr/>
            <p:nvPr/>
          </p:nvSpPr>
          <p:spPr>
            <a:xfrm>
              <a:off x="3355975" y="696913"/>
              <a:ext cx="152400" cy="147639"/>
            </a:xfrm>
            <a:custGeom>
              <a:avLst/>
              <a:gdLst/>
              <a:ahLst/>
              <a:cxnLst>
                <a:cxn ang="0">
                  <a:pos x="wd2" y="hd2"/>
                </a:cxn>
                <a:cxn ang="5400000">
                  <a:pos x="wd2" y="hd2"/>
                </a:cxn>
                <a:cxn ang="10800000">
                  <a:pos x="wd2" y="hd2"/>
                </a:cxn>
                <a:cxn ang="16200000">
                  <a:pos x="wd2" y="hd2"/>
                </a:cxn>
              </a:cxnLst>
              <a:rect l="0" t="0" r="r" b="b"/>
              <a:pathLst>
                <a:path w="21600" h="21600" extrusionOk="0">
                  <a:moveTo>
                    <a:pt x="225" y="14632"/>
                  </a:moveTo>
                  <a:lnTo>
                    <a:pt x="0" y="12774"/>
                  </a:lnTo>
                  <a:lnTo>
                    <a:pt x="225" y="8594"/>
                  </a:lnTo>
                  <a:lnTo>
                    <a:pt x="1125" y="3948"/>
                  </a:lnTo>
                  <a:lnTo>
                    <a:pt x="2025" y="2090"/>
                  </a:lnTo>
                  <a:lnTo>
                    <a:pt x="2475" y="1394"/>
                  </a:lnTo>
                  <a:lnTo>
                    <a:pt x="3150" y="697"/>
                  </a:lnTo>
                  <a:lnTo>
                    <a:pt x="5175" y="0"/>
                  </a:lnTo>
                  <a:lnTo>
                    <a:pt x="6975" y="0"/>
                  </a:lnTo>
                  <a:lnTo>
                    <a:pt x="8100" y="465"/>
                  </a:lnTo>
                  <a:lnTo>
                    <a:pt x="9000" y="1161"/>
                  </a:lnTo>
                  <a:lnTo>
                    <a:pt x="9900" y="929"/>
                  </a:lnTo>
                  <a:lnTo>
                    <a:pt x="13725" y="929"/>
                  </a:lnTo>
                  <a:lnTo>
                    <a:pt x="14850" y="1394"/>
                  </a:lnTo>
                  <a:lnTo>
                    <a:pt x="16200" y="2787"/>
                  </a:lnTo>
                  <a:lnTo>
                    <a:pt x="16425" y="3484"/>
                  </a:lnTo>
                  <a:lnTo>
                    <a:pt x="17550" y="3716"/>
                  </a:lnTo>
                  <a:lnTo>
                    <a:pt x="18450" y="4413"/>
                  </a:lnTo>
                  <a:lnTo>
                    <a:pt x="19575" y="5110"/>
                  </a:lnTo>
                  <a:lnTo>
                    <a:pt x="20700" y="6503"/>
                  </a:lnTo>
                  <a:lnTo>
                    <a:pt x="21375" y="7897"/>
                  </a:lnTo>
                  <a:lnTo>
                    <a:pt x="21600" y="9058"/>
                  </a:lnTo>
                  <a:lnTo>
                    <a:pt x="21600" y="11148"/>
                  </a:lnTo>
                  <a:lnTo>
                    <a:pt x="21150" y="12542"/>
                  </a:lnTo>
                  <a:lnTo>
                    <a:pt x="20925" y="12774"/>
                  </a:lnTo>
                  <a:lnTo>
                    <a:pt x="20025" y="13239"/>
                  </a:lnTo>
                  <a:lnTo>
                    <a:pt x="19350" y="13239"/>
                  </a:lnTo>
                  <a:lnTo>
                    <a:pt x="18675" y="13006"/>
                  </a:lnTo>
                  <a:lnTo>
                    <a:pt x="18225" y="12774"/>
                  </a:lnTo>
                  <a:lnTo>
                    <a:pt x="16200" y="9987"/>
                  </a:lnTo>
                  <a:lnTo>
                    <a:pt x="15300" y="9058"/>
                  </a:lnTo>
                  <a:lnTo>
                    <a:pt x="14400" y="8594"/>
                  </a:lnTo>
                  <a:lnTo>
                    <a:pt x="13500" y="8361"/>
                  </a:lnTo>
                  <a:lnTo>
                    <a:pt x="12825" y="8361"/>
                  </a:lnTo>
                  <a:lnTo>
                    <a:pt x="12150" y="9058"/>
                  </a:lnTo>
                  <a:lnTo>
                    <a:pt x="11700" y="10219"/>
                  </a:lnTo>
                  <a:lnTo>
                    <a:pt x="11475" y="11845"/>
                  </a:lnTo>
                  <a:lnTo>
                    <a:pt x="11475" y="16955"/>
                  </a:lnTo>
                  <a:lnTo>
                    <a:pt x="11250" y="18348"/>
                  </a:lnTo>
                  <a:lnTo>
                    <a:pt x="10575" y="19510"/>
                  </a:lnTo>
                  <a:lnTo>
                    <a:pt x="10125" y="20206"/>
                  </a:lnTo>
                  <a:lnTo>
                    <a:pt x="9450" y="20671"/>
                  </a:lnTo>
                  <a:lnTo>
                    <a:pt x="8550" y="21135"/>
                  </a:lnTo>
                  <a:lnTo>
                    <a:pt x="7650" y="21368"/>
                  </a:lnTo>
                  <a:lnTo>
                    <a:pt x="5850" y="21600"/>
                  </a:lnTo>
                  <a:lnTo>
                    <a:pt x="4275" y="21368"/>
                  </a:lnTo>
                  <a:lnTo>
                    <a:pt x="2925" y="20671"/>
                  </a:lnTo>
                  <a:lnTo>
                    <a:pt x="2025" y="19742"/>
                  </a:lnTo>
                  <a:lnTo>
                    <a:pt x="1125" y="18581"/>
                  </a:lnTo>
                  <a:lnTo>
                    <a:pt x="225" y="15794"/>
                  </a:lnTo>
                  <a:lnTo>
                    <a:pt x="225" y="14632"/>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324" name="Shape 3324"/>
            <p:cNvSpPr/>
            <p:nvPr/>
          </p:nvSpPr>
          <p:spPr>
            <a:xfrm>
              <a:off x="3387725" y="720725"/>
              <a:ext cx="100014" cy="100014"/>
            </a:xfrm>
            <a:custGeom>
              <a:avLst/>
              <a:gdLst/>
              <a:ahLst/>
              <a:cxnLst>
                <a:cxn ang="0">
                  <a:pos x="wd2" y="hd2"/>
                </a:cxn>
                <a:cxn ang="5400000">
                  <a:pos x="wd2" y="hd2"/>
                </a:cxn>
                <a:cxn ang="10800000">
                  <a:pos x="wd2" y="hd2"/>
                </a:cxn>
                <a:cxn ang="16200000">
                  <a:pos x="wd2" y="hd2"/>
                </a:cxn>
              </a:cxnLst>
              <a:rect l="0" t="0" r="r" b="b"/>
              <a:pathLst>
                <a:path w="21600" h="21600" extrusionOk="0">
                  <a:moveTo>
                    <a:pt x="21600" y="11657"/>
                  </a:moveTo>
                  <a:lnTo>
                    <a:pt x="21257" y="13714"/>
                  </a:lnTo>
                  <a:lnTo>
                    <a:pt x="20229" y="15771"/>
                  </a:lnTo>
                  <a:lnTo>
                    <a:pt x="19200" y="17486"/>
                  </a:lnTo>
                  <a:lnTo>
                    <a:pt x="17829" y="18857"/>
                  </a:lnTo>
                  <a:lnTo>
                    <a:pt x="16114" y="20229"/>
                  </a:lnTo>
                  <a:lnTo>
                    <a:pt x="12000" y="21600"/>
                  </a:lnTo>
                  <a:lnTo>
                    <a:pt x="9943" y="21600"/>
                  </a:lnTo>
                  <a:lnTo>
                    <a:pt x="7886" y="21257"/>
                  </a:lnTo>
                  <a:lnTo>
                    <a:pt x="5829" y="20229"/>
                  </a:lnTo>
                  <a:lnTo>
                    <a:pt x="4114" y="19200"/>
                  </a:lnTo>
                  <a:lnTo>
                    <a:pt x="2400" y="17829"/>
                  </a:lnTo>
                  <a:lnTo>
                    <a:pt x="1371" y="16114"/>
                  </a:lnTo>
                  <a:lnTo>
                    <a:pt x="0" y="12000"/>
                  </a:lnTo>
                  <a:lnTo>
                    <a:pt x="0" y="9943"/>
                  </a:lnTo>
                  <a:lnTo>
                    <a:pt x="343" y="7886"/>
                  </a:lnTo>
                  <a:lnTo>
                    <a:pt x="1029" y="5829"/>
                  </a:lnTo>
                  <a:lnTo>
                    <a:pt x="2400" y="4114"/>
                  </a:lnTo>
                  <a:lnTo>
                    <a:pt x="3771" y="2743"/>
                  </a:lnTo>
                  <a:lnTo>
                    <a:pt x="5486" y="1371"/>
                  </a:lnTo>
                  <a:lnTo>
                    <a:pt x="7200" y="686"/>
                  </a:lnTo>
                  <a:lnTo>
                    <a:pt x="9257" y="0"/>
                  </a:lnTo>
                  <a:lnTo>
                    <a:pt x="11657" y="0"/>
                  </a:lnTo>
                  <a:lnTo>
                    <a:pt x="13714" y="343"/>
                  </a:lnTo>
                  <a:lnTo>
                    <a:pt x="15771" y="1029"/>
                  </a:lnTo>
                  <a:lnTo>
                    <a:pt x="17486" y="2400"/>
                  </a:lnTo>
                  <a:lnTo>
                    <a:pt x="18857" y="3771"/>
                  </a:lnTo>
                  <a:lnTo>
                    <a:pt x="20229" y="5486"/>
                  </a:lnTo>
                  <a:lnTo>
                    <a:pt x="20914" y="7200"/>
                  </a:lnTo>
                  <a:lnTo>
                    <a:pt x="21600" y="9257"/>
                  </a:lnTo>
                  <a:lnTo>
                    <a:pt x="21600" y="11657"/>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25" name="Shape 3325"/>
            <p:cNvSpPr/>
            <p:nvPr/>
          </p:nvSpPr>
          <p:spPr>
            <a:xfrm>
              <a:off x="3406775" y="739775"/>
              <a:ext cx="61914" cy="61914"/>
            </a:xfrm>
            <a:custGeom>
              <a:avLst/>
              <a:gdLst/>
              <a:ahLst/>
              <a:cxnLst>
                <a:cxn ang="0">
                  <a:pos x="wd2" y="hd2"/>
                </a:cxn>
                <a:cxn ang="5400000">
                  <a:pos x="wd2" y="hd2"/>
                </a:cxn>
                <a:cxn ang="10800000">
                  <a:pos x="wd2" y="hd2"/>
                </a:cxn>
                <a:cxn ang="16200000">
                  <a:pos x="wd2" y="hd2"/>
                </a:cxn>
              </a:cxnLst>
              <a:rect l="0" t="0" r="r" b="b"/>
              <a:pathLst>
                <a:path w="21600" h="21600" extrusionOk="0">
                  <a:moveTo>
                    <a:pt x="21600" y="11631"/>
                  </a:moveTo>
                  <a:lnTo>
                    <a:pt x="21046" y="13846"/>
                  </a:lnTo>
                  <a:lnTo>
                    <a:pt x="20492" y="15508"/>
                  </a:lnTo>
                  <a:lnTo>
                    <a:pt x="19385" y="17723"/>
                  </a:lnTo>
                  <a:lnTo>
                    <a:pt x="17723" y="18831"/>
                  </a:lnTo>
                  <a:lnTo>
                    <a:pt x="16062" y="20492"/>
                  </a:lnTo>
                  <a:lnTo>
                    <a:pt x="14400" y="21046"/>
                  </a:lnTo>
                  <a:lnTo>
                    <a:pt x="12185" y="21600"/>
                  </a:lnTo>
                  <a:lnTo>
                    <a:pt x="9969" y="21600"/>
                  </a:lnTo>
                  <a:lnTo>
                    <a:pt x="5538" y="20492"/>
                  </a:lnTo>
                  <a:lnTo>
                    <a:pt x="3877" y="19385"/>
                  </a:lnTo>
                  <a:lnTo>
                    <a:pt x="2215" y="17723"/>
                  </a:lnTo>
                  <a:lnTo>
                    <a:pt x="1108" y="16062"/>
                  </a:lnTo>
                  <a:lnTo>
                    <a:pt x="554" y="14400"/>
                  </a:lnTo>
                  <a:lnTo>
                    <a:pt x="0" y="12185"/>
                  </a:lnTo>
                  <a:lnTo>
                    <a:pt x="0" y="7754"/>
                  </a:lnTo>
                  <a:lnTo>
                    <a:pt x="1108" y="5538"/>
                  </a:lnTo>
                  <a:lnTo>
                    <a:pt x="3323" y="2215"/>
                  </a:lnTo>
                  <a:lnTo>
                    <a:pt x="5538" y="1108"/>
                  </a:lnTo>
                  <a:lnTo>
                    <a:pt x="7200" y="554"/>
                  </a:lnTo>
                  <a:lnTo>
                    <a:pt x="9415" y="0"/>
                  </a:lnTo>
                  <a:lnTo>
                    <a:pt x="13846" y="0"/>
                  </a:lnTo>
                  <a:lnTo>
                    <a:pt x="15508" y="1108"/>
                  </a:lnTo>
                  <a:lnTo>
                    <a:pt x="17723" y="2215"/>
                  </a:lnTo>
                  <a:lnTo>
                    <a:pt x="18831" y="3877"/>
                  </a:lnTo>
                  <a:lnTo>
                    <a:pt x="20492" y="5538"/>
                  </a:lnTo>
                  <a:lnTo>
                    <a:pt x="21046" y="7200"/>
                  </a:lnTo>
                  <a:lnTo>
                    <a:pt x="21600" y="9415"/>
                  </a:lnTo>
                  <a:lnTo>
                    <a:pt x="21600" y="11631"/>
                  </a:lnTo>
                  <a:close/>
                </a:path>
              </a:pathLst>
            </a:custGeom>
            <a:solidFill>
              <a:srgbClr val="737B7D"/>
            </a:solidFill>
            <a:ln w="12700" cap="flat">
              <a:noFill/>
              <a:miter lim="400000"/>
            </a:ln>
            <a:effectLst/>
          </p:spPr>
          <p:txBody>
            <a:bodyPr wrap="square" lIns="45719" tIns="45719" rIns="45719" bIns="45719" numCol="1" anchor="t">
              <a:noAutofit/>
            </a:bodyPr>
            <a:lstStyle/>
            <a:p>
              <a:pPr>
                <a:defRPr sz="900"/>
              </a:pPr>
            </a:p>
          </p:txBody>
        </p:sp>
        <p:sp>
          <p:nvSpPr>
            <p:cNvPr id="3326" name="Shape 3326"/>
            <p:cNvSpPr/>
            <p:nvPr/>
          </p:nvSpPr>
          <p:spPr>
            <a:xfrm>
              <a:off x="2060575" y="698500"/>
              <a:ext cx="169863" cy="155576"/>
            </a:xfrm>
            <a:custGeom>
              <a:avLst/>
              <a:gdLst/>
              <a:ahLst/>
              <a:cxnLst>
                <a:cxn ang="0">
                  <a:pos x="wd2" y="hd2"/>
                </a:cxn>
                <a:cxn ang="5400000">
                  <a:pos x="wd2" y="hd2"/>
                </a:cxn>
                <a:cxn ang="10800000">
                  <a:pos x="wd2" y="hd2"/>
                </a:cxn>
                <a:cxn ang="16200000">
                  <a:pos x="wd2" y="hd2"/>
                </a:cxn>
              </a:cxnLst>
              <a:rect l="0" t="0" r="r" b="b"/>
              <a:pathLst>
                <a:path w="21600" h="21600" extrusionOk="0">
                  <a:moveTo>
                    <a:pt x="20591" y="12122"/>
                  </a:moveTo>
                  <a:lnTo>
                    <a:pt x="7469" y="882"/>
                  </a:lnTo>
                  <a:lnTo>
                    <a:pt x="7065" y="441"/>
                  </a:lnTo>
                  <a:lnTo>
                    <a:pt x="6460" y="220"/>
                  </a:lnTo>
                  <a:lnTo>
                    <a:pt x="5249" y="0"/>
                  </a:lnTo>
                  <a:lnTo>
                    <a:pt x="4037" y="441"/>
                  </a:lnTo>
                  <a:lnTo>
                    <a:pt x="3230" y="1322"/>
                  </a:lnTo>
                  <a:lnTo>
                    <a:pt x="807" y="4629"/>
                  </a:lnTo>
                  <a:lnTo>
                    <a:pt x="404" y="5290"/>
                  </a:lnTo>
                  <a:lnTo>
                    <a:pt x="202" y="5951"/>
                  </a:lnTo>
                  <a:lnTo>
                    <a:pt x="0" y="7273"/>
                  </a:lnTo>
                  <a:lnTo>
                    <a:pt x="404" y="8376"/>
                  </a:lnTo>
                  <a:lnTo>
                    <a:pt x="807" y="9037"/>
                  </a:lnTo>
                  <a:lnTo>
                    <a:pt x="1413" y="9698"/>
                  </a:lnTo>
                  <a:lnTo>
                    <a:pt x="1615" y="8816"/>
                  </a:lnTo>
                  <a:lnTo>
                    <a:pt x="2019" y="7935"/>
                  </a:lnTo>
                  <a:lnTo>
                    <a:pt x="4239" y="4849"/>
                  </a:lnTo>
                  <a:lnTo>
                    <a:pt x="5047" y="4188"/>
                  </a:lnTo>
                  <a:lnTo>
                    <a:pt x="5854" y="3747"/>
                  </a:lnTo>
                  <a:lnTo>
                    <a:pt x="6864" y="3747"/>
                  </a:lnTo>
                  <a:lnTo>
                    <a:pt x="7671" y="4188"/>
                  </a:lnTo>
                  <a:lnTo>
                    <a:pt x="17563" y="12563"/>
                  </a:lnTo>
                  <a:lnTo>
                    <a:pt x="18168" y="13445"/>
                  </a:lnTo>
                  <a:lnTo>
                    <a:pt x="18370" y="14547"/>
                  </a:lnTo>
                  <a:lnTo>
                    <a:pt x="18168" y="15649"/>
                  </a:lnTo>
                  <a:lnTo>
                    <a:pt x="17563" y="16531"/>
                  </a:lnTo>
                  <a:lnTo>
                    <a:pt x="15544" y="19616"/>
                  </a:lnTo>
                  <a:lnTo>
                    <a:pt x="14736" y="20278"/>
                  </a:lnTo>
                  <a:lnTo>
                    <a:pt x="14131" y="20718"/>
                  </a:lnTo>
                  <a:lnTo>
                    <a:pt x="14736" y="21159"/>
                  </a:lnTo>
                  <a:lnTo>
                    <a:pt x="15342" y="21380"/>
                  </a:lnTo>
                  <a:lnTo>
                    <a:pt x="16553" y="21600"/>
                  </a:lnTo>
                  <a:lnTo>
                    <a:pt x="17563" y="21159"/>
                  </a:lnTo>
                  <a:lnTo>
                    <a:pt x="18168" y="20718"/>
                  </a:lnTo>
                  <a:lnTo>
                    <a:pt x="18572" y="20278"/>
                  </a:lnTo>
                  <a:lnTo>
                    <a:pt x="20994" y="16971"/>
                  </a:lnTo>
                  <a:lnTo>
                    <a:pt x="21398" y="16310"/>
                  </a:lnTo>
                  <a:lnTo>
                    <a:pt x="21600" y="15649"/>
                  </a:lnTo>
                  <a:lnTo>
                    <a:pt x="21600" y="14327"/>
                  </a:lnTo>
                  <a:lnTo>
                    <a:pt x="21398" y="13224"/>
                  </a:lnTo>
                  <a:lnTo>
                    <a:pt x="20994" y="12563"/>
                  </a:lnTo>
                  <a:lnTo>
                    <a:pt x="20591" y="12122"/>
                  </a:lnTo>
                  <a:close/>
                </a:path>
              </a:pathLst>
            </a:custGeom>
            <a:solidFill>
              <a:srgbClr val="202424"/>
            </a:solidFill>
            <a:ln w="12700" cap="flat">
              <a:noFill/>
              <a:miter lim="400000"/>
            </a:ln>
            <a:effectLst/>
          </p:spPr>
          <p:txBody>
            <a:bodyPr wrap="square" lIns="45719" tIns="45719" rIns="45719" bIns="45719" numCol="1" anchor="t">
              <a:noAutofit/>
            </a:bodyPr>
            <a:lstStyle/>
            <a:p>
              <a:pPr>
                <a:defRPr sz="900"/>
              </a:pPr>
            </a:p>
          </p:txBody>
        </p:sp>
        <p:sp>
          <p:nvSpPr>
            <p:cNvPr id="3327" name="Shape 3327"/>
            <p:cNvSpPr/>
            <p:nvPr/>
          </p:nvSpPr>
          <p:spPr>
            <a:xfrm>
              <a:off x="2049462" y="690563"/>
              <a:ext cx="169864" cy="153989"/>
            </a:xfrm>
            <a:custGeom>
              <a:avLst/>
              <a:gdLst/>
              <a:ahLst/>
              <a:cxnLst>
                <a:cxn ang="0">
                  <a:pos x="wd2" y="hd2"/>
                </a:cxn>
                <a:cxn ang="5400000">
                  <a:pos x="wd2" y="hd2"/>
                </a:cxn>
                <a:cxn ang="10800000">
                  <a:pos x="wd2" y="hd2"/>
                </a:cxn>
                <a:cxn ang="16200000">
                  <a:pos x="wd2" y="hd2"/>
                </a:cxn>
              </a:cxnLst>
              <a:rect l="0" t="0" r="r" b="b"/>
              <a:pathLst>
                <a:path w="21600" h="21600" extrusionOk="0">
                  <a:moveTo>
                    <a:pt x="20389" y="12025"/>
                  </a:moveTo>
                  <a:lnTo>
                    <a:pt x="7469" y="668"/>
                  </a:lnTo>
                  <a:lnTo>
                    <a:pt x="6864" y="223"/>
                  </a:lnTo>
                  <a:lnTo>
                    <a:pt x="6460" y="0"/>
                  </a:lnTo>
                  <a:lnTo>
                    <a:pt x="5249" y="0"/>
                  </a:lnTo>
                  <a:lnTo>
                    <a:pt x="4037" y="223"/>
                  </a:lnTo>
                  <a:lnTo>
                    <a:pt x="3432" y="668"/>
                  </a:lnTo>
                  <a:lnTo>
                    <a:pt x="3028" y="1113"/>
                  </a:lnTo>
                  <a:lnTo>
                    <a:pt x="606" y="4676"/>
                  </a:lnTo>
                  <a:lnTo>
                    <a:pt x="404" y="5122"/>
                  </a:lnTo>
                  <a:lnTo>
                    <a:pt x="0" y="5790"/>
                  </a:lnTo>
                  <a:lnTo>
                    <a:pt x="0" y="7126"/>
                  </a:lnTo>
                  <a:lnTo>
                    <a:pt x="404" y="8462"/>
                  </a:lnTo>
                  <a:lnTo>
                    <a:pt x="606" y="8907"/>
                  </a:lnTo>
                  <a:lnTo>
                    <a:pt x="1211" y="9353"/>
                  </a:lnTo>
                  <a:lnTo>
                    <a:pt x="1211" y="9575"/>
                  </a:lnTo>
                  <a:lnTo>
                    <a:pt x="1413" y="8685"/>
                  </a:lnTo>
                  <a:lnTo>
                    <a:pt x="2019" y="7794"/>
                  </a:lnTo>
                  <a:lnTo>
                    <a:pt x="4037" y="4899"/>
                  </a:lnTo>
                  <a:lnTo>
                    <a:pt x="4845" y="4008"/>
                  </a:lnTo>
                  <a:lnTo>
                    <a:pt x="5854" y="3563"/>
                  </a:lnTo>
                  <a:lnTo>
                    <a:pt x="6864" y="3563"/>
                  </a:lnTo>
                  <a:lnTo>
                    <a:pt x="7671" y="4008"/>
                  </a:lnTo>
                  <a:lnTo>
                    <a:pt x="17361" y="12693"/>
                  </a:lnTo>
                  <a:lnTo>
                    <a:pt x="17966" y="13361"/>
                  </a:lnTo>
                  <a:lnTo>
                    <a:pt x="18168" y="14474"/>
                  </a:lnTo>
                  <a:lnTo>
                    <a:pt x="18168" y="15588"/>
                  </a:lnTo>
                  <a:lnTo>
                    <a:pt x="17563" y="16701"/>
                  </a:lnTo>
                  <a:lnTo>
                    <a:pt x="15342" y="19596"/>
                  </a:lnTo>
                  <a:lnTo>
                    <a:pt x="14736" y="20264"/>
                  </a:lnTo>
                  <a:lnTo>
                    <a:pt x="13929" y="20709"/>
                  </a:lnTo>
                  <a:lnTo>
                    <a:pt x="14131" y="20932"/>
                  </a:lnTo>
                  <a:lnTo>
                    <a:pt x="15342" y="21377"/>
                  </a:lnTo>
                  <a:lnTo>
                    <a:pt x="16351" y="21600"/>
                  </a:lnTo>
                  <a:lnTo>
                    <a:pt x="17563" y="21155"/>
                  </a:lnTo>
                  <a:lnTo>
                    <a:pt x="18168" y="20709"/>
                  </a:lnTo>
                  <a:lnTo>
                    <a:pt x="18572" y="20264"/>
                  </a:lnTo>
                  <a:lnTo>
                    <a:pt x="20994" y="16924"/>
                  </a:lnTo>
                  <a:lnTo>
                    <a:pt x="21398" y="16256"/>
                  </a:lnTo>
                  <a:lnTo>
                    <a:pt x="21600" y="15588"/>
                  </a:lnTo>
                  <a:lnTo>
                    <a:pt x="21600" y="14252"/>
                  </a:lnTo>
                  <a:lnTo>
                    <a:pt x="21196" y="13138"/>
                  </a:lnTo>
                  <a:lnTo>
                    <a:pt x="20994" y="12470"/>
                  </a:lnTo>
                  <a:lnTo>
                    <a:pt x="20389" y="12025"/>
                  </a:lnTo>
                  <a:close/>
                </a:path>
              </a:pathLst>
            </a:custGeom>
            <a:solidFill>
              <a:srgbClr val="323535"/>
            </a:solidFill>
            <a:ln w="12700" cap="flat">
              <a:noFill/>
              <a:miter lim="400000"/>
            </a:ln>
            <a:effectLst/>
          </p:spPr>
          <p:txBody>
            <a:bodyPr wrap="square" lIns="45719" tIns="45719" rIns="45719" bIns="45719" numCol="1" anchor="t">
              <a:noAutofit/>
            </a:bodyPr>
            <a:lstStyle/>
            <a:p>
              <a:pPr>
                <a:defRPr sz="900"/>
              </a:pPr>
            </a:p>
          </p:txBody>
        </p:sp>
        <p:sp>
          <p:nvSpPr>
            <p:cNvPr id="3328" name="Shape 3328"/>
            <p:cNvSpPr/>
            <p:nvPr/>
          </p:nvSpPr>
          <p:spPr>
            <a:xfrm>
              <a:off x="1695450" y="654050"/>
              <a:ext cx="692150" cy="671514"/>
            </a:xfrm>
            <a:custGeom>
              <a:avLst/>
              <a:gdLst/>
              <a:ahLst/>
              <a:cxnLst>
                <a:cxn ang="0">
                  <a:pos x="wd2" y="hd2"/>
                </a:cxn>
                <a:cxn ang="5400000">
                  <a:pos x="wd2" y="hd2"/>
                </a:cxn>
                <a:cxn ang="10800000">
                  <a:pos x="wd2" y="hd2"/>
                </a:cxn>
                <a:cxn ang="16200000">
                  <a:pos x="wd2" y="hd2"/>
                </a:cxn>
              </a:cxnLst>
              <a:rect l="0" t="0" r="r" b="b"/>
              <a:pathLst>
                <a:path w="21600" h="21600" extrusionOk="0">
                  <a:moveTo>
                    <a:pt x="14020" y="21294"/>
                  </a:moveTo>
                  <a:lnTo>
                    <a:pt x="13872" y="21447"/>
                  </a:lnTo>
                  <a:lnTo>
                    <a:pt x="13772" y="21498"/>
                  </a:lnTo>
                  <a:lnTo>
                    <a:pt x="13475" y="21600"/>
                  </a:lnTo>
                  <a:lnTo>
                    <a:pt x="13178" y="21600"/>
                  </a:lnTo>
                  <a:lnTo>
                    <a:pt x="13029" y="21549"/>
                  </a:lnTo>
                  <a:lnTo>
                    <a:pt x="12930" y="21447"/>
                  </a:lnTo>
                  <a:lnTo>
                    <a:pt x="248" y="11081"/>
                  </a:lnTo>
                  <a:lnTo>
                    <a:pt x="149" y="10928"/>
                  </a:lnTo>
                  <a:lnTo>
                    <a:pt x="50" y="10826"/>
                  </a:lnTo>
                  <a:lnTo>
                    <a:pt x="0" y="10519"/>
                  </a:lnTo>
                  <a:lnTo>
                    <a:pt x="0" y="10213"/>
                  </a:lnTo>
                  <a:lnTo>
                    <a:pt x="50" y="10060"/>
                  </a:lnTo>
                  <a:lnTo>
                    <a:pt x="149" y="9957"/>
                  </a:lnTo>
                  <a:lnTo>
                    <a:pt x="7580" y="306"/>
                  </a:lnTo>
                  <a:lnTo>
                    <a:pt x="7679" y="153"/>
                  </a:lnTo>
                  <a:lnTo>
                    <a:pt x="8125" y="0"/>
                  </a:lnTo>
                  <a:lnTo>
                    <a:pt x="8422" y="0"/>
                  </a:lnTo>
                  <a:lnTo>
                    <a:pt x="8521" y="51"/>
                  </a:lnTo>
                  <a:lnTo>
                    <a:pt x="8670" y="153"/>
                  </a:lnTo>
                  <a:lnTo>
                    <a:pt x="21352" y="10519"/>
                  </a:lnTo>
                  <a:lnTo>
                    <a:pt x="21451" y="10672"/>
                  </a:lnTo>
                  <a:lnTo>
                    <a:pt x="21501" y="10774"/>
                  </a:lnTo>
                  <a:lnTo>
                    <a:pt x="21600" y="11081"/>
                  </a:lnTo>
                  <a:lnTo>
                    <a:pt x="21600" y="11387"/>
                  </a:lnTo>
                  <a:lnTo>
                    <a:pt x="21550" y="11540"/>
                  </a:lnTo>
                  <a:lnTo>
                    <a:pt x="21451" y="11643"/>
                  </a:lnTo>
                  <a:lnTo>
                    <a:pt x="14020" y="21294"/>
                  </a:lnTo>
                  <a:close/>
                </a:path>
              </a:pathLst>
            </a:custGeom>
            <a:solidFill>
              <a:srgbClr val="202424"/>
            </a:solidFill>
            <a:ln w="12700" cap="flat">
              <a:noFill/>
              <a:miter lim="400000"/>
            </a:ln>
            <a:effectLst/>
          </p:spPr>
          <p:txBody>
            <a:bodyPr wrap="square" lIns="45719" tIns="45719" rIns="45719" bIns="45719" numCol="1" anchor="t">
              <a:noAutofit/>
            </a:bodyPr>
            <a:lstStyle/>
            <a:p>
              <a:pPr>
                <a:defRPr sz="900"/>
              </a:pPr>
            </a:p>
          </p:txBody>
        </p:sp>
        <p:sp>
          <p:nvSpPr>
            <p:cNvPr id="3329" name="Shape 3329"/>
            <p:cNvSpPr/>
            <p:nvPr/>
          </p:nvSpPr>
          <p:spPr>
            <a:xfrm>
              <a:off x="1693862" y="654050"/>
              <a:ext cx="665164" cy="647701"/>
            </a:xfrm>
            <a:custGeom>
              <a:avLst/>
              <a:gdLst/>
              <a:ahLst/>
              <a:cxnLst>
                <a:cxn ang="0">
                  <a:pos x="wd2" y="hd2"/>
                </a:cxn>
                <a:cxn ang="5400000">
                  <a:pos x="wd2" y="hd2"/>
                </a:cxn>
                <a:cxn ang="10800000">
                  <a:pos x="wd2" y="hd2"/>
                </a:cxn>
                <a:cxn ang="16200000">
                  <a:pos x="wd2" y="hd2"/>
                </a:cxn>
              </a:cxnLst>
              <a:rect l="0" t="0" r="r" b="b"/>
              <a:pathLst>
                <a:path w="21600" h="21600" extrusionOk="0">
                  <a:moveTo>
                    <a:pt x="13661" y="21282"/>
                  </a:moveTo>
                  <a:lnTo>
                    <a:pt x="13403" y="21494"/>
                  </a:lnTo>
                  <a:lnTo>
                    <a:pt x="13146" y="21600"/>
                  </a:lnTo>
                  <a:lnTo>
                    <a:pt x="12836" y="21600"/>
                  </a:lnTo>
                  <a:lnTo>
                    <a:pt x="12682" y="21547"/>
                  </a:lnTo>
                  <a:lnTo>
                    <a:pt x="12579" y="21441"/>
                  </a:lnTo>
                  <a:lnTo>
                    <a:pt x="309" y="11435"/>
                  </a:lnTo>
                  <a:lnTo>
                    <a:pt x="155" y="11329"/>
                  </a:lnTo>
                  <a:lnTo>
                    <a:pt x="103" y="11224"/>
                  </a:lnTo>
                  <a:lnTo>
                    <a:pt x="0" y="10906"/>
                  </a:lnTo>
                  <a:lnTo>
                    <a:pt x="52" y="10588"/>
                  </a:lnTo>
                  <a:lnTo>
                    <a:pt x="206" y="10324"/>
                  </a:lnTo>
                  <a:lnTo>
                    <a:pt x="7939" y="318"/>
                  </a:lnTo>
                  <a:lnTo>
                    <a:pt x="8197" y="106"/>
                  </a:lnTo>
                  <a:lnTo>
                    <a:pt x="8454" y="0"/>
                  </a:lnTo>
                  <a:lnTo>
                    <a:pt x="8764" y="0"/>
                  </a:lnTo>
                  <a:lnTo>
                    <a:pt x="8918" y="53"/>
                  </a:lnTo>
                  <a:lnTo>
                    <a:pt x="9021" y="159"/>
                  </a:lnTo>
                  <a:lnTo>
                    <a:pt x="21291" y="10165"/>
                  </a:lnTo>
                  <a:lnTo>
                    <a:pt x="21445" y="10271"/>
                  </a:lnTo>
                  <a:lnTo>
                    <a:pt x="21497" y="10429"/>
                  </a:lnTo>
                  <a:lnTo>
                    <a:pt x="21600" y="10694"/>
                  </a:lnTo>
                  <a:lnTo>
                    <a:pt x="21548" y="11012"/>
                  </a:lnTo>
                  <a:lnTo>
                    <a:pt x="21394" y="11276"/>
                  </a:lnTo>
                  <a:lnTo>
                    <a:pt x="13661" y="21282"/>
                  </a:lnTo>
                  <a:close/>
                </a:path>
              </a:pathLst>
            </a:custGeom>
            <a:solidFill>
              <a:srgbClr val="202424"/>
            </a:solidFill>
            <a:ln w="12700" cap="flat">
              <a:noFill/>
              <a:miter lim="400000"/>
            </a:ln>
            <a:effectLst/>
          </p:spPr>
          <p:txBody>
            <a:bodyPr wrap="square" lIns="45719" tIns="45719" rIns="45719" bIns="45719" numCol="1" anchor="t">
              <a:noAutofit/>
            </a:bodyPr>
            <a:lstStyle/>
            <a:p>
              <a:pPr>
                <a:defRPr sz="900"/>
              </a:pPr>
            </a:p>
          </p:txBody>
        </p:sp>
        <p:sp>
          <p:nvSpPr>
            <p:cNvPr id="3330" name="Shape 3330"/>
            <p:cNvSpPr/>
            <p:nvPr/>
          </p:nvSpPr>
          <p:spPr>
            <a:xfrm>
              <a:off x="1693862" y="654050"/>
              <a:ext cx="665164" cy="647701"/>
            </a:xfrm>
            <a:custGeom>
              <a:avLst/>
              <a:gdLst/>
              <a:ahLst/>
              <a:cxnLst>
                <a:cxn ang="0">
                  <a:pos x="wd2" y="hd2"/>
                </a:cxn>
                <a:cxn ang="5400000">
                  <a:pos x="wd2" y="hd2"/>
                </a:cxn>
                <a:cxn ang="10800000">
                  <a:pos x="wd2" y="hd2"/>
                </a:cxn>
                <a:cxn ang="16200000">
                  <a:pos x="wd2" y="hd2"/>
                </a:cxn>
              </a:cxnLst>
              <a:rect l="0" t="0" r="r" b="b"/>
              <a:pathLst>
                <a:path w="21600" h="21600" extrusionOk="0">
                  <a:moveTo>
                    <a:pt x="13661" y="21282"/>
                  </a:moveTo>
                  <a:lnTo>
                    <a:pt x="13403" y="21494"/>
                  </a:lnTo>
                  <a:lnTo>
                    <a:pt x="13146" y="21600"/>
                  </a:lnTo>
                  <a:lnTo>
                    <a:pt x="12836" y="21600"/>
                  </a:lnTo>
                  <a:lnTo>
                    <a:pt x="12682" y="21547"/>
                  </a:lnTo>
                  <a:lnTo>
                    <a:pt x="12579" y="21441"/>
                  </a:lnTo>
                  <a:lnTo>
                    <a:pt x="309" y="11435"/>
                  </a:lnTo>
                  <a:lnTo>
                    <a:pt x="155" y="11329"/>
                  </a:lnTo>
                  <a:lnTo>
                    <a:pt x="103" y="11224"/>
                  </a:lnTo>
                  <a:lnTo>
                    <a:pt x="0" y="10906"/>
                  </a:lnTo>
                  <a:lnTo>
                    <a:pt x="52" y="10588"/>
                  </a:lnTo>
                  <a:lnTo>
                    <a:pt x="206" y="10324"/>
                  </a:lnTo>
                  <a:lnTo>
                    <a:pt x="7939" y="318"/>
                  </a:lnTo>
                  <a:lnTo>
                    <a:pt x="8197" y="106"/>
                  </a:lnTo>
                  <a:lnTo>
                    <a:pt x="8454" y="0"/>
                  </a:lnTo>
                  <a:lnTo>
                    <a:pt x="8764" y="0"/>
                  </a:lnTo>
                  <a:lnTo>
                    <a:pt x="8918" y="53"/>
                  </a:lnTo>
                  <a:lnTo>
                    <a:pt x="9021" y="159"/>
                  </a:lnTo>
                  <a:lnTo>
                    <a:pt x="21291" y="10165"/>
                  </a:lnTo>
                  <a:lnTo>
                    <a:pt x="21445" y="10271"/>
                  </a:lnTo>
                  <a:lnTo>
                    <a:pt x="21497" y="10429"/>
                  </a:lnTo>
                  <a:lnTo>
                    <a:pt x="21600" y="10694"/>
                  </a:lnTo>
                  <a:lnTo>
                    <a:pt x="21548" y="11012"/>
                  </a:lnTo>
                  <a:lnTo>
                    <a:pt x="21394" y="11276"/>
                  </a:lnTo>
                  <a:lnTo>
                    <a:pt x="13661" y="21282"/>
                  </a:lnTo>
                  <a:close/>
                </a:path>
              </a:pathLst>
            </a:custGeom>
            <a:noFill/>
            <a:ln w="12700" cap="flat">
              <a:solidFill>
                <a:srgbClr val="657373"/>
              </a:solidFill>
              <a:prstDash val="solid"/>
              <a:round/>
            </a:ln>
            <a:effectLst/>
          </p:spPr>
          <p:txBody>
            <a:bodyPr wrap="square" lIns="45719" tIns="45719" rIns="45719" bIns="45719" numCol="1" anchor="t">
              <a:noAutofit/>
            </a:bodyPr>
            <a:lstStyle/>
            <a:p>
              <a:pPr>
                <a:defRPr sz="900"/>
              </a:pPr>
            </a:p>
          </p:txBody>
        </p:sp>
        <p:sp>
          <p:nvSpPr>
            <p:cNvPr id="3331" name="Shape 3331"/>
            <p:cNvSpPr/>
            <p:nvPr/>
          </p:nvSpPr>
          <p:spPr>
            <a:xfrm>
              <a:off x="1652587" y="620713"/>
              <a:ext cx="668339" cy="650876"/>
            </a:xfrm>
            <a:custGeom>
              <a:avLst/>
              <a:gdLst/>
              <a:ahLst/>
              <a:cxnLst>
                <a:cxn ang="0">
                  <a:pos x="wd2" y="hd2"/>
                </a:cxn>
                <a:cxn ang="5400000">
                  <a:pos x="wd2" y="hd2"/>
                </a:cxn>
                <a:cxn ang="10800000">
                  <a:pos x="wd2" y="hd2"/>
                </a:cxn>
                <a:cxn ang="16200000">
                  <a:pos x="wd2" y="hd2"/>
                </a:cxn>
              </a:cxnLst>
              <a:rect l="0" t="0" r="r" b="b"/>
              <a:pathLst>
                <a:path w="21600" h="21600" extrusionOk="0">
                  <a:moveTo>
                    <a:pt x="13699" y="21284"/>
                  </a:moveTo>
                  <a:lnTo>
                    <a:pt x="13596" y="21442"/>
                  </a:lnTo>
                  <a:lnTo>
                    <a:pt x="13442" y="21495"/>
                  </a:lnTo>
                  <a:lnTo>
                    <a:pt x="13186" y="21600"/>
                  </a:lnTo>
                  <a:lnTo>
                    <a:pt x="12878" y="21600"/>
                  </a:lnTo>
                  <a:lnTo>
                    <a:pt x="12724" y="21547"/>
                  </a:lnTo>
                  <a:lnTo>
                    <a:pt x="12621" y="21442"/>
                  </a:lnTo>
                  <a:lnTo>
                    <a:pt x="308" y="11380"/>
                  </a:lnTo>
                  <a:lnTo>
                    <a:pt x="154" y="11274"/>
                  </a:lnTo>
                  <a:lnTo>
                    <a:pt x="103" y="11169"/>
                  </a:lnTo>
                  <a:lnTo>
                    <a:pt x="0" y="10853"/>
                  </a:lnTo>
                  <a:lnTo>
                    <a:pt x="51" y="10589"/>
                  </a:lnTo>
                  <a:lnTo>
                    <a:pt x="103" y="10431"/>
                  </a:lnTo>
                  <a:lnTo>
                    <a:pt x="205" y="10273"/>
                  </a:lnTo>
                  <a:lnTo>
                    <a:pt x="7901" y="316"/>
                  </a:lnTo>
                  <a:lnTo>
                    <a:pt x="8004" y="211"/>
                  </a:lnTo>
                  <a:lnTo>
                    <a:pt x="8158" y="105"/>
                  </a:lnTo>
                  <a:lnTo>
                    <a:pt x="8414" y="0"/>
                  </a:lnTo>
                  <a:lnTo>
                    <a:pt x="8722" y="0"/>
                  </a:lnTo>
                  <a:lnTo>
                    <a:pt x="8876" y="53"/>
                  </a:lnTo>
                  <a:lnTo>
                    <a:pt x="8979" y="158"/>
                  </a:lnTo>
                  <a:lnTo>
                    <a:pt x="21343" y="10220"/>
                  </a:lnTo>
                  <a:lnTo>
                    <a:pt x="21446" y="10326"/>
                  </a:lnTo>
                  <a:lnTo>
                    <a:pt x="21497" y="10484"/>
                  </a:lnTo>
                  <a:lnTo>
                    <a:pt x="21600" y="10747"/>
                  </a:lnTo>
                  <a:lnTo>
                    <a:pt x="21549" y="11063"/>
                  </a:lnTo>
                  <a:lnTo>
                    <a:pt x="21497" y="11221"/>
                  </a:lnTo>
                  <a:lnTo>
                    <a:pt x="21395" y="11327"/>
                  </a:lnTo>
                  <a:lnTo>
                    <a:pt x="13699" y="21284"/>
                  </a:lnTo>
                  <a:close/>
                </a:path>
              </a:pathLst>
            </a:custGeom>
            <a:solidFill>
              <a:srgbClr val="323535"/>
            </a:solidFill>
            <a:ln w="12700" cap="flat">
              <a:noFill/>
              <a:miter lim="400000"/>
            </a:ln>
            <a:effectLst/>
          </p:spPr>
          <p:txBody>
            <a:bodyPr wrap="square" lIns="45719" tIns="45719" rIns="45719" bIns="45719" numCol="1" anchor="t">
              <a:noAutofit/>
            </a:bodyPr>
            <a:lstStyle/>
            <a:p>
              <a:pPr>
                <a:defRPr sz="900"/>
              </a:pPr>
            </a:p>
          </p:txBody>
        </p:sp>
        <p:sp>
          <p:nvSpPr>
            <p:cNvPr id="3332" name="Shape 3332"/>
            <p:cNvSpPr/>
            <p:nvPr/>
          </p:nvSpPr>
          <p:spPr>
            <a:xfrm>
              <a:off x="1684337" y="650875"/>
              <a:ext cx="590551" cy="577851"/>
            </a:xfrm>
            <a:custGeom>
              <a:avLst/>
              <a:gdLst/>
              <a:ahLst/>
              <a:cxnLst>
                <a:cxn ang="0">
                  <a:pos x="wd2" y="hd2"/>
                </a:cxn>
                <a:cxn ang="5400000">
                  <a:pos x="wd2" y="hd2"/>
                </a:cxn>
                <a:cxn ang="10800000">
                  <a:pos x="wd2" y="hd2"/>
                </a:cxn>
                <a:cxn ang="16200000">
                  <a:pos x="wd2" y="hd2"/>
                </a:cxn>
              </a:cxnLst>
              <a:rect l="0" t="0" r="r" b="b"/>
              <a:pathLst>
                <a:path w="21600" h="21600" extrusionOk="0">
                  <a:moveTo>
                    <a:pt x="13645" y="21303"/>
                  </a:moveTo>
                  <a:lnTo>
                    <a:pt x="13355" y="21541"/>
                  </a:lnTo>
                  <a:lnTo>
                    <a:pt x="13123" y="21600"/>
                  </a:lnTo>
                  <a:lnTo>
                    <a:pt x="12774" y="21600"/>
                  </a:lnTo>
                  <a:lnTo>
                    <a:pt x="12542" y="21481"/>
                  </a:lnTo>
                  <a:lnTo>
                    <a:pt x="232" y="11453"/>
                  </a:lnTo>
                  <a:lnTo>
                    <a:pt x="58" y="11215"/>
                  </a:lnTo>
                  <a:lnTo>
                    <a:pt x="0" y="10919"/>
                  </a:lnTo>
                  <a:lnTo>
                    <a:pt x="0" y="10622"/>
                  </a:lnTo>
                  <a:lnTo>
                    <a:pt x="174" y="10325"/>
                  </a:lnTo>
                  <a:lnTo>
                    <a:pt x="7955" y="356"/>
                  </a:lnTo>
                  <a:lnTo>
                    <a:pt x="8187" y="119"/>
                  </a:lnTo>
                  <a:lnTo>
                    <a:pt x="8477" y="0"/>
                  </a:lnTo>
                  <a:lnTo>
                    <a:pt x="8768" y="59"/>
                  </a:lnTo>
                  <a:lnTo>
                    <a:pt x="9058" y="178"/>
                  </a:lnTo>
                  <a:lnTo>
                    <a:pt x="21310" y="10147"/>
                  </a:lnTo>
                  <a:lnTo>
                    <a:pt x="21484" y="10385"/>
                  </a:lnTo>
                  <a:lnTo>
                    <a:pt x="21600" y="10681"/>
                  </a:lnTo>
                  <a:lnTo>
                    <a:pt x="21542" y="10978"/>
                  </a:lnTo>
                  <a:lnTo>
                    <a:pt x="21426" y="11275"/>
                  </a:lnTo>
                  <a:lnTo>
                    <a:pt x="13645" y="21303"/>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333" name="Shape 3333"/>
            <p:cNvSpPr/>
            <p:nvPr/>
          </p:nvSpPr>
          <p:spPr>
            <a:xfrm>
              <a:off x="2405062" y="949325"/>
              <a:ext cx="34926" cy="57151"/>
            </a:xfrm>
            <a:custGeom>
              <a:avLst/>
              <a:gdLst/>
              <a:ahLst/>
              <a:cxnLst>
                <a:cxn ang="0">
                  <a:pos x="wd2" y="hd2"/>
                </a:cxn>
                <a:cxn ang="5400000">
                  <a:pos x="wd2" y="hd2"/>
                </a:cxn>
                <a:cxn ang="10800000">
                  <a:pos x="wd2" y="hd2"/>
                </a:cxn>
                <a:cxn ang="16200000">
                  <a:pos x="wd2" y="hd2"/>
                </a:cxn>
              </a:cxnLst>
              <a:rect l="0" t="0" r="r" b="b"/>
              <a:pathLst>
                <a:path w="21600" h="21600" extrusionOk="0">
                  <a:moveTo>
                    <a:pt x="1964" y="6600"/>
                  </a:moveTo>
                  <a:lnTo>
                    <a:pt x="3927" y="9000"/>
                  </a:lnTo>
                  <a:lnTo>
                    <a:pt x="4909" y="11400"/>
                  </a:lnTo>
                  <a:lnTo>
                    <a:pt x="6873" y="17400"/>
                  </a:lnTo>
                  <a:lnTo>
                    <a:pt x="6873" y="19200"/>
                  </a:lnTo>
                  <a:lnTo>
                    <a:pt x="10800" y="21600"/>
                  </a:lnTo>
                  <a:lnTo>
                    <a:pt x="16691" y="21600"/>
                  </a:lnTo>
                  <a:lnTo>
                    <a:pt x="20618" y="19200"/>
                  </a:lnTo>
                  <a:lnTo>
                    <a:pt x="21600" y="17400"/>
                  </a:lnTo>
                  <a:lnTo>
                    <a:pt x="19636" y="9000"/>
                  </a:lnTo>
                  <a:lnTo>
                    <a:pt x="17673" y="5400"/>
                  </a:lnTo>
                  <a:lnTo>
                    <a:pt x="13745" y="1800"/>
                  </a:lnTo>
                  <a:lnTo>
                    <a:pt x="11782" y="600"/>
                  </a:lnTo>
                  <a:lnTo>
                    <a:pt x="9818" y="0"/>
                  </a:lnTo>
                  <a:lnTo>
                    <a:pt x="6873" y="0"/>
                  </a:lnTo>
                  <a:lnTo>
                    <a:pt x="3927" y="600"/>
                  </a:lnTo>
                  <a:lnTo>
                    <a:pt x="1964" y="1200"/>
                  </a:lnTo>
                  <a:lnTo>
                    <a:pt x="0" y="4800"/>
                  </a:lnTo>
                  <a:lnTo>
                    <a:pt x="1964" y="6600"/>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334" name="Shape 3334"/>
            <p:cNvSpPr/>
            <p:nvPr/>
          </p:nvSpPr>
          <p:spPr>
            <a:xfrm>
              <a:off x="2446337" y="949325"/>
              <a:ext cx="28576" cy="47626"/>
            </a:xfrm>
            <a:custGeom>
              <a:avLst/>
              <a:gdLst/>
              <a:ahLst/>
              <a:cxnLst>
                <a:cxn ang="0">
                  <a:pos x="wd2" y="hd2"/>
                </a:cxn>
                <a:cxn ang="5400000">
                  <a:pos x="wd2" y="hd2"/>
                </a:cxn>
                <a:cxn ang="10800000">
                  <a:pos x="wd2" y="hd2"/>
                </a:cxn>
                <a:cxn ang="16200000">
                  <a:pos x="wd2" y="hd2"/>
                </a:cxn>
              </a:cxnLst>
              <a:rect l="0" t="0" r="r" b="b"/>
              <a:pathLst>
                <a:path w="21600" h="21600" extrusionOk="0">
                  <a:moveTo>
                    <a:pt x="1200" y="6480"/>
                  </a:moveTo>
                  <a:lnTo>
                    <a:pt x="3600" y="16560"/>
                  </a:lnTo>
                  <a:lnTo>
                    <a:pt x="3600" y="18720"/>
                  </a:lnTo>
                  <a:lnTo>
                    <a:pt x="8400" y="21600"/>
                  </a:lnTo>
                  <a:lnTo>
                    <a:pt x="15600" y="21600"/>
                  </a:lnTo>
                  <a:lnTo>
                    <a:pt x="20400" y="18720"/>
                  </a:lnTo>
                  <a:lnTo>
                    <a:pt x="21600" y="16560"/>
                  </a:lnTo>
                  <a:lnTo>
                    <a:pt x="20400" y="10080"/>
                  </a:lnTo>
                  <a:lnTo>
                    <a:pt x="18000" y="3600"/>
                  </a:lnTo>
                  <a:lnTo>
                    <a:pt x="16800" y="1440"/>
                  </a:lnTo>
                  <a:lnTo>
                    <a:pt x="13200" y="0"/>
                  </a:lnTo>
                  <a:lnTo>
                    <a:pt x="7200" y="0"/>
                  </a:lnTo>
                  <a:lnTo>
                    <a:pt x="3600" y="720"/>
                  </a:lnTo>
                  <a:lnTo>
                    <a:pt x="1200" y="2160"/>
                  </a:lnTo>
                  <a:lnTo>
                    <a:pt x="0" y="4320"/>
                  </a:lnTo>
                  <a:lnTo>
                    <a:pt x="1200" y="6480"/>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335" name="Shape 3335"/>
            <p:cNvSpPr/>
            <p:nvPr/>
          </p:nvSpPr>
          <p:spPr>
            <a:xfrm>
              <a:off x="1565274" y="903288"/>
              <a:ext cx="31751" cy="80964"/>
            </a:xfrm>
            <a:custGeom>
              <a:avLst/>
              <a:gdLst/>
              <a:ahLst/>
              <a:cxnLst>
                <a:cxn ang="0">
                  <a:pos x="wd2" y="hd2"/>
                </a:cxn>
                <a:cxn ang="5400000">
                  <a:pos x="wd2" y="hd2"/>
                </a:cxn>
                <a:cxn ang="10800000">
                  <a:pos x="wd2" y="hd2"/>
                </a:cxn>
                <a:cxn ang="16200000">
                  <a:pos x="wd2" y="hd2"/>
                </a:cxn>
              </a:cxnLst>
              <a:rect l="0" t="0" r="r" b="b"/>
              <a:pathLst>
                <a:path w="21600" h="21600" extrusionOk="0">
                  <a:moveTo>
                    <a:pt x="5400" y="1694"/>
                  </a:moveTo>
                  <a:lnTo>
                    <a:pt x="2160" y="4235"/>
                  </a:lnTo>
                  <a:lnTo>
                    <a:pt x="1080" y="6353"/>
                  </a:lnTo>
                  <a:lnTo>
                    <a:pt x="0" y="8894"/>
                  </a:lnTo>
                  <a:lnTo>
                    <a:pt x="0" y="11012"/>
                  </a:lnTo>
                  <a:lnTo>
                    <a:pt x="1080" y="13129"/>
                  </a:lnTo>
                  <a:lnTo>
                    <a:pt x="2160" y="15671"/>
                  </a:lnTo>
                  <a:lnTo>
                    <a:pt x="7560" y="20329"/>
                  </a:lnTo>
                  <a:lnTo>
                    <a:pt x="8640" y="21176"/>
                  </a:lnTo>
                  <a:lnTo>
                    <a:pt x="11880" y="21600"/>
                  </a:lnTo>
                  <a:lnTo>
                    <a:pt x="15120" y="21600"/>
                  </a:lnTo>
                  <a:lnTo>
                    <a:pt x="19440" y="20753"/>
                  </a:lnTo>
                  <a:lnTo>
                    <a:pt x="21600" y="19482"/>
                  </a:lnTo>
                  <a:lnTo>
                    <a:pt x="21600" y="18212"/>
                  </a:lnTo>
                  <a:lnTo>
                    <a:pt x="20520" y="16941"/>
                  </a:lnTo>
                  <a:lnTo>
                    <a:pt x="16200" y="11012"/>
                  </a:lnTo>
                  <a:lnTo>
                    <a:pt x="16200" y="8047"/>
                  </a:lnTo>
                  <a:lnTo>
                    <a:pt x="18360" y="5082"/>
                  </a:lnTo>
                  <a:lnTo>
                    <a:pt x="19440" y="3388"/>
                  </a:lnTo>
                  <a:lnTo>
                    <a:pt x="19440" y="2541"/>
                  </a:lnTo>
                  <a:lnTo>
                    <a:pt x="17280" y="1271"/>
                  </a:lnTo>
                  <a:lnTo>
                    <a:pt x="15120" y="424"/>
                  </a:lnTo>
                  <a:lnTo>
                    <a:pt x="11880" y="0"/>
                  </a:lnTo>
                  <a:lnTo>
                    <a:pt x="9720" y="0"/>
                  </a:lnTo>
                  <a:lnTo>
                    <a:pt x="6480" y="847"/>
                  </a:lnTo>
                  <a:lnTo>
                    <a:pt x="5400" y="1694"/>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sp>
          <p:nvSpPr>
            <p:cNvPr id="3336" name="Shape 3336"/>
            <p:cNvSpPr/>
            <p:nvPr/>
          </p:nvSpPr>
          <p:spPr>
            <a:xfrm>
              <a:off x="1523999" y="911225"/>
              <a:ext cx="25401" cy="6667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0" y="11314"/>
                  </a:lnTo>
                  <a:lnTo>
                    <a:pt x="2700" y="19029"/>
                  </a:lnTo>
                  <a:lnTo>
                    <a:pt x="4050" y="20571"/>
                  </a:lnTo>
                  <a:lnTo>
                    <a:pt x="6750" y="21600"/>
                  </a:lnTo>
                  <a:lnTo>
                    <a:pt x="13500" y="21600"/>
                  </a:lnTo>
                  <a:lnTo>
                    <a:pt x="17550" y="21086"/>
                  </a:lnTo>
                  <a:lnTo>
                    <a:pt x="20250" y="20057"/>
                  </a:lnTo>
                  <a:lnTo>
                    <a:pt x="21600" y="18514"/>
                  </a:lnTo>
                  <a:lnTo>
                    <a:pt x="21600" y="16971"/>
                  </a:lnTo>
                  <a:lnTo>
                    <a:pt x="20250" y="10286"/>
                  </a:lnTo>
                  <a:lnTo>
                    <a:pt x="20250" y="3600"/>
                  </a:lnTo>
                  <a:lnTo>
                    <a:pt x="18900" y="2057"/>
                  </a:lnTo>
                  <a:lnTo>
                    <a:pt x="16200" y="514"/>
                  </a:lnTo>
                  <a:lnTo>
                    <a:pt x="13500" y="0"/>
                  </a:lnTo>
                  <a:lnTo>
                    <a:pt x="5400" y="0"/>
                  </a:lnTo>
                  <a:lnTo>
                    <a:pt x="2700" y="514"/>
                  </a:lnTo>
                  <a:lnTo>
                    <a:pt x="0" y="2057"/>
                  </a:lnTo>
                  <a:lnTo>
                    <a:pt x="0" y="3600"/>
                  </a:lnTo>
                  <a:close/>
                </a:path>
              </a:pathLst>
            </a:custGeom>
            <a:solidFill>
              <a:srgbClr val="2B5E61"/>
            </a:solidFill>
            <a:ln w="12700" cap="flat">
              <a:noFill/>
              <a:miter lim="400000"/>
            </a:ln>
            <a:effectLst/>
          </p:spPr>
          <p:txBody>
            <a:bodyPr wrap="square" lIns="45719" tIns="45719" rIns="45719" bIns="45719" numCol="1" anchor="t">
              <a:noAutofit/>
            </a:bodyPr>
            <a:lstStyle/>
            <a:p>
              <a:pPr>
                <a:defRPr sz="900"/>
              </a:pPr>
            </a:p>
          </p:txBody>
        </p:sp>
      </p:grpSp>
      <p:sp>
        <p:nvSpPr>
          <p:cNvPr id="3338" name="Shape 3338"/>
          <p:cNvSpPr/>
          <p:nvPr/>
        </p:nvSpPr>
        <p:spPr>
          <a:xfrm flipH="1" flipV="1">
            <a:off x="2938085" y="2343019"/>
            <a:ext cx="1494897" cy="489743"/>
          </a:xfrm>
          <a:prstGeom prst="line">
            <a:avLst/>
          </a:prstGeom>
          <a:ln w="19050">
            <a:solidFill>
              <a:schemeClr val="accent1"/>
            </a:solidFill>
            <a:miter/>
            <a:tailEnd type="triangle"/>
          </a:ln>
        </p:spPr>
        <p:txBody>
          <a:bodyPr lIns="45719" rIns="45719"/>
          <a:lstStyle/>
          <a:p/>
        </p:txBody>
      </p:sp>
      <p:sp>
        <p:nvSpPr>
          <p:cNvPr id="3339" name="Shape 3339"/>
          <p:cNvSpPr/>
          <p:nvPr/>
        </p:nvSpPr>
        <p:spPr>
          <a:xfrm flipH="1">
            <a:off x="3016839" y="3011357"/>
            <a:ext cx="1517586" cy="472252"/>
          </a:xfrm>
          <a:prstGeom prst="line">
            <a:avLst/>
          </a:prstGeom>
          <a:ln w="19050">
            <a:solidFill>
              <a:schemeClr val="accent4"/>
            </a:solidFill>
            <a:miter/>
            <a:tailEnd type="triangle"/>
          </a:ln>
        </p:spPr>
        <p:txBody>
          <a:bodyPr lIns="45719" rIns="45719"/>
          <a:lstStyle/>
          <a:p/>
        </p:txBody>
      </p:sp>
      <p:sp>
        <p:nvSpPr>
          <p:cNvPr id="3340" name="Shape 3340"/>
          <p:cNvSpPr/>
          <p:nvPr/>
        </p:nvSpPr>
        <p:spPr>
          <a:xfrm flipH="1">
            <a:off x="2913016" y="3211220"/>
            <a:ext cx="1662941" cy="1483017"/>
          </a:xfrm>
          <a:prstGeom prst="line">
            <a:avLst/>
          </a:prstGeom>
          <a:ln w="19050">
            <a:solidFill>
              <a:schemeClr val="accent5"/>
            </a:solidFill>
            <a:miter/>
            <a:tailEnd type="triangle"/>
          </a:ln>
        </p:spPr>
        <p:txBody>
          <a:bodyPr lIns="45719" rIns="45719"/>
          <a:lstStyle/>
          <a:p/>
        </p:txBody>
      </p:sp>
      <p:grpSp>
        <p:nvGrpSpPr>
          <p:cNvPr id="7" name="组合 6"/>
          <p:cNvGrpSpPr/>
          <p:nvPr/>
        </p:nvGrpSpPr>
        <p:grpSpPr>
          <a:xfrm>
            <a:off x="271145" y="1440180"/>
            <a:ext cx="2910840" cy="1318895"/>
            <a:chOff x="532162" y="1929558"/>
            <a:chExt cx="2345358" cy="754064"/>
          </a:xfrm>
        </p:grpSpPr>
        <p:sp>
          <p:nvSpPr>
            <p:cNvPr id="3341" name="Shape 3341"/>
            <p:cNvSpPr/>
            <p:nvPr/>
          </p:nvSpPr>
          <p:spPr>
            <a:xfrm>
              <a:off x="532162" y="1929558"/>
              <a:ext cx="2280861" cy="754064"/>
            </a:xfrm>
            <a:prstGeom prst="roundRect">
              <a:avLst>
                <a:gd name="adj" fmla="val 10285"/>
              </a:avLst>
            </a:prstGeom>
            <a:solidFill>
              <a:schemeClr val="accent1">
                <a:alpha val="0"/>
              </a:schemeClr>
            </a:solidFill>
            <a:ln w="19050">
              <a:solidFill>
                <a:schemeClr val="accent1"/>
              </a:solidFill>
              <a:prstDash val="dash"/>
              <a:miter/>
            </a:ln>
          </p:spPr>
          <p:txBody>
            <a:bodyPr lIns="45719" rIns="45719" anchor="ctr"/>
            <a:lstStyle/>
            <a:p>
              <a:pPr algn="ctr">
                <a:defRPr>
                  <a:solidFill>
                    <a:srgbClr val="FFFFFF"/>
                  </a:solidFill>
                </a:defRPr>
              </a:pPr>
            </a:p>
          </p:txBody>
        </p:sp>
        <p:grpSp>
          <p:nvGrpSpPr>
            <p:cNvPr id="3" name="组合 2"/>
            <p:cNvGrpSpPr/>
            <p:nvPr/>
          </p:nvGrpSpPr>
          <p:grpSpPr>
            <a:xfrm>
              <a:off x="702451" y="1974272"/>
              <a:ext cx="2175069" cy="603532"/>
              <a:chOff x="702451" y="1974272"/>
              <a:chExt cx="2175069" cy="603532"/>
            </a:xfrm>
          </p:grpSpPr>
          <p:sp>
            <p:nvSpPr>
              <p:cNvPr id="3343" name="Shape 3343"/>
              <p:cNvSpPr/>
              <p:nvPr/>
            </p:nvSpPr>
            <p:spPr>
              <a:xfrm>
                <a:off x="702451" y="2115995"/>
                <a:ext cx="388338" cy="461809"/>
              </a:xfrm>
              <a:custGeom>
                <a:avLst/>
                <a:gdLst/>
                <a:ahLst/>
                <a:cxnLst>
                  <a:cxn ang="0">
                    <a:pos x="wd2" y="hd2"/>
                  </a:cxn>
                  <a:cxn ang="5400000">
                    <a:pos x="wd2" y="hd2"/>
                  </a:cxn>
                  <a:cxn ang="10800000">
                    <a:pos x="wd2" y="hd2"/>
                  </a:cxn>
                  <a:cxn ang="16200000">
                    <a:pos x="wd2" y="hd2"/>
                  </a:cxn>
                </a:cxnLst>
                <a:rect l="0" t="0" r="r" b="b"/>
                <a:pathLst>
                  <a:path w="21600" h="21600" extrusionOk="0">
                    <a:moveTo>
                      <a:pt x="1005" y="0"/>
                    </a:moveTo>
                    <a:cubicBezTo>
                      <a:pt x="1005" y="0"/>
                      <a:pt x="1005" y="0"/>
                      <a:pt x="1005" y="0"/>
                    </a:cubicBezTo>
                    <a:cubicBezTo>
                      <a:pt x="1507" y="0"/>
                      <a:pt x="2009" y="424"/>
                      <a:pt x="2009" y="847"/>
                    </a:cubicBezTo>
                    <a:cubicBezTo>
                      <a:pt x="2009" y="2118"/>
                      <a:pt x="2009" y="2118"/>
                      <a:pt x="2009" y="2118"/>
                    </a:cubicBezTo>
                    <a:cubicBezTo>
                      <a:pt x="3265" y="1482"/>
                      <a:pt x="5023" y="1271"/>
                      <a:pt x="6530" y="847"/>
                    </a:cubicBezTo>
                    <a:cubicBezTo>
                      <a:pt x="8540" y="635"/>
                      <a:pt x="10549" y="635"/>
                      <a:pt x="12307" y="635"/>
                    </a:cubicBezTo>
                    <a:cubicBezTo>
                      <a:pt x="12809" y="635"/>
                      <a:pt x="13060" y="847"/>
                      <a:pt x="13060" y="1271"/>
                    </a:cubicBezTo>
                    <a:cubicBezTo>
                      <a:pt x="13060" y="1271"/>
                      <a:pt x="13060" y="1271"/>
                      <a:pt x="13060" y="1271"/>
                    </a:cubicBezTo>
                    <a:cubicBezTo>
                      <a:pt x="13060" y="1271"/>
                      <a:pt x="13060" y="1271"/>
                      <a:pt x="13060" y="1271"/>
                    </a:cubicBezTo>
                    <a:cubicBezTo>
                      <a:pt x="13060" y="2753"/>
                      <a:pt x="13060" y="2753"/>
                      <a:pt x="13060" y="2753"/>
                    </a:cubicBezTo>
                    <a:cubicBezTo>
                      <a:pt x="14316" y="2753"/>
                      <a:pt x="15321" y="2541"/>
                      <a:pt x="16326" y="2118"/>
                    </a:cubicBezTo>
                    <a:cubicBezTo>
                      <a:pt x="17581" y="1906"/>
                      <a:pt x="19088" y="1271"/>
                      <a:pt x="20344" y="635"/>
                    </a:cubicBezTo>
                    <a:cubicBezTo>
                      <a:pt x="20847" y="424"/>
                      <a:pt x="21349" y="635"/>
                      <a:pt x="21600" y="1059"/>
                    </a:cubicBezTo>
                    <a:cubicBezTo>
                      <a:pt x="21600" y="1059"/>
                      <a:pt x="21600" y="1271"/>
                      <a:pt x="21600" y="1271"/>
                    </a:cubicBezTo>
                    <a:cubicBezTo>
                      <a:pt x="21600" y="12071"/>
                      <a:pt x="21600" y="12071"/>
                      <a:pt x="21600" y="12071"/>
                    </a:cubicBezTo>
                    <a:cubicBezTo>
                      <a:pt x="21600" y="12282"/>
                      <a:pt x="21349" y="12494"/>
                      <a:pt x="21098" y="12706"/>
                    </a:cubicBezTo>
                    <a:cubicBezTo>
                      <a:pt x="21098" y="12706"/>
                      <a:pt x="21098" y="12706"/>
                      <a:pt x="21098" y="12706"/>
                    </a:cubicBezTo>
                    <a:cubicBezTo>
                      <a:pt x="19591" y="13553"/>
                      <a:pt x="17581" y="13976"/>
                      <a:pt x="15572" y="14188"/>
                    </a:cubicBezTo>
                    <a:cubicBezTo>
                      <a:pt x="13814" y="14612"/>
                      <a:pt x="11805" y="14612"/>
                      <a:pt x="9795" y="14612"/>
                    </a:cubicBezTo>
                    <a:cubicBezTo>
                      <a:pt x="9544" y="14612"/>
                      <a:pt x="9042" y="14400"/>
                      <a:pt x="9042" y="13976"/>
                    </a:cubicBezTo>
                    <a:cubicBezTo>
                      <a:pt x="9042" y="13976"/>
                      <a:pt x="9042" y="13976"/>
                      <a:pt x="9042" y="13976"/>
                    </a:cubicBezTo>
                    <a:cubicBezTo>
                      <a:pt x="9042" y="13976"/>
                      <a:pt x="9042" y="13976"/>
                      <a:pt x="9042" y="13976"/>
                    </a:cubicBezTo>
                    <a:cubicBezTo>
                      <a:pt x="9042" y="12494"/>
                      <a:pt x="9042" y="12494"/>
                      <a:pt x="9042" y="12494"/>
                    </a:cubicBezTo>
                    <a:cubicBezTo>
                      <a:pt x="8540" y="12494"/>
                      <a:pt x="7786" y="12494"/>
                      <a:pt x="7033" y="12706"/>
                    </a:cubicBezTo>
                    <a:cubicBezTo>
                      <a:pt x="5526" y="13129"/>
                      <a:pt x="3767" y="13765"/>
                      <a:pt x="2009" y="14400"/>
                    </a:cubicBezTo>
                    <a:cubicBezTo>
                      <a:pt x="2009" y="20753"/>
                      <a:pt x="2009" y="20753"/>
                      <a:pt x="2009" y="20753"/>
                    </a:cubicBezTo>
                    <a:cubicBezTo>
                      <a:pt x="2009" y="21176"/>
                      <a:pt x="1507" y="21600"/>
                      <a:pt x="1005" y="21600"/>
                    </a:cubicBezTo>
                    <a:cubicBezTo>
                      <a:pt x="1005" y="21600"/>
                      <a:pt x="1005" y="21600"/>
                      <a:pt x="1005" y="21600"/>
                    </a:cubicBezTo>
                    <a:cubicBezTo>
                      <a:pt x="251" y="21600"/>
                      <a:pt x="0" y="21176"/>
                      <a:pt x="0" y="20753"/>
                    </a:cubicBezTo>
                    <a:cubicBezTo>
                      <a:pt x="0" y="847"/>
                      <a:pt x="0" y="847"/>
                      <a:pt x="0" y="847"/>
                    </a:cubicBezTo>
                    <a:cubicBezTo>
                      <a:pt x="0" y="424"/>
                      <a:pt x="251" y="0"/>
                      <a:pt x="1005" y="0"/>
                    </a:cubicBezTo>
                    <a:close/>
                    <a:moveTo>
                      <a:pt x="13060" y="11859"/>
                    </a:moveTo>
                    <a:cubicBezTo>
                      <a:pt x="13060" y="13129"/>
                      <a:pt x="13060" y="13129"/>
                      <a:pt x="13060" y="13129"/>
                    </a:cubicBezTo>
                    <a:cubicBezTo>
                      <a:pt x="13814" y="13129"/>
                      <a:pt x="14567" y="13129"/>
                      <a:pt x="15321" y="12918"/>
                    </a:cubicBezTo>
                    <a:cubicBezTo>
                      <a:pt x="15321" y="11012"/>
                      <a:pt x="15321" y="11012"/>
                      <a:pt x="15321" y="11012"/>
                    </a:cubicBezTo>
                    <a:cubicBezTo>
                      <a:pt x="13060" y="11224"/>
                      <a:pt x="13060" y="11224"/>
                      <a:pt x="13060" y="11224"/>
                    </a:cubicBezTo>
                    <a:cubicBezTo>
                      <a:pt x="13060" y="11859"/>
                      <a:pt x="13060" y="11859"/>
                      <a:pt x="13060" y="11859"/>
                    </a:cubicBezTo>
                    <a:close/>
                    <a:moveTo>
                      <a:pt x="13060" y="8894"/>
                    </a:moveTo>
                    <a:cubicBezTo>
                      <a:pt x="15321" y="8471"/>
                      <a:pt x="15321" y="8471"/>
                      <a:pt x="15321" y="8471"/>
                    </a:cubicBezTo>
                    <a:cubicBezTo>
                      <a:pt x="15321" y="5929"/>
                      <a:pt x="15321" y="5929"/>
                      <a:pt x="15321" y="5929"/>
                    </a:cubicBezTo>
                    <a:cubicBezTo>
                      <a:pt x="13060" y="6353"/>
                      <a:pt x="13060" y="6353"/>
                      <a:pt x="13060" y="6353"/>
                    </a:cubicBezTo>
                    <a:cubicBezTo>
                      <a:pt x="13060" y="8894"/>
                      <a:pt x="13060" y="8894"/>
                      <a:pt x="13060" y="8894"/>
                    </a:cubicBezTo>
                    <a:close/>
                    <a:moveTo>
                      <a:pt x="15321" y="8471"/>
                    </a:moveTo>
                    <a:cubicBezTo>
                      <a:pt x="15321" y="11012"/>
                      <a:pt x="15321" y="11012"/>
                      <a:pt x="15321" y="11012"/>
                    </a:cubicBezTo>
                    <a:cubicBezTo>
                      <a:pt x="17833" y="10376"/>
                      <a:pt x="17833" y="10376"/>
                      <a:pt x="17833" y="10376"/>
                    </a:cubicBezTo>
                    <a:cubicBezTo>
                      <a:pt x="17833" y="7835"/>
                      <a:pt x="17833" y="7835"/>
                      <a:pt x="17833" y="7835"/>
                    </a:cubicBezTo>
                    <a:cubicBezTo>
                      <a:pt x="15321" y="8471"/>
                      <a:pt x="15321" y="8471"/>
                      <a:pt x="15321" y="8471"/>
                    </a:cubicBezTo>
                    <a:close/>
                    <a:moveTo>
                      <a:pt x="17833" y="10376"/>
                    </a:moveTo>
                    <a:cubicBezTo>
                      <a:pt x="17833" y="12494"/>
                      <a:pt x="17833" y="12494"/>
                      <a:pt x="17833" y="12494"/>
                    </a:cubicBezTo>
                    <a:cubicBezTo>
                      <a:pt x="18586" y="12282"/>
                      <a:pt x="19340" y="12071"/>
                      <a:pt x="19842" y="11647"/>
                    </a:cubicBezTo>
                    <a:cubicBezTo>
                      <a:pt x="20093" y="9741"/>
                      <a:pt x="20093" y="9741"/>
                      <a:pt x="20093" y="9741"/>
                    </a:cubicBezTo>
                    <a:cubicBezTo>
                      <a:pt x="17833" y="10376"/>
                      <a:pt x="17833" y="10376"/>
                      <a:pt x="17833" y="10376"/>
                    </a:cubicBezTo>
                    <a:close/>
                    <a:moveTo>
                      <a:pt x="20093" y="4871"/>
                    </a:moveTo>
                    <a:cubicBezTo>
                      <a:pt x="17833" y="5294"/>
                      <a:pt x="17833" y="5294"/>
                      <a:pt x="17833" y="5294"/>
                    </a:cubicBezTo>
                    <a:cubicBezTo>
                      <a:pt x="17833" y="7835"/>
                      <a:pt x="17833" y="7835"/>
                      <a:pt x="17833" y="7835"/>
                    </a:cubicBezTo>
                    <a:cubicBezTo>
                      <a:pt x="20093" y="7200"/>
                      <a:pt x="20093" y="7200"/>
                      <a:pt x="20093" y="7200"/>
                    </a:cubicBezTo>
                    <a:cubicBezTo>
                      <a:pt x="20093" y="4871"/>
                      <a:pt x="20093" y="4871"/>
                      <a:pt x="20093" y="4871"/>
                    </a:cubicBezTo>
                    <a:close/>
                    <a:moveTo>
                      <a:pt x="17833" y="5294"/>
                    </a:moveTo>
                    <a:cubicBezTo>
                      <a:pt x="17833" y="3176"/>
                      <a:pt x="17833" y="3176"/>
                      <a:pt x="17833" y="3176"/>
                    </a:cubicBezTo>
                    <a:cubicBezTo>
                      <a:pt x="17581" y="3176"/>
                      <a:pt x="17079" y="3388"/>
                      <a:pt x="16828" y="3388"/>
                    </a:cubicBezTo>
                    <a:cubicBezTo>
                      <a:pt x="16326" y="3600"/>
                      <a:pt x="15823" y="3600"/>
                      <a:pt x="15321" y="3812"/>
                    </a:cubicBezTo>
                    <a:cubicBezTo>
                      <a:pt x="15321" y="5929"/>
                      <a:pt x="15321" y="5929"/>
                      <a:pt x="15321" y="5929"/>
                    </a:cubicBezTo>
                    <a:cubicBezTo>
                      <a:pt x="17833" y="5294"/>
                      <a:pt x="17833" y="5294"/>
                      <a:pt x="17833" y="5294"/>
                    </a:cubicBezTo>
                    <a:close/>
                    <a:moveTo>
                      <a:pt x="9544" y="6353"/>
                    </a:moveTo>
                    <a:cubicBezTo>
                      <a:pt x="11553" y="6353"/>
                      <a:pt x="11553" y="6353"/>
                      <a:pt x="11553" y="6353"/>
                    </a:cubicBezTo>
                    <a:cubicBezTo>
                      <a:pt x="11553" y="3812"/>
                      <a:pt x="11553" y="3812"/>
                      <a:pt x="11553" y="3812"/>
                    </a:cubicBezTo>
                    <a:cubicBezTo>
                      <a:pt x="9544" y="3812"/>
                      <a:pt x="9544" y="3812"/>
                      <a:pt x="9544" y="3812"/>
                    </a:cubicBezTo>
                    <a:cubicBezTo>
                      <a:pt x="9544" y="6353"/>
                      <a:pt x="9544" y="6353"/>
                      <a:pt x="9544" y="6353"/>
                    </a:cubicBezTo>
                    <a:close/>
                    <a:moveTo>
                      <a:pt x="11553" y="8894"/>
                    </a:moveTo>
                    <a:cubicBezTo>
                      <a:pt x="9544" y="8894"/>
                      <a:pt x="9544" y="8894"/>
                      <a:pt x="9544" y="8894"/>
                    </a:cubicBezTo>
                    <a:cubicBezTo>
                      <a:pt x="9544" y="11012"/>
                      <a:pt x="9544" y="11012"/>
                      <a:pt x="9544" y="11012"/>
                    </a:cubicBezTo>
                    <a:cubicBezTo>
                      <a:pt x="9544" y="11012"/>
                      <a:pt x="9544" y="11012"/>
                      <a:pt x="9795" y="11012"/>
                    </a:cubicBezTo>
                    <a:cubicBezTo>
                      <a:pt x="9795" y="11012"/>
                      <a:pt x="9795" y="11012"/>
                      <a:pt x="9795" y="11012"/>
                    </a:cubicBezTo>
                    <a:cubicBezTo>
                      <a:pt x="10298" y="11012"/>
                      <a:pt x="10549" y="11012"/>
                      <a:pt x="11051" y="10800"/>
                    </a:cubicBezTo>
                    <a:cubicBezTo>
                      <a:pt x="11302" y="10800"/>
                      <a:pt x="11553" y="10800"/>
                      <a:pt x="11553" y="10800"/>
                    </a:cubicBezTo>
                    <a:cubicBezTo>
                      <a:pt x="11553" y="10165"/>
                      <a:pt x="11553" y="10165"/>
                      <a:pt x="11553" y="10165"/>
                    </a:cubicBezTo>
                    <a:cubicBezTo>
                      <a:pt x="11553" y="9529"/>
                      <a:pt x="11553" y="9529"/>
                      <a:pt x="11553" y="9529"/>
                    </a:cubicBezTo>
                    <a:cubicBezTo>
                      <a:pt x="11553" y="8894"/>
                      <a:pt x="11553" y="8894"/>
                      <a:pt x="11553" y="8894"/>
                    </a:cubicBezTo>
                    <a:close/>
                    <a:moveTo>
                      <a:pt x="9544" y="8894"/>
                    </a:moveTo>
                    <a:cubicBezTo>
                      <a:pt x="9544" y="6353"/>
                      <a:pt x="9544" y="6353"/>
                      <a:pt x="9544" y="6353"/>
                    </a:cubicBezTo>
                    <a:cubicBezTo>
                      <a:pt x="7033" y="6565"/>
                      <a:pt x="7033" y="6565"/>
                      <a:pt x="7033" y="6565"/>
                    </a:cubicBezTo>
                    <a:cubicBezTo>
                      <a:pt x="7033" y="9106"/>
                      <a:pt x="7033" y="9106"/>
                      <a:pt x="7033" y="9106"/>
                    </a:cubicBezTo>
                    <a:cubicBezTo>
                      <a:pt x="9544" y="8894"/>
                      <a:pt x="9544" y="8894"/>
                      <a:pt x="9544" y="8894"/>
                    </a:cubicBezTo>
                    <a:close/>
                    <a:moveTo>
                      <a:pt x="9544" y="3812"/>
                    </a:moveTo>
                    <a:cubicBezTo>
                      <a:pt x="9544" y="1906"/>
                      <a:pt x="9544" y="1906"/>
                      <a:pt x="9544" y="1906"/>
                    </a:cubicBezTo>
                    <a:cubicBezTo>
                      <a:pt x="8540" y="2118"/>
                      <a:pt x="7786" y="2118"/>
                      <a:pt x="7033" y="2118"/>
                    </a:cubicBezTo>
                    <a:cubicBezTo>
                      <a:pt x="7033" y="4235"/>
                      <a:pt x="7033" y="4235"/>
                      <a:pt x="7033" y="4235"/>
                    </a:cubicBezTo>
                    <a:cubicBezTo>
                      <a:pt x="9544" y="3812"/>
                      <a:pt x="9544" y="3812"/>
                      <a:pt x="9544" y="3812"/>
                    </a:cubicBezTo>
                    <a:close/>
                    <a:moveTo>
                      <a:pt x="7033" y="11435"/>
                    </a:moveTo>
                    <a:cubicBezTo>
                      <a:pt x="7033" y="9106"/>
                      <a:pt x="7033" y="9106"/>
                      <a:pt x="7033" y="9106"/>
                    </a:cubicBezTo>
                    <a:cubicBezTo>
                      <a:pt x="4521" y="9741"/>
                      <a:pt x="4521" y="9741"/>
                      <a:pt x="4521" y="9741"/>
                    </a:cubicBezTo>
                    <a:cubicBezTo>
                      <a:pt x="4521" y="12071"/>
                      <a:pt x="4521" y="12071"/>
                      <a:pt x="4521" y="12071"/>
                    </a:cubicBezTo>
                    <a:cubicBezTo>
                      <a:pt x="5274" y="11859"/>
                      <a:pt x="6028" y="11647"/>
                      <a:pt x="6781" y="11435"/>
                    </a:cubicBezTo>
                    <a:cubicBezTo>
                      <a:pt x="6781" y="11435"/>
                      <a:pt x="6781" y="11435"/>
                      <a:pt x="7033" y="11435"/>
                    </a:cubicBezTo>
                    <a:close/>
                    <a:moveTo>
                      <a:pt x="2260" y="10376"/>
                    </a:moveTo>
                    <a:cubicBezTo>
                      <a:pt x="4521" y="9741"/>
                      <a:pt x="4521" y="9741"/>
                      <a:pt x="4521" y="9741"/>
                    </a:cubicBezTo>
                    <a:cubicBezTo>
                      <a:pt x="4521" y="7412"/>
                      <a:pt x="4521" y="7412"/>
                      <a:pt x="4521" y="7412"/>
                    </a:cubicBezTo>
                    <a:cubicBezTo>
                      <a:pt x="2260" y="7835"/>
                      <a:pt x="2260" y="7835"/>
                      <a:pt x="2260" y="7835"/>
                    </a:cubicBezTo>
                    <a:cubicBezTo>
                      <a:pt x="2260" y="8471"/>
                      <a:pt x="2260" y="8471"/>
                      <a:pt x="2260" y="8471"/>
                    </a:cubicBezTo>
                    <a:cubicBezTo>
                      <a:pt x="2260" y="9106"/>
                      <a:pt x="2260" y="9741"/>
                      <a:pt x="2260" y="10376"/>
                    </a:cubicBezTo>
                    <a:close/>
                    <a:moveTo>
                      <a:pt x="4521" y="7412"/>
                    </a:moveTo>
                    <a:cubicBezTo>
                      <a:pt x="7033" y="6565"/>
                      <a:pt x="7033" y="6565"/>
                      <a:pt x="7033" y="6565"/>
                    </a:cubicBezTo>
                    <a:cubicBezTo>
                      <a:pt x="7033" y="4235"/>
                      <a:pt x="7033" y="4235"/>
                      <a:pt x="7033" y="4235"/>
                    </a:cubicBezTo>
                    <a:cubicBezTo>
                      <a:pt x="4521" y="4871"/>
                      <a:pt x="4521" y="4871"/>
                      <a:pt x="4521" y="4871"/>
                    </a:cubicBezTo>
                    <a:cubicBezTo>
                      <a:pt x="4521" y="7412"/>
                      <a:pt x="4521" y="7412"/>
                      <a:pt x="4521" y="7412"/>
                    </a:cubicBezTo>
                    <a:close/>
                    <a:moveTo>
                      <a:pt x="4521" y="4871"/>
                    </a:moveTo>
                    <a:cubicBezTo>
                      <a:pt x="4521" y="2753"/>
                      <a:pt x="4521" y="2753"/>
                      <a:pt x="4521" y="2753"/>
                    </a:cubicBezTo>
                    <a:cubicBezTo>
                      <a:pt x="3767" y="2965"/>
                      <a:pt x="3014" y="3176"/>
                      <a:pt x="2260" y="3600"/>
                    </a:cubicBezTo>
                    <a:cubicBezTo>
                      <a:pt x="2260" y="4235"/>
                      <a:pt x="2260" y="4659"/>
                      <a:pt x="2260" y="5294"/>
                    </a:cubicBezTo>
                    <a:lnTo>
                      <a:pt x="4521" y="4871"/>
                    </a:lnTo>
                    <a:close/>
                  </a:path>
                </a:pathLst>
              </a:custGeom>
              <a:solidFill>
                <a:schemeClr val="accent2"/>
              </a:solidFill>
              <a:ln w="12700">
                <a:miter lim="400000"/>
              </a:ln>
            </p:spPr>
            <p:txBody>
              <a:bodyPr lIns="45719" rIns="45719"/>
              <a:lstStyle/>
              <a:p/>
            </p:txBody>
          </p:sp>
          <p:sp>
            <p:nvSpPr>
              <p:cNvPr id="3346" name="Shape 3346"/>
              <p:cNvSpPr/>
              <p:nvPr/>
            </p:nvSpPr>
            <p:spPr>
              <a:xfrm>
                <a:off x="1188359" y="1974272"/>
                <a:ext cx="1476913" cy="238890"/>
              </a:xfrm>
              <a:prstGeom prst="rect">
                <a:avLst/>
              </a:prstGeom>
              <a:ln w="12700">
                <a:miter lim="400000"/>
              </a:ln>
            </p:spPr>
            <p:txBody>
              <a:bodyPr wrap="square" lIns="45719" rIns="45719">
                <a:spAutoFit/>
              </a:bodyPr>
              <a:lstStyle/>
              <a:p>
                <a:pPr>
                  <a:defRPr sz="1400" b="1">
                    <a:solidFill>
                      <a:srgbClr val="333F50"/>
                    </a:solidFill>
                  </a:defRPr>
                </a:pPr>
                <a:r>
                  <a:rPr lang="zh-CN" sz="2000" dirty="0"/>
                  <a:t>协同创新</a:t>
                </a:r>
                <a:endParaRPr lang="zh-CN" sz="2000" dirty="0"/>
              </a:p>
            </p:txBody>
          </p:sp>
          <p:sp>
            <p:nvSpPr>
              <p:cNvPr id="3347" name="Shape 3347"/>
              <p:cNvSpPr/>
              <p:nvPr/>
            </p:nvSpPr>
            <p:spPr>
              <a:xfrm>
                <a:off x="1188141" y="2204559"/>
                <a:ext cx="1689379" cy="238890"/>
              </a:xfrm>
              <a:prstGeom prst="rect">
                <a:avLst/>
              </a:prstGeom>
              <a:ln w="12700">
                <a:miter lim="400000"/>
              </a:ln>
            </p:spPr>
            <p:txBody>
              <a:bodyPr lIns="45719" rIns="45719">
                <a:spAutoFit/>
              </a:bodyPr>
              <a:lstStyle>
                <a:lvl1pPr>
                  <a:defRPr sz="1200">
                    <a:solidFill>
                      <a:srgbClr val="44546A"/>
                    </a:solidFill>
                  </a:defRPr>
                </a:lvl1pPr>
              </a:lstStyle>
              <a:p>
                <a:r>
                  <a:rPr lang="en-US"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个协同创新中心</a:t>
                </a:r>
                <a:endParaRPr lang="zh-CN" altLang="en-US" sz="2000" dirty="0" smtClean="0">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270510" y="2974975"/>
            <a:ext cx="3278505" cy="1656137"/>
            <a:chOff x="532143" y="3157840"/>
            <a:chExt cx="2629992" cy="1057252"/>
          </a:xfrm>
        </p:grpSpPr>
        <p:sp>
          <p:nvSpPr>
            <p:cNvPr id="3246" name="Shape 3246"/>
            <p:cNvSpPr/>
            <p:nvPr/>
          </p:nvSpPr>
          <p:spPr>
            <a:xfrm>
              <a:off x="532143" y="3157840"/>
              <a:ext cx="2326061" cy="1057252"/>
            </a:xfrm>
            <a:prstGeom prst="roundRect">
              <a:avLst>
                <a:gd name="adj" fmla="val 10285"/>
              </a:avLst>
            </a:prstGeom>
            <a:solidFill>
              <a:schemeClr val="accent1">
                <a:alpha val="0"/>
              </a:schemeClr>
            </a:solidFill>
            <a:ln w="19050">
              <a:solidFill>
                <a:schemeClr val="accent4"/>
              </a:solidFill>
              <a:prstDash val="dash"/>
              <a:miter/>
            </a:ln>
          </p:spPr>
          <p:txBody>
            <a:bodyPr lIns="45719" rIns="45719" anchor="ctr"/>
            <a:lstStyle/>
            <a:p>
              <a:pPr algn="ctr">
                <a:defRPr>
                  <a:solidFill>
                    <a:srgbClr val="FFFFFF"/>
                  </a:solidFill>
                </a:defRPr>
              </a:pPr>
            </a:p>
          </p:txBody>
        </p:sp>
        <p:grpSp>
          <p:nvGrpSpPr>
            <p:cNvPr id="4" name="组合 3"/>
            <p:cNvGrpSpPr/>
            <p:nvPr/>
          </p:nvGrpSpPr>
          <p:grpSpPr>
            <a:xfrm>
              <a:off x="683250" y="3186955"/>
              <a:ext cx="2478885" cy="861875"/>
              <a:chOff x="683250" y="3186955"/>
              <a:chExt cx="2478885" cy="861875"/>
            </a:xfrm>
          </p:grpSpPr>
          <p:sp>
            <p:nvSpPr>
              <p:cNvPr id="3344" name="Shape 3344"/>
              <p:cNvSpPr/>
              <p:nvPr/>
            </p:nvSpPr>
            <p:spPr>
              <a:xfrm>
                <a:off x="683250" y="3322637"/>
                <a:ext cx="384948" cy="435358"/>
              </a:xfrm>
              <a:custGeom>
                <a:avLst/>
                <a:gdLst/>
                <a:ahLst/>
                <a:cxnLst>
                  <a:cxn ang="0">
                    <a:pos x="wd2" y="hd2"/>
                  </a:cxn>
                  <a:cxn ang="5400000">
                    <a:pos x="wd2" y="hd2"/>
                  </a:cxn>
                  <a:cxn ang="10800000">
                    <a:pos x="wd2" y="hd2"/>
                  </a:cxn>
                  <a:cxn ang="16200000">
                    <a:pos x="wd2" y="hd2"/>
                  </a:cxn>
                </a:cxnLst>
                <a:rect l="0" t="0" r="r" b="b"/>
                <a:pathLst>
                  <a:path w="21600" h="21600" extrusionOk="0">
                    <a:moveTo>
                      <a:pt x="5538" y="1718"/>
                    </a:moveTo>
                    <a:cubicBezTo>
                      <a:pt x="5538" y="1964"/>
                      <a:pt x="5815" y="2455"/>
                      <a:pt x="5538" y="2700"/>
                    </a:cubicBezTo>
                    <a:cubicBezTo>
                      <a:pt x="1385" y="1473"/>
                      <a:pt x="1385" y="1473"/>
                      <a:pt x="1385" y="1473"/>
                    </a:cubicBezTo>
                    <a:cubicBezTo>
                      <a:pt x="277" y="1964"/>
                      <a:pt x="277" y="1964"/>
                      <a:pt x="277" y="1964"/>
                    </a:cubicBezTo>
                    <a:cubicBezTo>
                      <a:pt x="0" y="2700"/>
                      <a:pt x="0" y="3927"/>
                      <a:pt x="0" y="4909"/>
                    </a:cubicBezTo>
                    <a:cubicBezTo>
                      <a:pt x="0" y="6382"/>
                      <a:pt x="277" y="8100"/>
                      <a:pt x="831" y="9327"/>
                    </a:cubicBezTo>
                    <a:cubicBezTo>
                      <a:pt x="1662" y="10800"/>
                      <a:pt x="2769" y="11782"/>
                      <a:pt x="4708" y="12027"/>
                    </a:cubicBezTo>
                    <a:cubicBezTo>
                      <a:pt x="4985" y="12273"/>
                      <a:pt x="5262" y="12273"/>
                      <a:pt x="5538" y="12273"/>
                    </a:cubicBezTo>
                    <a:cubicBezTo>
                      <a:pt x="5538" y="12027"/>
                      <a:pt x="5538" y="12027"/>
                      <a:pt x="5538" y="12027"/>
                    </a:cubicBezTo>
                    <a:cubicBezTo>
                      <a:pt x="6092" y="12518"/>
                      <a:pt x="7200" y="12764"/>
                      <a:pt x="8585" y="12764"/>
                    </a:cubicBezTo>
                    <a:cubicBezTo>
                      <a:pt x="8585" y="15709"/>
                      <a:pt x="8585" y="15709"/>
                      <a:pt x="8585" y="15709"/>
                    </a:cubicBezTo>
                    <a:cubicBezTo>
                      <a:pt x="7477" y="15709"/>
                      <a:pt x="7477" y="15709"/>
                      <a:pt x="7477" y="15709"/>
                    </a:cubicBezTo>
                    <a:cubicBezTo>
                      <a:pt x="7477" y="16691"/>
                      <a:pt x="7477" y="16691"/>
                      <a:pt x="7477" y="16691"/>
                    </a:cubicBezTo>
                    <a:cubicBezTo>
                      <a:pt x="4154" y="16691"/>
                      <a:pt x="4154" y="16691"/>
                      <a:pt x="4154" y="16691"/>
                    </a:cubicBezTo>
                    <a:cubicBezTo>
                      <a:pt x="4154" y="21600"/>
                      <a:pt x="4154" y="21600"/>
                      <a:pt x="4154" y="21600"/>
                    </a:cubicBezTo>
                    <a:cubicBezTo>
                      <a:pt x="17723" y="21600"/>
                      <a:pt x="17723" y="21600"/>
                      <a:pt x="17723" y="21600"/>
                    </a:cubicBezTo>
                    <a:cubicBezTo>
                      <a:pt x="17723" y="16691"/>
                      <a:pt x="17723" y="16691"/>
                      <a:pt x="17723" y="16691"/>
                    </a:cubicBezTo>
                    <a:cubicBezTo>
                      <a:pt x="14400" y="16691"/>
                      <a:pt x="14400" y="16691"/>
                      <a:pt x="14400" y="16691"/>
                    </a:cubicBezTo>
                    <a:cubicBezTo>
                      <a:pt x="14400" y="15709"/>
                      <a:pt x="14400" y="15709"/>
                      <a:pt x="14400" y="15709"/>
                    </a:cubicBezTo>
                    <a:cubicBezTo>
                      <a:pt x="13015" y="15709"/>
                      <a:pt x="13015" y="15709"/>
                      <a:pt x="13015" y="15709"/>
                    </a:cubicBezTo>
                    <a:cubicBezTo>
                      <a:pt x="13015" y="12764"/>
                      <a:pt x="13015" y="12764"/>
                      <a:pt x="13015" y="12764"/>
                    </a:cubicBezTo>
                    <a:cubicBezTo>
                      <a:pt x="14400" y="12764"/>
                      <a:pt x="15508" y="12518"/>
                      <a:pt x="16062" y="12027"/>
                    </a:cubicBezTo>
                    <a:cubicBezTo>
                      <a:pt x="16062" y="12273"/>
                      <a:pt x="16062" y="12273"/>
                      <a:pt x="16062" y="12273"/>
                    </a:cubicBezTo>
                    <a:cubicBezTo>
                      <a:pt x="16338" y="12273"/>
                      <a:pt x="16615" y="12273"/>
                      <a:pt x="16892" y="12027"/>
                    </a:cubicBezTo>
                    <a:cubicBezTo>
                      <a:pt x="18831" y="11782"/>
                      <a:pt x="19938" y="10800"/>
                      <a:pt x="20769" y="9327"/>
                    </a:cubicBezTo>
                    <a:cubicBezTo>
                      <a:pt x="21323" y="8100"/>
                      <a:pt x="21600" y="6382"/>
                      <a:pt x="21600" y="4909"/>
                    </a:cubicBezTo>
                    <a:cubicBezTo>
                      <a:pt x="21600" y="3927"/>
                      <a:pt x="21600" y="2700"/>
                      <a:pt x="21323" y="1964"/>
                    </a:cubicBezTo>
                    <a:cubicBezTo>
                      <a:pt x="20215" y="1473"/>
                      <a:pt x="20215" y="1473"/>
                      <a:pt x="20215" y="1473"/>
                    </a:cubicBezTo>
                    <a:cubicBezTo>
                      <a:pt x="16062" y="2700"/>
                      <a:pt x="16062" y="2700"/>
                      <a:pt x="16062" y="2700"/>
                    </a:cubicBezTo>
                    <a:cubicBezTo>
                      <a:pt x="15785" y="2455"/>
                      <a:pt x="16062" y="1964"/>
                      <a:pt x="16062" y="1718"/>
                    </a:cubicBezTo>
                    <a:cubicBezTo>
                      <a:pt x="16615" y="1718"/>
                      <a:pt x="16615" y="1718"/>
                      <a:pt x="16615" y="1718"/>
                    </a:cubicBezTo>
                    <a:cubicBezTo>
                      <a:pt x="16615" y="0"/>
                      <a:pt x="16615" y="0"/>
                      <a:pt x="16615" y="0"/>
                    </a:cubicBezTo>
                    <a:cubicBezTo>
                      <a:pt x="4708" y="0"/>
                      <a:pt x="4708" y="0"/>
                      <a:pt x="4708" y="0"/>
                    </a:cubicBezTo>
                    <a:cubicBezTo>
                      <a:pt x="4708" y="1718"/>
                      <a:pt x="4708" y="1718"/>
                      <a:pt x="4708" y="1718"/>
                    </a:cubicBezTo>
                    <a:cubicBezTo>
                      <a:pt x="5538" y="1718"/>
                      <a:pt x="5538" y="1718"/>
                      <a:pt x="5538" y="1718"/>
                    </a:cubicBezTo>
                    <a:close/>
                    <a:moveTo>
                      <a:pt x="17446" y="10309"/>
                    </a:moveTo>
                    <a:cubicBezTo>
                      <a:pt x="17723" y="8836"/>
                      <a:pt x="16615" y="6873"/>
                      <a:pt x="16338" y="4909"/>
                    </a:cubicBezTo>
                    <a:cubicBezTo>
                      <a:pt x="16892" y="5400"/>
                      <a:pt x="16892" y="5400"/>
                      <a:pt x="16892" y="5400"/>
                    </a:cubicBezTo>
                    <a:cubicBezTo>
                      <a:pt x="18277" y="4418"/>
                      <a:pt x="18277" y="4418"/>
                      <a:pt x="18277" y="4418"/>
                    </a:cubicBezTo>
                    <a:cubicBezTo>
                      <a:pt x="17723" y="3927"/>
                      <a:pt x="17723" y="3927"/>
                      <a:pt x="17723" y="3927"/>
                    </a:cubicBezTo>
                    <a:cubicBezTo>
                      <a:pt x="19662" y="3191"/>
                      <a:pt x="19662" y="3191"/>
                      <a:pt x="19662" y="3191"/>
                    </a:cubicBezTo>
                    <a:cubicBezTo>
                      <a:pt x="19938" y="3682"/>
                      <a:pt x="19938" y="4418"/>
                      <a:pt x="19938" y="4909"/>
                    </a:cubicBezTo>
                    <a:cubicBezTo>
                      <a:pt x="19662" y="6382"/>
                      <a:pt x="19662" y="7609"/>
                      <a:pt x="19108" y="8836"/>
                    </a:cubicBezTo>
                    <a:cubicBezTo>
                      <a:pt x="18554" y="9573"/>
                      <a:pt x="18000" y="10064"/>
                      <a:pt x="17446" y="10309"/>
                    </a:cubicBezTo>
                    <a:close/>
                    <a:moveTo>
                      <a:pt x="5262" y="4909"/>
                    </a:moveTo>
                    <a:cubicBezTo>
                      <a:pt x="4708" y="6873"/>
                      <a:pt x="3877" y="8836"/>
                      <a:pt x="4154" y="10309"/>
                    </a:cubicBezTo>
                    <a:cubicBezTo>
                      <a:pt x="3600" y="10064"/>
                      <a:pt x="3046" y="9573"/>
                      <a:pt x="2492" y="8836"/>
                    </a:cubicBezTo>
                    <a:cubicBezTo>
                      <a:pt x="1938" y="7609"/>
                      <a:pt x="1662" y="6382"/>
                      <a:pt x="1662" y="4909"/>
                    </a:cubicBezTo>
                    <a:cubicBezTo>
                      <a:pt x="1662" y="4418"/>
                      <a:pt x="1662" y="3682"/>
                      <a:pt x="1938" y="3191"/>
                    </a:cubicBezTo>
                    <a:cubicBezTo>
                      <a:pt x="3877" y="3927"/>
                      <a:pt x="3877" y="3927"/>
                      <a:pt x="3877" y="3927"/>
                    </a:cubicBezTo>
                    <a:cubicBezTo>
                      <a:pt x="3323" y="4418"/>
                      <a:pt x="3323" y="4418"/>
                      <a:pt x="3323" y="4418"/>
                    </a:cubicBezTo>
                    <a:cubicBezTo>
                      <a:pt x="4708" y="5400"/>
                      <a:pt x="4708" y="5400"/>
                      <a:pt x="4708" y="5400"/>
                    </a:cubicBezTo>
                    <a:cubicBezTo>
                      <a:pt x="5262" y="4909"/>
                      <a:pt x="5262" y="4909"/>
                      <a:pt x="5262" y="4909"/>
                    </a:cubicBezTo>
                    <a:close/>
                    <a:moveTo>
                      <a:pt x="8862" y="2455"/>
                    </a:moveTo>
                    <a:cubicBezTo>
                      <a:pt x="8862" y="11045"/>
                      <a:pt x="8862" y="11045"/>
                      <a:pt x="8862" y="11045"/>
                    </a:cubicBezTo>
                    <a:cubicBezTo>
                      <a:pt x="8862" y="11045"/>
                      <a:pt x="7477" y="11045"/>
                      <a:pt x="6923" y="10064"/>
                    </a:cubicBezTo>
                    <a:cubicBezTo>
                      <a:pt x="6646" y="9082"/>
                      <a:pt x="7754" y="3927"/>
                      <a:pt x="7754" y="3436"/>
                    </a:cubicBezTo>
                    <a:cubicBezTo>
                      <a:pt x="7754" y="3191"/>
                      <a:pt x="7754" y="2455"/>
                      <a:pt x="7754" y="2455"/>
                    </a:cubicBezTo>
                    <a:lnTo>
                      <a:pt x="8862" y="2455"/>
                    </a:lnTo>
                    <a:close/>
                  </a:path>
                </a:pathLst>
              </a:custGeom>
              <a:solidFill>
                <a:schemeClr val="accent3"/>
              </a:solidFill>
              <a:ln w="12700">
                <a:miter lim="400000"/>
              </a:ln>
            </p:spPr>
            <p:txBody>
              <a:bodyPr lIns="45719" rIns="45719"/>
              <a:lstStyle/>
              <a:p/>
            </p:txBody>
          </p:sp>
          <p:sp>
            <p:nvSpPr>
              <p:cNvPr id="3348" name="Shape 3348"/>
              <p:cNvSpPr/>
              <p:nvPr/>
            </p:nvSpPr>
            <p:spPr>
              <a:xfrm>
                <a:off x="1187285" y="3186955"/>
                <a:ext cx="1974850" cy="461316"/>
              </a:xfrm>
              <a:prstGeom prst="rect">
                <a:avLst/>
              </a:prstGeom>
              <a:ln w="12700">
                <a:miter lim="400000"/>
              </a:ln>
            </p:spPr>
            <p:txBody>
              <a:bodyPr wrap="square" lIns="45719" rIns="45719">
                <a:spAutoFit/>
              </a:bodyPr>
              <a:lstStyle/>
              <a:p>
                <a:pPr>
                  <a:defRPr sz="1400" b="1">
                    <a:solidFill>
                      <a:srgbClr val="333F50"/>
                    </a:solidFill>
                  </a:defRPr>
                </a:pPr>
                <a:r>
                  <a:rPr lang="zh-CN" sz="2000" dirty="0">
                    <a:latin typeface="微软雅黑" panose="020B0503020204020204" pitchFamily="34" charset="-122"/>
                    <a:ea typeface="微软雅黑" panose="020B0503020204020204" pitchFamily="34" charset="-122"/>
                  </a:rPr>
                  <a:t>重点实验室、</a:t>
                </a:r>
                <a:endParaRPr lang="zh-CN" sz="2000" dirty="0">
                  <a:latin typeface="微软雅黑" panose="020B0503020204020204" pitchFamily="34" charset="-122"/>
                  <a:ea typeface="微软雅黑" panose="020B0503020204020204" pitchFamily="34" charset="-122"/>
                </a:endParaRPr>
              </a:p>
              <a:p>
                <a:pPr>
                  <a:defRPr sz="1400" b="1">
                    <a:solidFill>
                      <a:srgbClr val="333F50"/>
                    </a:solidFill>
                  </a:defRPr>
                </a:pPr>
                <a:r>
                  <a:rPr lang="zh-CN" sz="2000" dirty="0">
                    <a:latin typeface="微软雅黑" panose="020B0503020204020204" pitchFamily="34" charset="-122"/>
                    <a:ea typeface="微软雅黑" panose="020B0503020204020204" pitchFamily="34" charset="-122"/>
                  </a:rPr>
                  <a:t>工程中心</a:t>
                </a: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p:txBody>
          </p:sp>
          <p:sp>
            <p:nvSpPr>
              <p:cNvPr id="3349" name="Shape 3349"/>
              <p:cNvSpPr/>
              <p:nvPr/>
            </p:nvSpPr>
            <p:spPr>
              <a:xfrm>
                <a:off x="1140829" y="3587514"/>
                <a:ext cx="1689380" cy="461316"/>
              </a:xfrm>
              <a:prstGeom prst="rect">
                <a:avLst/>
              </a:prstGeom>
              <a:ln w="12700">
                <a:miter lim="400000"/>
              </a:ln>
            </p:spPr>
            <p:txBody>
              <a:bodyPr wrap="square" lIns="45719" rIns="45719">
                <a:spAutoFit/>
              </a:bodyPr>
              <a:lstStyle>
                <a:lvl1pPr>
                  <a:defRPr sz="1200">
                    <a:solidFill>
                      <a:srgbClr val="44546A"/>
                    </a:solidFill>
                  </a:defRPr>
                </a:lvl1pPr>
              </a:lstStyle>
              <a:p>
                <a:r>
                  <a:rPr lang="en-US" dirty="0"/>
                  <a:t> </a:t>
                </a:r>
                <a:r>
                  <a:rPr lang="en-US"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个重点实验室、</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个工程中心</a:t>
                </a:r>
                <a:endParaRPr lang="zh-CN" altLang="en-US" sz="2000" dirty="0">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271145" y="4805680"/>
            <a:ext cx="2863850" cy="1498199"/>
            <a:chOff x="538907" y="4365928"/>
            <a:chExt cx="2280862" cy="754064"/>
          </a:xfrm>
        </p:grpSpPr>
        <p:sp>
          <p:nvSpPr>
            <p:cNvPr id="3342" name="Shape 3342"/>
            <p:cNvSpPr/>
            <p:nvPr/>
          </p:nvSpPr>
          <p:spPr>
            <a:xfrm>
              <a:off x="538907" y="4365928"/>
              <a:ext cx="2280862" cy="754064"/>
            </a:xfrm>
            <a:prstGeom prst="roundRect">
              <a:avLst>
                <a:gd name="adj" fmla="val 10285"/>
              </a:avLst>
            </a:prstGeom>
            <a:solidFill>
              <a:schemeClr val="accent1">
                <a:alpha val="0"/>
              </a:schemeClr>
            </a:solidFill>
            <a:ln w="19050">
              <a:solidFill>
                <a:schemeClr val="accent5"/>
              </a:solidFill>
              <a:prstDash val="dash"/>
              <a:miter/>
            </a:ln>
          </p:spPr>
          <p:txBody>
            <a:bodyPr lIns="45719" rIns="45719" anchor="ctr"/>
            <a:lstStyle/>
            <a:p>
              <a:pPr algn="ctr">
                <a:defRPr>
                  <a:solidFill>
                    <a:srgbClr val="FFFFFF"/>
                  </a:solidFill>
                </a:defRPr>
              </a:pPr>
            </a:p>
          </p:txBody>
        </p:sp>
        <p:grpSp>
          <p:nvGrpSpPr>
            <p:cNvPr id="5" name="组合 4"/>
            <p:cNvGrpSpPr/>
            <p:nvPr/>
          </p:nvGrpSpPr>
          <p:grpSpPr>
            <a:xfrm>
              <a:off x="673577" y="4393901"/>
              <a:ext cx="2132958" cy="653446"/>
              <a:chOff x="673577" y="4393901"/>
              <a:chExt cx="2132958" cy="653446"/>
            </a:xfrm>
          </p:grpSpPr>
          <p:sp>
            <p:nvSpPr>
              <p:cNvPr id="3345" name="Shape 3345"/>
              <p:cNvSpPr/>
              <p:nvPr/>
            </p:nvSpPr>
            <p:spPr>
              <a:xfrm>
                <a:off x="673577" y="4547570"/>
                <a:ext cx="493295" cy="398835"/>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chemeClr val="accent4"/>
              </a:solidFill>
              <a:ln w="12700">
                <a:miter lim="400000"/>
              </a:ln>
            </p:spPr>
            <p:txBody>
              <a:bodyPr lIns="45719" rIns="45719"/>
              <a:lstStyle/>
              <a:p/>
            </p:txBody>
          </p:sp>
          <p:sp>
            <p:nvSpPr>
              <p:cNvPr id="3350" name="Shape 3350"/>
              <p:cNvSpPr/>
              <p:nvPr/>
            </p:nvSpPr>
            <p:spPr>
              <a:xfrm>
                <a:off x="1187285" y="4393901"/>
                <a:ext cx="1619250" cy="363710"/>
              </a:xfrm>
              <a:prstGeom prst="rect">
                <a:avLst/>
              </a:prstGeom>
              <a:ln w="12700">
                <a:miter lim="400000"/>
              </a:ln>
            </p:spPr>
            <p:txBody>
              <a:bodyPr wrap="square" lIns="45719" rIns="45719">
                <a:spAutoFit/>
              </a:bodyPr>
              <a:lstStyle/>
              <a:p>
                <a:pPr>
                  <a:defRPr sz="1400" b="1">
                    <a:solidFill>
                      <a:srgbClr val="333F50"/>
                    </a:solidFill>
                  </a:defRPr>
                </a:pPr>
                <a:r>
                  <a:rPr lang="zh-CN" sz="2000" dirty="0">
                    <a:latin typeface="微软雅黑" panose="020B0503020204020204" pitchFamily="34" charset="-122"/>
                    <a:ea typeface="微软雅黑" panose="020B0503020204020204" pitchFamily="34" charset="-122"/>
                  </a:rPr>
                  <a:t>人文社科研究基地</a:t>
                </a:r>
                <a:r>
                  <a:rPr sz="2000" dirty="0">
                    <a:latin typeface="微软雅黑" panose="020B0503020204020204" pitchFamily="34" charset="-122"/>
                    <a:ea typeface="微软雅黑" panose="020B0503020204020204" pitchFamily="34" charset="-122"/>
                  </a:rPr>
                  <a:t> </a:t>
                </a:r>
                <a:endParaRPr sz="2000" dirty="0">
                  <a:latin typeface="微软雅黑" panose="020B0503020204020204" pitchFamily="34" charset="-122"/>
                  <a:ea typeface="微软雅黑" panose="020B0503020204020204" pitchFamily="34" charset="-122"/>
                </a:endParaRPr>
              </a:p>
            </p:txBody>
          </p:sp>
          <p:sp>
            <p:nvSpPr>
              <p:cNvPr id="3351" name="Shape 3351"/>
              <p:cNvSpPr/>
              <p:nvPr/>
            </p:nvSpPr>
            <p:spPr>
              <a:xfrm>
                <a:off x="1099139" y="4683637"/>
                <a:ext cx="1689380" cy="363710"/>
              </a:xfrm>
              <a:prstGeom prst="rect">
                <a:avLst/>
              </a:prstGeom>
              <a:ln w="12700">
                <a:miter lim="400000"/>
              </a:ln>
            </p:spPr>
            <p:txBody>
              <a:bodyPr wrap="square" lIns="45719" rIns="45719">
                <a:spAutoFit/>
              </a:bodyPr>
              <a:lstStyle>
                <a:lvl1pPr>
                  <a:defRPr sz="1200">
                    <a:solidFill>
                      <a:srgbClr val="44546A"/>
                    </a:solidFill>
                  </a:defRPr>
                </a:lvl1pPr>
              </a:lstStyle>
              <a:p>
                <a:r>
                  <a:rPr lang="en-US" dirty="0"/>
                  <a:t>   </a:t>
                </a:r>
                <a:r>
                  <a:rPr lang="en-US" sz="2000" dirty="0">
                    <a:latin typeface="微软雅黑" panose="020B0503020204020204" pitchFamily="34" charset="-122"/>
                    <a:ea typeface="微软雅黑" panose="020B0503020204020204" pitchFamily="34" charset="-122"/>
                  </a:rPr>
                  <a:t> 4</a:t>
                </a:r>
                <a:r>
                  <a:rPr lang="zh-CN" altLang="en-US" sz="2000" dirty="0">
                    <a:latin typeface="微软雅黑" panose="020B0503020204020204" pitchFamily="34" charset="-122"/>
                    <a:ea typeface="微软雅黑" panose="020B0503020204020204" pitchFamily="34" charset="-122"/>
                  </a:rPr>
                  <a:t>个人文社科研究基地</a:t>
                </a:r>
                <a:endParaRPr lang="zh-CN" altLang="en-US" sz="2000" dirty="0">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9453056" y="1441021"/>
            <a:ext cx="2170912" cy="1014990"/>
            <a:chOff x="9453056" y="1441021"/>
            <a:chExt cx="2170912" cy="1014990"/>
          </a:xfrm>
        </p:grpSpPr>
        <p:sp>
          <p:nvSpPr>
            <p:cNvPr id="3352" name="Shape 3352"/>
            <p:cNvSpPr/>
            <p:nvPr/>
          </p:nvSpPr>
          <p:spPr>
            <a:xfrm>
              <a:off x="9453056" y="1739731"/>
              <a:ext cx="2170912" cy="716280"/>
            </a:xfrm>
            <a:prstGeom prst="rect">
              <a:avLst/>
            </a:prstGeom>
            <a:ln w="12700">
              <a:miter lim="400000"/>
            </a:ln>
          </p:spPr>
          <p:txBody>
            <a:bodyPr lIns="30478" tIns="30478" rIns="30478" bIns="30478">
              <a:spAutoFit/>
            </a:bodyPr>
            <a:lstStyle/>
            <a:p>
              <a:pPr algn="ctr">
                <a:spcBef>
                  <a:spcPts val="200"/>
                </a:spcBef>
                <a:defRPr sz="1200">
                  <a:solidFill>
                    <a:srgbClr val="44546A"/>
                  </a:solidFill>
                </a:defRPr>
              </a:pPr>
              <a:r>
                <a:rPr lang="en-US" sz="2000" dirty="0" smtClean="0">
                  <a:latin typeface="微软雅黑" panose="020B0503020204020204" pitchFamily="34" charset="-122"/>
                  <a:ea typeface="微软雅黑" panose="020B0503020204020204" pitchFamily="34" charset="-122"/>
                </a:rPr>
                <a:t>2013</a:t>
              </a:r>
              <a:r>
                <a:rPr lang="zh-CN" altLang="en-US" sz="2000" dirty="0" smtClean="0">
                  <a:latin typeface="微软雅黑" panose="020B0503020204020204" pitchFamily="34" charset="-122"/>
                  <a:ea typeface="微软雅黑" panose="020B0503020204020204" pitchFamily="34" charset="-122"/>
                </a:rPr>
                <a:t>年</a:t>
              </a:r>
              <a:endParaRPr lang="zh-CN" altLang="en-US" sz="2000" dirty="0" smtClean="0">
                <a:latin typeface="微软雅黑" panose="020B0503020204020204" pitchFamily="34" charset="-122"/>
                <a:ea typeface="微软雅黑" panose="020B0503020204020204" pitchFamily="34" charset="-122"/>
              </a:endParaRPr>
            </a:p>
            <a:p>
              <a:pPr algn="ctr">
                <a:spcBef>
                  <a:spcPts val="200"/>
                </a:spcBef>
                <a:defRPr sz="1200">
                  <a:solidFill>
                    <a:srgbClr val="44546A"/>
                  </a:solidFill>
                </a:defRPr>
              </a:pPr>
              <a:r>
                <a:rPr lang="zh-CN" sz="2000" dirty="0">
                  <a:latin typeface="微软雅黑" panose="020B0503020204020204" pitchFamily="34" charset="-122"/>
                  <a:ea typeface="微软雅黑" panose="020B0503020204020204" pitchFamily="34" charset="-122"/>
                </a:rPr>
                <a:t>新增</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个平台</a:t>
              </a:r>
              <a:endParaRPr lang="zh-CN" altLang="en-US" sz="2000" dirty="0">
                <a:latin typeface="微软雅黑" panose="020B0503020204020204" pitchFamily="34" charset="-122"/>
                <a:ea typeface="微软雅黑" panose="020B0503020204020204" pitchFamily="34" charset="-122"/>
              </a:endParaRPr>
            </a:p>
          </p:txBody>
        </p:sp>
        <p:sp>
          <p:nvSpPr>
            <p:cNvPr id="3356" name="Shape 3356"/>
            <p:cNvSpPr/>
            <p:nvPr/>
          </p:nvSpPr>
          <p:spPr>
            <a:xfrm>
              <a:off x="10361980" y="1441021"/>
              <a:ext cx="344525" cy="226245"/>
            </a:xfrm>
            <a:prstGeom prst="roundRect">
              <a:avLst>
                <a:gd name="adj" fmla="val 12543"/>
              </a:avLst>
            </a:prstGeom>
            <a:solidFill>
              <a:schemeClr val="accent1"/>
            </a:solidFill>
            <a:ln w="12700">
              <a:miter lim="400000"/>
            </a:ln>
          </p:spPr>
          <p:txBody>
            <a:bodyPr lIns="45719" rIns="45719" anchor="ctr"/>
            <a:lstStyle/>
            <a:p>
              <a:pPr algn="ctr">
                <a:defRPr>
                  <a:solidFill>
                    <a:srgbClr val="FFFFFF"/>
                  </a:solidFill>
                </a:defRPr>
              </a:pPr>
            </a:p>
          </p:txBody>
        </p:sp>
      </p:grpSp>
      <p:grpSp>
        <p:nvGrpSpPr>
          <p:cNvPr id="10" name="组合 9"/>
          <p:cNvGrpSpPr/>
          <p:nvPr/>
        </p:nvGrpSpPr>
        <p:grpSpPr>
          <a:xfrm>
            <a:off x="9448788" y="2638015"/>
            <a:ext cx="2170912" cy="992964"/>
            <a:chOff x="9448788" y="2638015"/>
            <a:chExt cx="2170912" cy="992964"/>
          </a:xfrm>
        </p:grpSpPr>
        <p:sp>
          <p:nvSpPr>
            <p:cNvPr id="3353" name="Shape 3353"/>
            <p:cNvSpPr/>
            <p:nvPr/>
          </p:nvSpPr>
          <p:spPr>
            <a:xfrm>
              <a:off x="9448788" y="2914699"/>
              <a:ext cx="2170912" cy="716280"/>
            </a:xfrm>
            <a:prstGeom prst="rect">
              <a:avLst/>
            </a:prstGeom>
            <a:ln w="12700">
              <a:miter lim="400000"/>
            </a:ln>
          </p:spPr>
          <p:txBody>
            <a:bodyPr lIns="30478" tIns="30478" rIns="30478" bIns="30478">
              <a:spAutoFit/>
            </a:bodyPr>
            <a:lstStyle/>
            <a:p>
              <a:pPr algn="ctr">
                <a:spcBef>
                  <a:spcPts val="300"/>
                </a:spcBef>
                <a:defRPr sz="1600" b="1">
                  <a:solidFill>
                    <a:srgbClr val="333F50"/>
                  </a:solidFill>
                </a:defRPr>
              </a:pPr>
              <a:r>
                <a:rPr lang="en-US" sz="2000" b="0" dirty="0" smtClean="0">
                  <a:latin typeface="微软雅黑" panose="020B0503020204020204" pitchFamily="34" charset="-122"/>
                  <a:ea typeface="微软雅黑" panose="020B0503020204020204" pitchFamily="34" charset="-122"/>
                </a:rPr>
                <a:t>2014</a:t>
              </a:r>
              <a:r>
                <a:rPr lang="zh-CN" altLang="en-US" sz="2000" b="0" dirty="0" smtClean="0">
                  <a:latin typeface="微软雅黑" panose="020B0503020204020204" pitchFamily="34" charset="-122"/>
                  <a:ea typeface="微软雅黑" panose="020B0503020204020204" pitchFamily="34" charset="-122"/>
                </a:rPr>
                <a:t>年</a:t>
              </a:r>
              <a:endParaRPr lang="zh-CN" altLang="en-US" sz="2000" b="0" dirty="0" smtClean="0">
                <a:latin typeface="微软雅黑" panose="020B0503020204020204" pitchFamily="34" charset="-122"/>
                <a:ea typeface="微软雅黑" panose="020B0503020204020204" pitchFamily="34" charset="-122"/>
              </a:endParaRPr>
            </a:p>
            <a:p>
              <a:pPr algn="ctr">
                <a:spcBef>
                  <a:spcPts val="200"/>
                </a:spcBef>
                <a:defRPr sz="1200">
                  <a:solidFill>
                    <a:srgbClr val="44546A"/>
                  </a:solidFill>
                </a:defRPr>
              </a:pPr>
              <a:r>
                <a:rPr lang="zh-CN" sz="2000" dirty="0">
                  <a:latin typeface="微软雅黑" panose="020B0503020204020204" pitchFamily="34" charset="-122"/>
                  <a:ea typeface="微软雅黑" panose="020B0503020204020204" pitchFamily="34" charset="-122"/>
                </a:rPr>
                <a:t>新增</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个平台</a:t>
              </a:r>
              <a:endParaRPr lang="zh-CN" altLang="en-US" sz="2000" dirty="0">
                <a:latin typeface="微软雅黑" panose="020B0503020204020204" pitchFamily="34" charset="-122"/>
                <a:ea typeface="微软雅黑" panose="020B0503020204020204" pitchFamily="34" charset="-122"/>
              </a:endParaRPr>
            </a:p>
          </p:txBody>
        </p:sp>
        <p:sp>
          <p:nvSpPr>
            <p:cNvPr id="3357" name="Shape 3357"/>
            <p:cNvSpPr/>
            <p:nvPr/>
          </p:nvSpPr>
          <p:spPr>
            <a:xfrm>
              <a:off x="10361981" y="2638015"/>
              <a:ext cx="344525" cy="226245"/>
            </a:xfrm>
            <a:prstGeom prst="roundRect">
              <a:avLst>
                <a:gd name="adj" fmla="val 12543"/>
              </a:avLst>
            </a:prstGeom>
            <a:solidFill>
              <a:schemeClr val="accent2"/>
            </a:solidFill>
            <a:ln w="12700">
              <a:miter lim="400000"/>
            </a:ln>
          </p:spPr>
          <p:txBody>
            <a:bodyPr lIns="45719" rIns="45719" anchor="ctr"/>
            <a:lstStyle/>
            <a:p>
              <a:pPr algn="ctr">
                <a:defRPr>
                  <a:solidFill>
                    <a:srgbClr val="FFFFFF"/>
                  </a:solidFill>
                </a:defRPr>
              </a:pPr>
            </a:p>
          </p:txBody>
        </p:sp>
      </p:grpSp>
      <p:grpSp>
        <p:nvGrpSpPr>
          <p:cNvPr id="12" name="组合 11"/>
          <p:cNvGrpSpPr/>
          <p:nvPr/>
        </p:nvGrpSpPr>
        <p:grpSpPr>
          <a:xfrm>
            <a:off x="9448788" y="3788568"/>
            <a:ext cx="2170912" cy="1017377"/>
            <a:chOff x="9448788" y="3788568"/>
            <a:chExt cx="2170912" cy="1017377"/>
          </a:xfrm>
        </p:grpSpPr>
        <p:sp>
          <p:nvSpPr>
            <p:cNvPr id="3354" name="Shape 3354"/>
            <p:cNvSpPr/>
            <p:nvPr/>
          </p:nvSpPr>
          <p:spPr>
            <a:xfrm>
              <a:off x="9448788" y="4089665"/>
              <a:ext cx="2170912" cy="716280"/>
            </a:xfrm>
            <a:prstGeom prst="rect">
              <a:avLst/>
            </a:prstGeom>
            <a:ln w="12700">
              <a:miter lim="400000"/>
            </a:ln>
          </p:spPr>
          <p:txBody>
            <a:bodyPr lIns="30478" tIns="30478" rIns="30478" bIns="30478">
              <a:spAutoFit/>
            </a:bodyPr>
            <a:lstStyle/>
            <a:p>
              <a:pPr algn="ctr">
                <a:spcBef>
                  <a:spcPts val="300"/>
                </a:spcBef>
                <a:defRPr sz="1600" b="1">
                  <a:solidFill>
                    <a:srgbClr val="333F50"/>
                  </a:solidFill>
                </a:defRPr>
              </a:pPr>
              <a:r>
                <a:rPr lang="en-US" sz="2000" b="0" dirty="0" smtClean="0">
                  <a:latin typeface="微软雅黑" panose="020B0503020204020204" pitchFamily="34" charset="-122"/>
                  <a:ea typeface="微软雅黑" panose="020B0503020204020204" pitchFamily="34" charset="-122"/>
                </a:rPr>
                <a:t>2015</a:t>
              </a:r>
              <a:r>
                <a:rPr lang="zh-CN" altLang="en-US" sz="2000" b="0" dirty="0" smtClean="0">
                  <a:latin typeface="微软雅黑" panose="020B0503020204020204" pitchFamily="34" charset="-122"/>
                  <a:ea typeface="微软雅黑" panose="020B0503020204020204" pitchFamily="34" charset="-122"/>
                </a:rPr>
                <a:t>年</a:t>
              </a:r>
              <a:endParaRPr lang="zh-CN" altLang="en-US" sz="2000" b="0" dirty="0" smtClean="0">
                <a:latin typeface="微软雅黑" panose="020B0503020204020204" pitchFamily="34" charset="-122"/>
                <a:ea typeface="微软雅黑" panose="020B0503020204020204" pitchFamily="34" charset="-122"/>
              </a:endParaRPr>
            </a:p>
            <a:p>
              <a:pPr algn="ctr">
                <a:spcBef>
                  <a:spcPts val="200"/>
                </a:spcBef>
                <a:defRPr sz="1200">
                  <a:solidFill>
                    <a:srgbClr val="44546A"/>
                  </a:solidFill>
                </a:defRPr>
              </a:pPr>
              <a:r>
                <a:rPr lang="zh-CN" sz="2000" dirty="0">
                  <a:latin typeface="微软雅黑" panose="020B0503020204020204" pitchFamily="34" charset="-122"/>
                  <a:ea typeface="微软雅黑" panose="020B0503020204020204" pitchFamily="34" charset="-122"/>
                </a:rPr>
                <a:t>新增</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个平台</a:t>
              </a:r>
              <a:endParaRPr lang="zh-CN" altLang="en-US" sz="2000" dirty="0">
                <a:latin typeface="微软雅黑" panose="020B0503020204020204" pitchFamily="34" charset="-122"/>
                <a:ea typeface="微软雅黑" panose="020B0503020204020204" pitchFamily="34" charset="-122"/>
              </a:endParaRPr>
            </a:p>
          </p:txBody>
        </p:sp>
        <p:sp>
          <p:nvSpPr>
            <p:cNvPr id="3358" name="Shape 3358"/>
            <p:cNvSpPr/>
            <p:nvPr/>
          </p:nvSpPr>
          <p:spPr>
            <a:xfrm>
              <a:off x="10361979" y="3788568"/>
              <a:ext cx="344525" cy="226245"/>
            </a:xfrm>
            <a:prstGeom prst="roundRect">
              <a:avLst>
                <a:gd name="adj" fmla="val 12543"/>
              </a:avLst>
            </a:prstGeom>
            <a:solidFill>
              <a:schemeClr val="accent4"/>
            </a:solidFill>
            <a:ln w="12700">
              <a:miter lim="400000"/>
            </a:ln>
          </p:spPr>
          <p:txBody>
            <a:bodyPr lIns="45719" rIns="45719" anchor="ctr"/>
            <a:lstStyle/>
            <a:p>
              <a:pPr algn="ctr">
                <a:defRPr>
                  <a:solidFill>
                    <a:srgbClr val="FFFFFF"/>
                  </a:solidFill>
                </a:defRPr>
              </a:pPr>
            </a:p>
          </p:txBody>
        </p:sp>
      </p:grpSp>
      <p:grpSp>
        <p:nvGrpSpPr>
          <p:cNvPr id="11" name="组合 10"/>
          <p:cNvGrpSpPr/>
          <p:nvPr/>
        </p:nvGrpSpPr>
        <p:grpSpPr>
          <a:xfrm>
            <a:off x="9453056" y="5006869"/>
            <a:ext cx="2170912" cy="972528"/>
            <a:chOff x="9453056" y="5006869"/>
            <a:chExt cx="2170912" cy="972528"/>
          </a:xfrm>
        </p:grpSpPr>
        <p:sp>
          <p:nvSpPr>
            <p:cNvPr id="3355" name="Shape 3355"/>
            <p:cNvSpPr/>
            <p:nvPr/>
          </p:nvSpPr>
          <p:spPr>
            <a:xfrm>
              <a:off x="9453056" y="5263117"/>
              <a:ext cx="2170912" cy="716280"/>
            </a:xfrm>
            <a:prstGeom prst="rect">
              <a:avLst/>
            </a:prstGeom>
            <a:ln w="12700">
              <a:miter lim="400000"/>
            </a:ln>
          </p:spPr>
          <p:txBody>
            <a:bodyPr lIns="30478" tIns="30478" rIns="30478" bIns="30478">
              <a:spAutoFit/>
            </a:bodyPr>
            <a:lstStyle/>
            <a:p>
              <a:pPr algn="ctr">
                <a:spcBef>
                  <a:spcPts val="200"/>
                </a:spcBef>
                <a:defRPr sz="1200">
                  <a:solidFill>
                    <a:srgbClr val="44546A"/>
                  </a:solidFill>
                </a:defRPr>
              </a:pPr>
              <a:r>
                <a:rPr lang="en-US" sz="2000" dirty="0" smtClean="0">
                  <a:latin typeface="微软雅黑" panose="020B0503020204020204" pitchFamily="34" charset="-122"/>
                  <a:ea typeface="微软雅黑" panose="020B0503020204020204" pitchFamily="34" charset="-122"/>
                </a:rPr>
                <a:t>2016</a:t>
              </a:r>
              <a:r>
                <a:rPr lang="zh-CN" altLang="en-US" sz="2000" dirty="0" smtClean="0">
                  <a:latin typeface="微软雅黑" panose="020B0503020204020204" pitchFamily="34" charset="-122"/>
                  <a:ea typeface="微软雅黑" panose="020B0503020204020204" pitchFamily="34" charset="-122"/>
                </a:rPr>
                <a:t>年</a:t>
              </a:r>
              <a:endParaRPr lang="zh-CN" altLang="en-US" sz="2000" dirty="0" smtClean="0">
                <a:latin typeface="微软雅黑" panose="020B0503020204020204" pitchFamily="34" charset="-122"/>
                <a:ea typeface="微软雅黑" panose="020B0503020204020204" pitchFamily="34" charset="-122"/>
              </a:endParaRPr>
            </a:p>
            <a:p>
              <a:pPr algn="ctr">
                <a:spcBef>
                  <a:spcPts val="200"/>
                </a:spcBef>
                <a:defRPr sz="1200">
                  <a:solidFill>
                    <a:srgbClr val="44546A"/>
                  </a:solidFill>
                </a:defRPr>
              </a:pPr>
              <a:r>
                <a:rPr lang="zh-CN" sz="2000" dirty="0">
                  <a:latin typeface="微软雅黑" panose="020B0503020204020204" pitchFamily="34" charset="-122"/>
                  <a:ea typeface="微软雅黑" panose="020B0503020204020204" pitchFamily="34" charset="-122"/>
                </a:rPr>
                <a:t>新增</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个平台</a:t>
              </a:r>
              <a:endParaRPr lang="zh-CN" altLang="en-US" sz="2000" dirty="0">
                <a:latin typeface="微软雅黑" panose="020B0503020204020204" pitchFamily="34" charset="-122"/>
                <a:ea typeface="微软雅黑" panose="020B0503020204020204" pitchFamily="34" charset="-122"/>
              </a:endParaRPr>
            </a:p>
          </p:txBody>
        </p:sp>
        <p:sp>
          <p:nvSpPr>
            <p:cNvPr id="3359" name="Shape 3359"/>
            <p:cNvSpPr/>
            <p:nvPr/>
          </p:nvSpPr>
          <p:spPr>
            <a:xfrm>
              <a:off x="10371755" y="5006869"/>
              <a:ext cx="344525" cy="226245"/>
            </a:xfrm>
            <a:prstGeom prst="roundRect">
              <a:avLst>
                <a:gd name="adj" fmla="val 12543"/>
              </a:avLst>
            </a:prstGeom>
            <a:solidFill>
              <a:schemeClr val="accent5"/>
            </a:solidFill>
            <a:ln w="12700">
              <a:miter lim="400000"/>
            </a:ln>
          </p:spPr>
          <p:txBody>
            <a:bodyPr lIns="45719" rIns="45719" anchor="ctr"/>
            <a:lstStyle/>
            <a:p>
              <a:pPr algn="ctr">
                <a:defRPr>
                  <a:solidFill>
                    <a:srgbClr val="FFFFFF"/>
                  </a:solidFill>
                </a:defRPr>
              </a:pPr>
            </a:p>
          </p:txBody>
        </p:sp>
      </p:grpSp>
      <p:sp>
        <p:nvSpPr>
          <p:cNvPr id="2" name="灯片编号占位符 1"/>
          <p:cNvSpPr>
            <a:spLocks noGrp="1"/>
          </p:cNvSpPr>
          <p:nvPr>
            <p:ph type="sldNum" sz="quarter" idx="2"/>
          </p:nvPr>
        </p:nvSpPr>
        <p:spPr>
          <a:xfrm>
            <a:off x="11214735" y="6392545"/>
            <a:ext cx="405130" cy="303530"/>
          </a:xfrm>
        </p:spPr>
        <p:txBody>
          <a:bodyPr wrap="square"/>
          <a:lstStyle/>
          <a:p>
            <a:fld id="{86CB4B4D-7CA3-9044-876B-883B54F8677D}" type="slidenum">
              <a:rPr lang="en-US" altLang="zh-CN" smtClean="0"/>
            </a:fld>
            <a:endParaRPr lang="en-US" altLang="zh-CN"/>
          </a:p>
        </p:txBody>
      </p:sp>
      <p:sp>
        <p:nvSpPr>
          <p:cNvPr id="119" name="Shape 60"/>
          <p:cNvSpPr/>
          <p:nvPr/>
        </p:nvSpPr>
        <p:spPr>
          <a:xfrm>
            <a:off x="3182204" y="1053894"/>
            <a:ext cx="5827594" cy="350047"/>
          </a:xfrm>
          <a:prstGeom prst="rect">
            <a:avLst/>
          </a:prstGeom>
          <a:ln w="12700">
            <a:miter lim="400000"/>
          </a:ln>
        </p:spPr>
        <p:txBody>
          <a:bodyPr lIns="54373" tIns="54373" rIns="54373" bIns="54373">
            <a:noAutofit/>
          </a:bodyPr>
          <a:lstStyle/>
          <a:p>
            <a:pPr algn="ctr" defTabSz="1087120">
              <a:lnSpc>
                <a:spcPct val="120000"/>
              </a:lnSpc>
              <a:spcBef>
                <a:spcPts val="300"/>
              </a:spcBef>
              <a:defRPr sz="1600">
                <a:solidFill>
                  <a:srgbClr val="333F50"/>
                </a:solidFill>
              </a:defRPr>
            </a:pPr>
            <a:r>
              <a:rPr lang="en-US" sz="1800" dirty="0" smtClean="0">
                <a:latin typeface="微软雅黑" panose="020B0503020204020204" pitchFamily="34" charset="-122"/>
                <a:ea typeface="微软雅黑" panose="020B0503020204020204" pitchFamily="34" charset="-122"/>
              </a:rPr>
              <a:t>2013-2016</a:t>
            </a:r>
            <a:r>
              <a:rPr lang="zh-CN" altLang="en-US" sz="1800" dirty="0" smtClean="0">
                <a:latin typeface="微软雅黑" panose="020B0503020204020204" pitchFamily="34" charset="-122"/>
                <a:ea typeface="微软雅黑" panose="020B0503020204020204" pitchFamily="34" charset="-122"/>
              </a:rPr>
              <a:t>年</a:t>
            </a:r>
            <a:endParaRPr lang="zh-CN" altLang="en-US" sz="1800"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3337"/>
                                        </p:tgtEl>
                                        <p:attrNameLst>
                                          <p:attrName>style.visibility</p:attrName>
                                        </p:attrNameLst>
                                      </p:cBhvr>
                                      <p:to>
                                        <p:strVal val="visible"/>
                                      </p:to>
                                    </p:set>
                                    <p:animEffect transition="in" filter="wipe(down)">
                                      <p:cBhvr>
                                        <p:cTn id="7" dur="500"/>
                                        <p:tgtEl>
                                          <p:spTgt spid="33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indefinite" fill="hold"/>
                                        <p:tgtEl>
                                          <p:spTgt spid="3338"/>
                                        </p:tgtEl>
                                        <p:attrNameLst>
                                          <p:attrName>style.visibility</p:attrName>
                                        </p:attrNameLst>
                                      </p:cBhvr>
                                      <p:to>
                                        <p:strVal val="visible"/>
                                      </p:to>
                                    </p:set>
                                    <p:animEffect transition="in" filter="wipe(right)">
                                      <p:cBhvr>
                                        <p:cTn id="11" dur="500"/>
                                        <p:tgtEl>
                                          <p:spTgt spid="3338"/>
                                        </p:tgtEl>
                                      </p:cBhvr>
                                    </p:animEffect>
                                  </p:childTnLst>
                                </p:cTn>
                              </p:par>
                              <p:par>
                                <p:cTn id="12" presetID="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indefinite" fill="hold"/>
                                        <p:tgtEl>
                                          <p:spTgt spid="3339"/>
                                        </p:tgtEl>
                                        <p:attrNameLst>
                                          <p:attrName>style.visibility</p:attrName>
                                        </p:attrNameLst>
                                      </p:cBhvr>
                                      <p:to>
                                        <p:strVal val="visible"/>
                                      </p:to>
                                    </p:set>
                                    <p:animEffect transition="in" filter="wipe(right)">
                                      <p:cBhvr>
                                        <p:cTn id="19" dur="500"/>
                                        <p:tgtEl>
                                          <p:spTgt spid="3339"/>
                                        </p:tgtEl>
                                      </p:cBhvr>
                                    </p:animEffect>
                                  </p:childTnLst>
                                </p:cTn>
                              </p:par>
                              <p:par>
                                <p:cTn id="20" presetID="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indefinite" fill="hold"/>
                                        <p:tgtEl>
                                          <p:spTgt spid="3340"/>
                                        </p:tgtEl>
                                        <p:attrNameLst>
                                          <p:attrName>style.visibility</p:attrName>
                                        </p:attrNameLst>
                                      </p:cBhvr>
                                      <p:to>
                                        <p:strVal val="visible"/>
                                      </p:to>
                                    </p:set>
                                    <p:animEffect transition="in" filter="wipe(right)">
                                      <p:cBhvr>
                                        <p:cTn id="27" dur="500"/>
                                        <p:tgtEl>
                                          <p:spTgt spid="3340"/>
                                        </p:tgtEl>
                                      </p:cBhvr>
                                    </p:animEffect>
                                  </p:childTnLst>
                                </p:cTn>
                              </p:par>
                              <p:par>
                                <p:cTn id="28" presetID="2" presetClass="entr" presetSubtype="8"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50" fill="hold"/>
                                        <p:tgtEl>
                                          <p:spTgt spid="6"/>
                                        </p:tgtEl>
                                        <p:attrNameLst>
                                          <p:attrName>ppt_w</p:attrName>
                                        </p:attrNameLst>
                                      </p:cBhvr>
                                      <p:tavLst>
                                        <p:tav tm="0">
                                          <p:val>
                                            <p:fltVal val="0"/>
                                          </p:val>
                                        </p:tav>
                                        <p:tav tm="100000">
                                          <p:val>
                                            <p:strVal val="#ppt_w"/>
                                          </p:val>
                                        </p:tav>
                                      </p:tavLst>
                                    </p:anim>
                                    <p:anim calcmode="lin" valueType="num">
                                      <p:cBhvr>
                                        <p:cTn id="36" dur="250" fill="hold"/>
                                        <p:tgtEl>
                                          <p:spTgt spid="6"/>
                                        </p:tgtEl>
                                        <p:attrNameLst>
                                          <p:attrName>ppt_h</p:attrName>
                                        </p:attrNameLst>
                                      </p:cBhvr>
                                      <p:tavLst>
                                        <p:tav tm="0">
                                          <p:val>
                                            <p:fltVal val="0"/>
                                          </p:val>
                                        </p:tav>
                                        <p:tav tm="100000">
                                          <p:val>
                                            <p:strVal val="#ppt_h"/>
                                          </p:val>
                                        </p:tav>
                                      </p:tavLst>
                                    </p:anim>
                                    <p:animEffect transition="in" filter="fade">
                                      <p:cBhvr>
                                        <p:cTn id="37" dur="250"/>
                                        <p:tgtEl>
                                          <p:spTgt spid="6"/>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fltVal val="0"/>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animEffect transition="in" filter="fade">
                                      <p:cBhvr>
                                        <p:cTn id="49" dur="250"/>
                                        <p:tgtEl>
                                          <p:spTgt spid="12"/>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50" fill="hold"/>
                                        <p:tgtEl>
                                          <p:spTgt spid="11"/>
                                        </p:tgtEl>
                                        <p:attrNameLst>
                                          <p:attrName>ppt_w</p:attrName>
                                        </p:attrNameLst>
                                      </p:cBhvr>
                                      <p:tavLst>
                                        <p:tav tm="0">
                                          <p:val>
                                            <p:fltVal val="0"/>
                                          </p:val>
                                        </p:tav>
                                        <p:tav tm="100000">
                                          <p:val>
                                            <p:strVal val="#ppt_w"/>
                                          </p:val>
                                        </p:tav>
                                      </p:tavLst>
                                    </p:anim>
                                    <p:anim calcmode="lin" valueType="num">
                                      <p:cBhvr>
                                        <p:cTn id="54" dur="250" fill="hold"/>
                                        <p:tgtEl>
                                          <p:spTgt spid="11"/>
                                        </p:tgtEl>
                                        <p:attrNameLst>
                                          <p:attrName>ppt_h</p:attrName>
                                        </p:attrNameLst>
                                      </p:cBhvr>
                                      <p:tavLst>
                                        <p:tav tm="0">
                                          <p:val>
                                            <p:fltVal val="0"/>
                                          </p:val>
                                        </p:tav>
                                        <p:tav tm="100000">
                                          <p:val>
                                            <p:strVal val="#ppt_h"/>
                                          </p:val>
                                        </p:tav>
                                      </p:tavLst>
                                    </p:anim>
                                    <p:animEffect transition="in" filter="fade">
                                      <p:cBhvr>
                                        <p:cTn id="5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7" grpId="0" bldLvl="0" animBg="1" advAuto="0"/>
      <p:bldP spid="3338" grpId="0" animBg="1" advAuto="0"/>
      <p:bldP spid="3339" grpId="0" bldLvl="0" animBg="1" advAuto="0"/>
      <p:bldP spid="334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p:txBody>
          <a:bodyPr/>
          <a:p>
            <a:fld id="{86CB4B4D-7CA3-9044-876B-883B54F8677D}" type="slidenum">
              <a:rPr lang="en-US" altLang="zh-CN" smtClean="0"/>
            </a:fld>
            <a:endParaRPr lang="en-US" altLang="zh-CN"/>
          </a:p>
        </p:txBody>
      </p:sp>
      <p:pic>
        <p:nvPicPr>
          <p:cNvPr id="4" name="图片 3"/>
          <p:cNvPicPr>
            <a:picLocks noChangeAspect="1"/>
          </p:cNvPicPr>
          <p:nvPr/>
        </p:nvPicPr>
        <p:blipFill>
          <a:blip r:embed="rId1"/>
          <a:stretch>
            <a:fillRect/>
          </a:stretch>
        </p:blipFill>
        <p:spPr>
          <a:xfrm>
            <a:off x="-67945" y="46355"/>
            <a:ext cx="12258675" cy="6836410"/>
          </a:xfrm>
          <a:prstGeom prst="rect">
            <a:avLst/>
          </a:prstGeom>
        </p:spPr>
      </p:pic>
      <p:sp>
        <p:nvSpPr>
          <p:cNvPr id="5" name="文本框 4"/>
          <p:cNvSpPr txBox="1"/>
          <p:nvPr/>
        </p:nvSpPr>
        <p:spPr>
          <a:xfrm>
            <a:off x="196215" y="4529455"/>
            <a:ext cx="11781790" cy="364490"/>
          </a:xfrm>
          <a:prstGeom prst="rect">
            <a:avLst/>
          </a:prstGeom>
          <a:noFill/>
          <a:ln w="28575" cap="flat" cmpd="sng">
            <a:solidFill>
              <a:srgbClr val="FF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a:xfrm>
            <a:off x="11226800" y="6381750"/>
            <a:ext cx="360680" cy="303530"/>
          </a:xfrm>
        </p:spPr>
        <p:txBody>
          <a:bodyPr wrap="square"/>
          <a:lstStyle/>
          <a:p>
            <a:fld id="{8409FBBB-C588-4B8D-A7FF-E25C81CC24C8}" type="slidenum">
              <a:rPr lang="en-US" smtClean="0"/>
            </a:fld>
            <a:endParaRPr lang="en-US" dirty="0"/>
          </a:p>
        </p:txBody>
      </p:sp>
      <p:grpSp>
        <p:nvGrpSpPr>
          <p:cNvPr id="3" name="组合 2"/>
          <p:cNvGrpSpPr/>
          <p:nvPr/>
        </p:nvGrpSpPr>
        <p:grpSpPr>
          <a:xfrm>
            <a:off x="1982794" y="4111631"/>
            <a:ext cx="7848600" cy="1844675"/>
            <a:chOff x="2173294" y="4248156"/>
            <a:chExt cx="7848600" cy="1844675"/>
          </a:xfrm>
        </p:grpSpPr>
        <p:sp>
          <p:nvSpPr>
            <p:cNvPr id="7" name="Freeform 114"/>
            <p:cNvSpPr>
              <a:spLocks noEditPoints="1"/>
            </p:cNvSpPr>
            <p:nvPr/>
          </p:nvSpPr>
          <p:spPr bwMode="auto">
            <a:xfrm>
              <a:off x="2173294" y="4248156"/>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9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1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4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9"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2" y="41"/>
                    <a:pt x="64" y="39"/>
                  </a:cubicBezTo>
                  <a:cubicBezTo>
                    <a:pt x="66" y="39"/>
                    <a:pt x="68"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9"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1"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4" y="190"/>
                    <a:pt x="83" y="134"/>
                    <a:pt x="83" y="80"/>
                  </a:cubicBezTo>
                  <a:cubicBezTo>
                    <a:pt x="84" y="80"/>
                    <a:pt x="84" y="80"/>
                    <a:pt x="84" y="80"/>
                  </a:cubicBezTo>
                  <a:cubicBezTo>
                    <a:pt x="84"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8" name="Freeform 115"/>
            <p:cNvSpPr>
              <a:spLocks noEditPoints="1"/>
            </p:cNvSpPr>
            <p:nvPr/>
          </p:nvSpPr>
          <p:spPr bwMode="auto">
            <a:xfrm>
              <a:off x="2798768" y="4248156"/>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9" name="Freeform 116"/>
            <p:cNvSpPr>
              <a:spLocks noEditPoints="1"/>
            </p:cNvSpPr>
            <p:nvPr/>
          </p:nvSpPr>
          <p:spPr bwMode="auto">
            <a:xfrm>
              <a:off x="3424244" y="4248156"/>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5" y="3"/>
                    <a:pt x="65" y="3"/>
                    <a:pt x="65" y="3"/>
                  </a:cubicBezTo>
                  <a:cubicBezTo>
                    <a:pt x="62"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0" name="Freeform 117"/>
            <p:cNvSpPr>
              <a:spLocks noEditPoints="1"/>
            </p:cNvSpPr>
            <p:nvPr/>
          </p:nvSpPr>
          <p:spPr bwMode="auto">
            <a:xfrm>
              <a:off x="4048132" y="4248156"/>
              <a:ext cx="346075" cy="828675"/>
            </a:xfrm>
            <a:custGeom>
              <a:avLst/>
              <a:gdLst>
                <a:gd name="T0" fmla="*/ 38 w 109"/>
                <a:gd name="T1" fmla="*/ 34 h 261"/>
                <a:gd name="T2" fmla="*/ 40 w 109"/>
                <a:gd name="T3" fmla="*/ 36 h 261"/>
                <a:gd name="T4" fmla="*/ 41 w 109"/>
                <a:gd name="T5" fmla="*/ 37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8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4" y="39"/>
                  </a:cubicBezTo>
                  <a:cubicBezTo>
                    <a:pt x="45" y="39"/>
                    <a:pt x="45" y="39"/>
                    <a:pt x="45"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8" y="0"/>
                    <a:pt x="58" y="0"/>
                    <a:pt x="58" y="0"/>
                  </a:cubicBezTo>
                  <a:cubicBezTo>
                    <a:pt x="57" y="0"/>
                    <a:pt x="56"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1" name="Freeform 118"/>
            <p:cNvSpPr>
              <a:spLocks noEditPoints="1"/>
            </p:cNvSpPr>
            <p:nvPr/>
          </p:nvSpPr>
          <p:spPr bwMode="auto">
            <a:xfrm>
              <a:off x="4673607" y="4248156"/>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7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7" y="0"/>
                    <a:pt x="57" y="0"/>
                    <a:pt x="57" y="0"/>
                  </a:cubicBezTo>
                  <a:cubicBezTo>
                    <a:pt x="56" y="0"/>
                    <a:pt x="55"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2" name="Freeform 119"/>
            <p:cNvSpPr>
              <a:spLocks noEditPoints="1"/>
            </p:cNvSpPr>
            <p:nvPr/>
          </p:nvSpPr>
          <p:spPr bwMode="auto">
            <a:xfrm>
              <a:off x="5299082" y="4248156"/>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7 w 109"/>
                <a:gd name="T29" fmla="*/ 0 h 261"/>
                <a:gd name="T30" fmla="*/ 57 w 109"/>
                <a:gd name="T31" fmla="*/ 0 h 261"/>
                <a:gd name="T32" fmla="*/ 54 w 109"/>
                <a:gd name="T33" fmla="*/ 0 h 261"/>
                <a:gd name="T34" fmla="*/ 42 w 109"/>
                <a:gd name="T35" fmla="*/ 4 h 261"/>
                <a:gd name="T36" fmla="*/ 41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8"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7" y="0"/>
                  </a:cubicBezTo>
                  <a:cubicBezTo>
                    <a:pt x="57" y="0"/>
                    <a:pt x="57" y="0"/>
                    <a:pt x="57" y="0"/>
                  </a:cubicBezTo>
                  <a:cubicBezTo>
                    <a:pt x="56" y="0"/>
                    <a:pt x="55" y="0"/>
                    <a:pt x="54" y="0"/>
                  </a:cubicBezTo>
                  <a:cubicBezTo>
                    <a:pt x="50" y="0"/>
                    <a:pt x="45" y="2"/>
                    <a:pt x="42" y="4"/>
                  </a:cubicBezTo>
                  <a:cubicBezTo>
                    <a:pt x="41" y="5"/>
                    <a:pt x="41" y="5"/>
                    <a:pt x="41"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3"/>
                    <a:pt x="35" y="13"/>
                    <a:pt x="35" y="13"/>
                  </a:cubicBezTo>
                  <a:cubicBezTo>
                    <a:pt x="35" y="13"/>
                    <a:pt x="35" y="13"/>
                    <a:pt x="35" y="13"/>
                  </a:cubicBezTo>
                  <a:cubicBezTo>
                    <a:pt x="35" y="14"/>
                    <a:pt x="35" y="14"/>
                    <a:pt x="35" y="14"/>
                  </a:cubicBezTo>
                  <a:cubicBezTo>
                    <a:pt x="34" y="15"/>
                    <a:pt x="33"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6" y="135"/>
                  </a:cubicBezTo>
                  <a:cubicBezTo>
                    <a:pt x="17"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2" y="139"/>
                    <a:pt x="92" y="143"/>
                    <a:pt x="96" y="146"/>
                  </a:cubicBezTo>
                  <a:cubicBezTo>
                    <a:pt x="102"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3" name="Freeform 120"/>
            <p:cNvSpPr>
              <a:spLocks noEditPoints="1"/>
            </p:cNvSpPr>
            <p:nvPr/>
          </p:nvSpPr>
          <p:spPr bwMode="auto">
            <a:xfrm>
              <a:off x="2798768" y="5264156"/>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9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6" y="20"/>
                  </a:cubicBezTo>
                  <a:cubicBezTo>
                    <a:pt x="76" y="19"/>
                    <a:pt x="76" y="19"/>
                    <a:pt x="76" y="19"/>
                  </a:cubicBezTo>
                  <a:cubicBezTo>
                    <a:pt x="75" y="12"/>
                    <a:pt x="71" y="7"/>
                    <a:pt x="66" y="3"/>
                  </a:cubicBezTo>
                  <a:cubicBezTo>
                    <a:pt x="66" y="3"/>
                    <a:pt x="66" y="3"/>
                    <a:pt x="66" y="3"/>
                  </a:cubicBezTo>
                  <a:cubicBezTo>
                    <a:pt x="65" y="2"/>
                    <a:pt x="65" y="2"/>
                    <a:pt x="65" y="2"/>
                  </a:cubicBezTo>
                  <a:cubicBezTo>
                    <a:pt x="63"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2"/>
                    <a:pt x="36" y="12"/>
                    <a:pt x="36"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9"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6" y="83"/>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9" y="69"/>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4" name="Freeform 121"/>
            <p:cNvSpPr>
              <a:spLocks noEditPoints="1"/>
            </p:cNvSpPr>
            <p:nvPr/>
          </p:nvSpPr>
          <p:spPr bwMode="auto">
            <a:xfrm>
              <a:off x="3424244" y="5264156"/>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5" y="2"/>
                    <a:pt x="65" y="2"/>
                    <a:pt x="65" y="2"/>
                  </a:cubicBezTo>
                  <a:cubicBezTo>
                    <a:pt x="62"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5" name="Freeform 122"/>
            <p:cNvSpPr>
              <a:spLocks noEditPoints="1"/>
            </p:cNvSpPr>
            <p:nvPr/>
          </p:nvSpPr>
          <p:spPr bwMode="auto">
            <a:xfrm>
              <a:off x="4048132" y="5264156"/>
              <a:ext cx="346075" cy="828675"/>
            </a:xfrm>
            <a:custGeom>
              <a:avLst/>
              <a:gdLst>
                <a:gd name="T0" fmla="*/ 38 w 109"/>
                <a:gd name="T1" fmla="*/ 33 h 261"/>
                <a:gd name="T2" fmla="*/ 40 w 109"/>
                <a:gd name="T3" fmla="*/ 36 h 261"/>
                <a:gd name="T4" fmla="*/ 41 w 109"/>
                <a:gd name="T5" fmla="*/ 36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8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4" y="39"/>
                  </a:cubicBezTo>
                  <a:cubicBezTo>
                    <a:pt x="45" y="39"/>
                    <a:pt x="45" y="39"/>
                    <a:pt x="45"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8" y="0"/>
                    <a:pt x="58" y="0"/>
                    <a:pt x="58" y="0"/>
                  </a:cubicBezTo>
                  <a:cubicBezTo>
                    <a:pt x="57" y="0"/>
                    <a:pt x="56"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6" name="Freeform 123"/>
            <p:cNvSpPr>
              <a:spLocks noEditPoints="1"/>
            </p:cNvSpPr>
            <p:nvPr/>
          </p:nvSpPr>
          <p:spPr bwMode="auto">
            <a:xfrm>
              <a:off x="4673607" y="5264156"/>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7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7" y="0"/>
                    <a:pt x="57" y="0"/>
                    <a:pt x="57" y="0"/>
                  </a:cubicBezTo>
                  <a:cubicBezTo>
                    <a:pt x="56" y="0"/>
                    <a:pt x="55"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7" name="Freeform 124"/>
            <p:cNvSpPr>
              <a:spLocks noEditPoints="1"/>
            </p:cNvSpPr>
            <p:nvPr/>
          </p:nvSpPr>
          <p:spPr bwMode="auto">
            <a:xfrm>
              <a:off x="5299082" y="5264156"/>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7 w 109"/>
                <a:gd name="T29" fmla="*/ 0 h 261"/>
                <a:gd name="T30" fmla="*/ 57 w 109"/>
                <a:gd name="T31" fmla="*/ 0 h 261"/>
                <a:gd name="T32" fmla="*/ 54 w 109"/>
                <a:gd name="T33" fmla="*/ 0 h 261"/>
                <a:gd name="T34" fmla="*/ 42 w 109"/>
                <a:gd name="T35" fmla="*/ 4 h 261"/>
                <a:gd name="T36" fmla="*/ 41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8"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7" y="0"/>
                  </a:cubicBezTo>
                  <a:cubicBezTo>
                    <a:pt x="57" y="0"/>
                    <a:pt x="57" y="0"/>
                    <a:pt x="57" y="0"/>
                  </a:cubicBezTo>
                  <a:cubicBezTo>
                    <a:pt x="56" y="0"/>
                    <a:pt x="55" y="0"/>
                    <a:pt x="54" y="0"/>
                  </a:cubicBezTo>
                  <a:cubicBezTo>
                    <a:pt x="50" y="0"/>
                    <a:pt x="45" y="1"/>
                    <a:pt x="42" y="4"/>
                  </a:cubicBezTo>
                  <a:cubicBezTo>
                    <a:pt x="41" y="4"/>
                    <a:pt x="41" y="4"/>
                    <a:pt x="41"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2"/>
                    <a:pt x="35" y="12"/>
                    <a:pt x="35" y="12"/>
                  </a:cubicBezTo>
                  <a:cubicBezTo>
                    <a:pt x="35" y="13"/>
                    <a:pt x="35" y="13"/>
                    <a:pt x="35" y="13"/>
                  </a:cubicBezTo>
                  <a:cubicBezTo>
                    <a:pt x="35" y="14"/>
                    <a:pt x="35" y="14"/>
                    <a:pt x="35" y="14"/>
                  </a:cubicBezTo>
                  <a:cubicBezTo>
                    <a:pt x="34" y="15"/>
                    <a:pt x="33"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6" y="135"/>
                  </a:cubicBezTo>
                  <a:cubicBezTo>
                    <a:pt x="17"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2" y="139"/>
                    <a:pt x="92" y="143"/>
                    <a:pt x="96" y="146"/>
                  </a:cubicBezTo>
                  <a:cubicBezTo>
                    <a:pt x="102"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8" name="Freeform 125"/>
            <p:cNvSpPr>
              <a:spLocks noEditPoints="1"/>
            </p:cNvSpPr>
            <p:nvPr/>
          </p:nvSpPr>
          <p:spPr bwMode="auto">
            <a:xfrm>
              <a:off x="9675819" y="4248156"/>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1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2 w 109"/>
                <a:gd name="T43" fmla="*/ 3 h 261"/>
                <a:gd name="T44" fmla="*/ 33 w 109"/>
                <a:gd name="T45" fmla="*/ 19 h 261"/>
                <a:gd name="T46" fmla="*/ 33 w 109"/>
                <a:gd name="T47" fmla="*/ 20 h 261"/>
                <a:gd name="T48" fmla="*/ 39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8 w 109"/>
                <a:gd name="T63" fmla="*/ 36 h 261"/>
                <a:gd name="T64" fmla="*/ 71 w 109"/>
                <a:gd name="T65" fmla="*/ 34 h 261"/>
                <a:gd name="T66" fmla="*/ 71 w 109"/>
                <a:gd name="T67" fmla="*/ 33 h 261"/>
                <a:gd name="T68" fmla="*/ 0 w 109"/>
                <a:gd name="T69" fmla="*/ 138 h 261"/>
                <a:gd name="T70" fmla="*/ 12 w 109"/>
                <a:gd name="T71" fmla="*/ 146 h 261"/>
                <a:gd name="T72" fmla="*/ 16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2" y="3"/>
                    <a:pt x="42" y="3"/>
                    <a:pt x="42" y="3"/>
                  </a:cubicBezTo>
                  <a:cubicBezTo>
                    <a:pt x="37" y="7"/>
                    <a:pt x="34" y="13"/>
                    <a:pt x="33" y="19"/>
                  </a:cubicBezTo>
                  <a:cubicBezTo>
                    <a:pt x="33" y="20"/>
                    <a:pt x="33" y="20"/>
                    <a:pt x="33" y="20"/>
                  </a:cubicBezTo>
                  <a:cubicBezTo>
                    <a:pt x="33" y="25"/>
                    <a:pt x="34" y="31"/>
                    <a:pt x="39" y="36"/>
                  </a:cubicBezTo>
                  <a:cubicBezTo>
                    <a:pt x="40" y="36"/>
                    <a:pt x="40" y="36"/>
                    <a:pt x="40" y="36"/>
                  </a:cubicBezTo>
                  <a:cubicBezTo>
                    <a:pt x="41" y="38"/>
                    <a:pt x="43" y="39"/>
                    <a:pt x="44" y="39"/>
                  </a:cubicBezTo>
                  <a:cubicBezTo>
                    <a:pt x="47" y="41"/>
                    <a:pt x="50" y="42"/>
                    <a:pt x="54" y="42"/>
                  </a:cubicBezTo>
                  <a:cubicBezTo>
                    <a:pt x="57" y="42"/>
                    <a:pt x="61" y="41"/>
                    <a:pt x="64" y="39"/>
                  </a:cubicBezTo>
                  <a:cubicBezTo>
                    <a:pt x="64" y="39"/>
                    <a:pt x="64" y="39"/>
                    <a:pt x="64" y="39"/>
                  </a:cubicBezTo>
                  <a:cubicBezTo>
                    <a:pt x="65" y="39"/>
                    <a:pt x="66" y="38"/>
                    <a:pt x="68" y="37"/>
                  </a:cubicBezTo>
                  <a:cubicBezTo>
                    <a:pt x="68" y="36"/>
                    <a:pt x="68" y="36"/>
                    <a:pt x="68" y="36"/>
                  </a:cubicBezTo>
                  <a:cubicBezTo>
                    <a:pt x="69" y="35"/>
                    <a:pt x="70" y="34"/>
                    <a:pt x="71" y="34"/>
                  </a:cubicBezTo>
                  <a:lnTo>
                    <a:pt x="71" y="33"/>
                  </a:lnTo>
                  <a:close/>
                  <a:moveTo>
                    <a:pt x="0" y="138"/>
                  </a:moveTo>
                  <a:cubicBezTo>
                    <a:pt x="0" y="145"/>
                    <a:pt x="6" y="150"/>
                    <a:pt x="12" y="146"/>
                  </a:cubicBezTo>
                  <a:cubicBezTo>
                    <a:pt x="16" y="143"/>
                    <a:pt x="16" y="139"/>
                    <a:pt x="16" y="135"/>
                  </a:cubicBezTo>
                  <a:cubicBezTo>
                    <a:pt x="17"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19" name="Freeform 126"/>
            <p:cNvSpPr>
              <a:spLocks noEditPoints="1"/>
            </p:cNvSpPr>
            <p:nvPr/>
          </p:nvSpPr>
          <p:spPr bwMode="auto">
            <a:xfrm>
              <a:off x="9050344" y="4248156"/>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1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4" y="31"/>
                    <a:pt x="40" y="36"/>
                  </a:cubicBezTo>
                  <a:cubicBezTo>
                    <a:pt x="40" y="36"/>
                    <a:pt x="40" y="36"/>
                    <a:pt x="40" y="36"/>
                  </a:cubicBezTo>
                  <a:cubicBezTo>
                    <a:pt x="41" y="38"/>
                    <a:pt x="43" y="39"/>
                    <a:pt x="44" y="39"/>
                  </a:cubicBezTo>
                  <a:cubicBezTo>
                    <a:pt x="47" y="41"/>
                    <a:pt x="50"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69" y="35"/>
                    <a:pt x="70" y="34"/>
                    <a:pt x="71" y="34"/>
                  </a:cubicBezTo>
                  <a:lnTo>
                    <a:pt x="71"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0" name="Freeform 127"/>
            <p:cNvSpPr>
              <a:spLocks noEditPoints="1"/>
            </p:cNvSpPr>
            <p:nvPr/>
          </p:nvSpPr>
          <p:spPr bwMode="auto">
            <a:xfrm>
              <a:off x="8426451" y="4248156"/>
              <a:ext cx="344488"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4" y="39"/>
                  </a:cubicBezTo>
                  <a:cubicBezTo>
                    <a:pt x="47" y="41"/>
                    <a:pt x="51"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1" name="Freeform 128"/>
            <p:cNvSpPr>
              <a:spLocks noEditPoints="1"/>
            </p:cNvSpPr>
            <p:nvPr/>
          </p:nvSpPr>
          <p:spPr bwMode="auto">
            <a:xfrm>
              <a:off x="7800982" y="4248156"/>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6"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129"/>
            <p:cNvSpPr>
              <a:spLocks noEditPoints="1"/>
            </p:cNvSpPr>
            <p:nvPr/>
          </p:nvSpPr>
          <p:spPr bwMode="auto">
            <a:xfrm>
              <a:off x="7175507" y="4248156"/>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8"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7" y="146"/>
                  </a:cubicBezTo>
                  <a:cubicBezTo>
                    <a:pt x="103" y="150"/>
                    <a:pt x="109" y="145"/>
                    <a:pt x="109" y="138"/>
                  </a:cubicBezTo>
                  <a:cubicBezTo>
                    <a:pt x="98" y="70"/>
                    <a:pt x="98" y="70"/>
                    <a:pt x="98" y="70"/>
                  </a:cubicBezTo>
                  <a:cubicBezTo>
                    <a:pt x="96" y="56"/>
                    <a:pt x="90"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3" name="Freeform 130"/>
            <p:cNvSpPr>
              <a:spLocks noEditPoints="1"/>
            </p:cNvSpPr>
            <p:nvPr/>
          </p:nvSpPr>
          <p:spPr bwMode="auto">
            <a:xfrm>
              <a:off x="6550032" y="4248156"/>
              <a:ext cx="346075" cy="828675"/>
            </a:xfrm>
            <a:custGeom>
              <a:avLst/>
              <a:gdLst>
                <a:gd name="T0" fmla="*/ 72 w 109"/>
                <a:gd name="T1" fmla="*/ 33 h 261"/>
                <a:gd name="T2" fmla="*/ 75 w 109"/>
                <a:gd name="T3" fmla="*/ 19 h 261"/>
                <a:gd name="T4" fmla="*/ 74 w 109"/>
                <a:gd name="T5" fmla="*/ 14 h 261"/>
                <a:gd name="T6" fmla="*/ 74 w 109"/>
                <a:gd name="T7" fmla="*/ 13 h 261"/>
                <a:gd name="T8" fmla="*/ 74 w 109"/>
                <a:gd name="T9" fmla="*/ 13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70 h 261"/>
                <a:gd name="T114" fmla="*/ 74 w 109"/>
                <a:gd name="T115" fmla="*/ 46 h 261"/>
                <a:gd name="T116" fmla="*/ 35 w 109"/>
                <a:gd name="T117" fmla="*/ 46 h 261"/>
                <a:gd name="T118" fmla="*/ 11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4" y="13"/>
                    <a:pt x="74" y="13"/>
                    <a:pt x="74" y="13"/>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7" y="1"/>
                    <a:pt x="44" y="3"/>
                  </a:cubicBezTo>
                  <a:cubicBezTo>
                    <a:pt x="44" y="3"/>
                    <a:pt x="44" y="3"/>
                    <a:pt x="44" y="3"/>
                  </a:cubicBezTo>
                  <a:cubicBezTo>
                    <a:pt x="43" y="3"/>
                    <a:pt x="43" y="3"/>
                    <a:pt x="43" y="3"/>
                  </a:cubicBezTo>
                  <a:cubicBezTo>
                    <a:pt x="38" y="7"/>
                    <a:pt x="34" y="13"/>
                    <a:pt x="34" y="19"/>
                  </a:cubicBezTo>
                  <a:cubicBezTo>
                    <a:pt x="34" y="20"/>
                    <a:pt x="34" y="20"/>
                    <a:pt x="34" y="20"/>
                  </a:cubicBezTo>
                  <a:cubicBezTo>
                    <a:pt x="33" y="25"/>
                    <a:pt x="35" y="31"/>
                    <a:pt x="40" y="36"/>
                  </a:cubicBezTo>
                  <a:cubicBezTo>
                    <a:pt x="40" y="36"/>
                    <a:pt x="40" y="36"/>
                    <a:pt x="40" y="36"/>
                  </a:cubicBezTo>
                  <a:cubicBezTo>
                    <a:pt x="42" y="38"/>
                    <a:pt x="43" y="39"/>
                    <a:pt x="45" y="39"/>
                  </a:cubicBezTo>
                  <a:cubicBezTo>
                    <a:pt x="48"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1" y="34"/>
                    <a:pt x="71" y="34"/>
                  </a:cubicBezTo>
                  <a:lnTo>
                    <a:pt x="72" y="33"/>
                  </a:lnTo>
                  <a:close/>
                  <a:moveTo>
                    <a:pt x="0" y="138"/>
                  </a:moveTo>
                  <a:cubicBezTo>
                    <a:pt x="0" y="145"/>
                    <a:pt x="6" y="150"/>
                    <a:pt x="12" y="146"/>
                  </a:cubicBezTo>
                  <a:cubicBezTo>
                    <a:pt x="17" y="143"/>
                    <a:pt x="16" y="139"/>
                    <a:pt x="17" y="135"/>
                  </a:cubicBezTo>
                  <a:cubicBezTo>
                    <a:pt x="18" y="129"/>
                    <a:pt x="26" y="84"/>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4"/>
                    <a:pt x="91" y="129"/>
                    <a:pt x="92" y="135"/>
                  </a:cubicBezTo>
                  <a:cubicBezTo>
                    <a:pt x="93" y="139"/>
                    <a:pt x="92" y="143"/>
                    <a:pt x="97" y="146"/>
                  </a:cubicBezTo>
                  <a:cubicBezTo>
                    <a:pt x="103" y="150"/>
                    <a:pt x="109" y="145"/>
                    <a:pt x="109" y="138"/>
                  </a:cubicBezTo>
                  <a:cubicBezTo>
                    <a:pt x="99" y="70"/>
                    <a:pt x="99" y="70"/>
                    <a:pt x="99" y="70"/>
                  </a:cubicBezTo>
                  <a:cubicBezTo>
                    <a:pt x="96" y="56"/>
                    <a:pt x="90" y="46"/>
                    <a:pt x="74" y="46"/>
                  </a:cubicBezTo>
                  <a:cubicBezTo>
                    <a:pt x="35" y="46"/>
                    <a:pt x="35" y="46"/>
                    <a:pt x="35" y="46"/>
                  </a:cubicBezTo>
                  <a:cubicBezTo>
                    <a:pt x="19" y="46"/>
                    <a:pt x="13" y="56"/>
                    <a:pt x="11" y="70"/>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4" name="Freeform 131"/>
            <p:cNvSpPr>
              <a:spLocks noEditPoints="1"/>
            </p:cNvSpPr>
            <p:nvPr/>
          </p:nvSpPr>
          <p:spPr bwMode="auto">
            <a:xfrm>
              <a:off x="9050344" y="5264156"/>
              <a:ext cx="346075" cy="828675"/>
            </a:xfrm>
            <a:custGeom>
              <a:avLst/>
              <a:gdLst>
                <a:gd name="T0" fmla="*/ 71 w 109"/>
                <a:gd name="T1" fmla="*/ 32 h 261"/>
                <a:gd name="T2" fmla="*/ 75 w 109"/>
                <a:gd name="T3" fmla="*/ 19 h 261"/>
                <a:gd name="T4" fmla="*/ 74 w 109"/>
                <a:gd name="T5" fmla="*/ 14 h 261"/>
                <a:gd name="T6" fmla="*/ 73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6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1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2"/>
                  </a:moveTo>
                  <a:cubicBezTo>
                    <a:pt x="74" y="28"/>
                    <a:pt x="75" y="23"/>
                    <a:pt x="75" y="19"/>
                  </a:cubicBezTo>
                  <a:cubicBezTo>
                    <a:pt x="75" y="17"/>
                    <a:pt x="74" y="15"/>
                    <a:pt x="74"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9" y="0"/>
                    <a:pt x="54" y="0"/>
                  </a:cubicBezTo>
                  <a:cubicBezTo>
                    <a:pt x="53" y="0"/>
                    <a:pt x="52" y="0"/>
                    <a:pt x="51" y="0"/>
                  </a:cubicBezTo>
                  <a:cubicBezTo>
                    <a:pt x="51" y="0"/>
                    <a:pt x="51" y="0"/>
                    <a:pt x="51" y="0"/>
                  </a:cubicBezTo>
                  <a:cubicBezTo>
                    <a:pt x="48"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4" y="31"/>
                    <a:pt x="40" y="36"/>
                  </a:cubicBezTo>
                  <a:cubicBezTo>
                    <a:pt x="40" y="36"/>
                    <a:pt x="40" y="36"/>
                    <a:pt x="40" y="36"/>
                  </a:cubicBezTo>
                  <a:cubicBezTo>
                    <a:pt x="41" y="37"/>
                    <a:pt x="43" y="38"/>
                    <a:pt x="44" y="39"/>
                  </a:cubicBezTo>
                  <a:cubicBezTo>
                    <a:pt x="47" y="41"/>
                    <a:pt x="50"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69" y="35"/>
                    <a:pt x="70" y="34"/>
                    <a:pt x="71" y="33"/>
                  </a:cubicBezTo>
                  <a:lnTo>
                    <a:pt x="71"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5" name="Freeform 132"/>
            <p:cNvSpPr>
              <a:spLocks noEditPoints="1"/>
            </p:cNvSpPr>
            <p:nvPr/>
          </p:nvSpPr>
          <p:spPr bwMode="auto">
            <a:xfrm>
              <a:off x="8426451" y="5264156"/>
              <a:ext cx="344488"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4" y="39"/>
                  </a:cubicBezTo>
                  <a:cubicBezTo>
                    <a:pt x="47" y="41"/>
                    <a:pt x="51"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6" name="Freeform 133"/>
            <p:cNvSpPr>
              <a:spLocks noEditPoints="1"/>
            </p:cNvSpPr>
            <p:nvPr/>
          </p:nvSpPr>
          <p:spPr bwMode="auto">
            <a:xfrm>
              <a:off x="7800982" y="5264156"/>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6"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7" name="Freeform 134"/>
            <p:cNvSpPr>
              <a:spLocks noEditPoints="1"/>
            </p:cNvSpPr>
            <p:nvPr/>
          </p:nvSpPr>
          <p:spPr bwMode="auto">
            <a:xfrm>
              <a:off x="7175507" y="5264156"/>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8"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7" y="146"/>
                  </a:cubicBezTo>
                  <a:cubicBezTo>
                    <a:pt x="103" y="150"/>
                    <a:pt x="109" y="145"/>
                    <a:pt x="109" y="138"/>
                  </a:cubicBezTo>
                  <a:cubicBezTo>
                    <a:pt x="98" y="69"/>
                    <a:pt x="98" y="69"/>
                    <a:pt x="98" y="69"/>
                  </a:cubicBezTo>
                  <a:cubicBezTo>
                    <a:pt x="96" y="56"/>
                    <a:pt x="90"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8" name="Freeform 135"/>
            <p:cNvSpPr>
              <a:spLocks noEditPoints="1"/>
            </p:cNvSpPr>
            <p:nvPr/>
          </p:nvSpPr>
          <p:spPr bwMode="auto">
            <a:xfrm>
              <a:off x="6550032" y="5264156"/>
              <a:ext cx="346075" cy="828675"/>
            </a:xfrm>
            <a:custGeom>
              <a:avLst/>
              <a:gdLst>
                <a:gd name="T0" fmla="*/ 72 w 109"/>
                <a:gd name="T1" fmla="*/ 32 h 261"/>
                <a:gd name="T2" fmla="*/ 75 w 109"/>
                <a:gd name="T3" fmla="*/ 19 h 261"/>
                <a:gd name="T4" fmla="*/ 74 w 109"/>
                <a:gd name="T5" fmla="*/ 14 h 261"/>
                <a:gd name="T6" fmla="*/ 74 w 109"/>
                <a:gd name="T7" fmla="*/ 13 h 261"/>
                <a:gd name="T8" fmla="*/ 74 w 109"/>
                <a:gd name="T9" fmla="*/ 12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69 h 261"/>
                <a:gd name="T114" fmla="*/ 74 w 109"/>
                <a:gd name="T115" fmla="*/ 46 h 261"/>
                <a:gd name="T116" fmla="*/ 35 w 109"/>
                <a:gd name="T117" fmla="*/ 46 h 261"/>
                <a:gd name="T118" fmla="*/ 11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4" y="12"/>
                    <a:pt x="74" y="12"/>
                    <a:pt x="74" y="12"/>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7" y="1"/>
                    <a:pt x="44" y="2"/>
                  </a:cubicBezTo>
                  <a:cubicBezTo>
                    <a:pt x="44" y="3"/>
                    <a:pt x="44" y="3"/>
                    <a:pt x="44" y="3"/>
                  </a:cubicBezTo>
                  <a:cubicBezTo>
                    <a:pt x="43" y="3"/>
                    <a:pt x="43" y="3"/>
                    <a:pt x="43" y="3"/>
                  </a:cubicBezTo>
                  <a:cubicBezTo>
                    <a:pt x="38" y="7"/>
                    <a:pt x="34" y="12"/>
                    <a:pt x="34" y="19"/>
                  </a:cubicBezTo>
                  <a:cubicBezTo>
                    <a:pt x="34" y="20"/>
                    <a:pt x="34" y="20"/>
                    <a:pt x="34" y="20"/>
                  </a:cubicBezTo>
                  <a:cubicBezTo>
                    <a:pt x="33" y="25"/>
                    <a:pt x="35" y="31"/>
                    <a:pt x="40" y="36"/>
                  </a:cubicBezTo>
                  <a:cubicBezTo>
                    <a:pt x="40" y="36"/>
                    <a:pt x="40" y="36"/>
                    <a:pt x="40" y="36"/>
                  </a:cubicBezTo>
                  <a:cubicBezTo>
                    <a:pt x="42" y="37"/>
                    <a:pt x="43" y="38"/>
                    <a:pt x="45" y="39"/>
                  </a:cubicBezTo>
                  <a:cubicBezTo>
                    <a:pt x="48"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1" y="34"/>
                    <a:pt x="71" y="33"/>
                  </a:cubicBezTo>
                  <a:lnTo>
                    <a:pt x="72" y="32"/>
                  </a:lnTo>
                  <a:close/>
                  <a:moveTo>
                    <a:pt x="0" y="138"/>
                  </a:moveTo>
                  <a:cubicBezTo>
                    <a:pt x="0" y="145"/>
                    <a:pt x="6" y="150"/>
                    <a:pt x="12" y="146"/>
                  </a:cubicBezTo>
                  <a:cubicBezTo>
                    <a:pt x="17" y="143"/>
                    <a:pt x="16" y="139"/>
                    <a:pt x="17" y="135"/>
                  </a:cubicBezTo>
                  <a:cubicBezTo>
                    <a:pt x="18" y="129"/>
                    <a:pt x="26" y="83"/>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3"/>
                    <a:pt x="91" y="129"/>
                    <a:pt x="92" y="135"/>
                  </a:cubicBezTo>
                  <a:cubicBezTo>
                    <a:pt x="93" y="139"/>
                    <a:pt x="92" y="143"/>
                    <a:pt x="97" y="146"/>
                  </a:cubicBezTo>
                  <a:cubicBezTo>
                    <a:pt x="103" y="150"/>
                    <a:pt x="109" y="145"/>
                    <a:pt x="109" y="138"/>
                  </a:cubicBezTo>
                  <a:cubicBezTo>
                    <a:pt x="99" y="69"/>
                    <a:pt x="99" y="69"/>
                    <a:pt x="99" y="69"/>
                  </a:cubicBezTo>
                  <a:cubicBezTo>
                    <a:pt x="96" y="56"/>
                    <a:pt x="90" y="46"/>
                    <a:pt x="74" y="46"/>
                  </a:cubicBezTo>
                  <a:cubicBezTo>
                    <a:pt x="35" y="46"/>
                    <a:pt x="35" y="46"/>
                    <a:pt x="35" y="46"/>
                  </a:cubicBezTo>
                  <a:cubicBezTo>
                    <a:pt x="19" y="46"/>
                    <a:pt x="13" y="56"/>
                    <a:pt x="11"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9" name="Freeform 136"/>
            <p:cNvSpPr>
              <a:spLocks noEditPoints="1"/>
            </p:cNvSpPr>
            <p:nvPr/>
          </p:nvSpPr>
          <p:spPr bwMode="auto">
            <a:xfrm>
              <a:off x="5924551" y="5264156"/>
              <a:ext cx="342900" cy="828675"/>
            </a:xfrm>
            <a:custGeom>
              <a:avLst/>
              <a:gdLst>
                <a:gd name="T0" fmla="*/ 71 w 108"/>
                <a:gd name="T1" fmla="*/ 32 h 261"/>
                <a:gd name="T2" fmla="*/ 75 w 108"/>
                <a:gd name="T3" fmla="*/ 19 h 261"/>
                <a:gd name="T4" fmla="*/ 73 w 108"/>
                <a:gd name="T5" fmla="*/ 14 h 261"/>
                <a:gd name="T6" fmla="*/ 73 w 108"/>
                <a:gd name="T7" fmla="*/ 13 h 261"/>
                <a:gd name="T8" fmla="*/ 73 w 108"/>
                <a:gd name="T9" fmla="*/ 12 h 261"/>
                <a:gd name="T10" fmla="*/ 73 w 108"/>
                <a:gd name="T11" fmla="*/ 12 h 261"/>
                <a:gd name="T12" fmla="*/ 73 w 108"/>
                <a:gd name="T13" fmla="*/ 12 h 261"/>
                <a:gd name="T14" fmla="*/ 71 w 108"/>
                <a:gd name="T15" fmla="*/ 10 h 261"/>
                <a:gd name="T16" fmla="*/ 71 w 108"/>
                <a:gd name="T17" fmla="*/ 9 h 261"/>
                <a:gd name="T18" fmla="*/ 70 w 108"/>
                <a:gd name="T19" fmla="*/ 8 h 261"/>
                <a:gd name="T20" fmla="*/ 69 w 108"/>
                <a:gd name="T21" fmla="*/ 6 h 261"/>
                <a:gd name="T22" fmla="*/ 68 w 108"/>
                <a:gd name="T23" fmla="*/ 5 h 261"/>
                <a:gd name="T24" fmla="*/ 67 w 108"/>
                <a:gd name="T25" fmla="*/ 5 h 261"/>
                <a:gd name="T26" fmla="*/ 67 w 108"/>
                <a:gd name="T27" fmla="*/ 5 h 261"/>
                <a:gd name="T28" fmla="*/ 67 w 108"/>
                <a:gd name="T29" fmla="*/ 4 h 261"/>
                <a:gd name="T30" fmla="*/ 66 w 108"/>
                <a:gd name="T31" fmla="*/ 4 h 261"/>
                <a:gd name="T32" fmla="*/ 54 w 108"/>
                <a:gd name="T33" fmla="*/ 0 h 261"/>
                <a:gd name="T34" fmla="*/ 51 w 108"/>
                <a:gd name="T35" fmla="*/ 0 h 261"/>
                <a:gd name="T36" fmla="*/ 51 w 108"/>
                <a:gd name="T37" fmla="*/ 0 h 261"/>
                <a:gd name="T38" fmla="*/ 44 w 108"/>
                <a:gd name="T39" fmla="*/ 2 h 261"/>
                <a:gd name="T40" fmla="*/ 43 w 108"/>
                <a:gd name="T41" fmla="*/ 3 h 261"/>
                <a:gd name="T42" fmla="*/ 42 w 108"/>
                <a:gd name="T43" fmla="*/ 3 h 261"/>
                <a:gd name="T44" fmla="*/ 33 w 108"/>
                <a:gd name="T45" fmla="*/ 19 h 261"/>
                <a:gd name="T46" fmla="*/ 33 w 108"/>
                <a:gd name="T47" fmla="*/ 20 h 261"/>
                <a:gd name="T48" fmla="*/ 39 w 108"/>
                <a:gd name="T49" fmla="*/ 36 h 261"/>
                <a:gd name="T50" fmla="*/ 40 w 108"/>
                <a:gd name="T51" fmla="*/ 36 h 261"/>
                <a:gd name="T52" fmla="*/ 44 w 108"/>
                <a:gd name="T53" fmla="*/ 39 h 261"/>
                <a:gd name="T54" fmla="*/ 54 w 108"/>
                <a:gd name="T55" fmla="*/ 42 h 261"/>
                <a:gd name="T56" fmla="*/ 64 w 108"/>
                <a:gd name="T57" fmla="*/ 39 h 261"/>
                <a:gd name="T58" fmla="*/ 64 w 108"/>
                <a:gd name="T59" fmla="*/ 39 h 261"/>
                <a:gd name="T60" fmla="*/ 68 w 108"/>
                <a:gd name="T61" fmla="*/ 36 h 261"/>
                <a:gd name="T62" fmla="*/ 68 w 108"/>
                <a:gd name="T63" fmla="*/ 36 h 261"/>
                <a:gd name="T64" fmla="*/ 71 w 108"/>
                <a:gd name="T65" fmla="*/ 33 h 261"/>
                <a:gd name="T66" fmla="*/ 71 w 108"/>
                <a:gd name="T67" fmla="*/ 32 h 261"/>
                <a:gd name="T68" fmla="*/ 0 w 108"/>
                <a:gd name="T69" fmla="*/ 138 h 261"/>
                <a:gd name="T70" fmla="*/ 12 w 108"/>
                <a:gd name="T71" fmla="*/ 146 h 261"/>
                <a:gd name="T72" fmla="*/ 16 w 108"/>
                <a:gd name="T73" fmla="*/ 135 h 261"/>
                <a:gd name="T74" fmla="*/ 25 w 108"/>
                <a:gd name="T75" fmla="*/ 80 h 261"/>
                <a:gd name="T76" fmla="*/ 25 w 108"/>
                <a:gd name="T77" fmla="*/ 80 h 261"/>
                <a:gd name="T78" fmla="*/ 25 w 108"/>
                <a:gd name="T79" fmla="*/ 244 h 261"/>
                <a:gd name="T80" fmla="*/ 49 w 108"/>
                <a:gd name="T81" fmla="*/ 243 h 261"/>
                <a:gd name="T82" fmla="*/ 49 w 108"/>
                <a:gd name="T83" fmla="*/ 146 h 261"/>
                <a:gd name="T84" fmla="*/ 59 w 108"/>
                <a:gd name="T85" fmla="*/ 146 h 261"/>
                <a:gd name="T86" fmla="*/ 59 w 108"/>
                <a:gd name="T87" fmla="*/ 244 h 261"/>
                <a:gd name="T88" fmla="*/ 83 w 108"/>
                <a:gd name="T89" fmla="*/ 243 h 261"/>
                <a:gd name="T90" fmla="*/ 83 w 108"/>
                <a:gd name="T91" fmla="*/ 244 h 261"/>
                <a:gd name="T92" fmla="*/ 83 w 108"/>
                <a:gd name="T93" fmla="*/ 243 h 261"/>
                <a:gd name="T94" fmla="*/ 83 w 108"/>
                <a:gd name="T95" fmla="*/ 243 h 261"/>
                <a:gd name="T96" fmla="*/ 83 w 108"/>
                <a:gd name="T97" fmla="*/ 167 h 261"/>
                <a:gd name="T98" fmla="*/ 83 w 108"/>
                <a:gd name="T99" fmla="*/ 146 h 261"/>
                <a:gd name="T100" fmla="*/ 83 w 108"/>
                <a:gd name="T101" fmla="*/ 146 h 261"/>
                <a:gd name="T102" fmla="*/ 83 w 108"/>
                <a:gd name="T103" fmla="*/ 80 h 261"/>
                <a:gd name="T104" fmla="*/ 83 w 108"/>
                <a:gd name="T105" fmla="*/ 80 h 261"/>
                <a:gd name="T106" fmla="*/ 92 w 108"/>
                <a:gd name="T107" fmla="*/ 135 h 261"/>
                <a:gd name="T108" fmla="*/ 96 w 108"/>
                <a:gd name="T109" fmla="*/ 146 h 261"/>
                <a:gd name="T110" fmla="*/ 108 w 108"/>
                <a:gd name="T111" fmla="*/ 138 h 261"/>
                <a:gd name="T112" fmla="*/ 98 w 108"/>
                <a:gd name="T113" fmla="*/ 69 h 261"/>
                <a:gd name="T114" fmla="*/ 73 w 108"/>
                <a:gd name="T115" fmla="*/ 46 h 261"/>
                <a:gd name="T116" fmla="*/ 35 w 108"/>
                <a:gd name="T117" fmla="*/ 46 h 261"/>
                <a:gd name="T118" fmla="*/ 10 w 108"/>
                <a:gd name="T119" fmla="*/ 69 h 261"/>
                <a:gd name="T120" fmla="*/ 0 w 108"/>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261">
                  <a:moveTo>
                    <a:pt x="71" y="32"/>
                  </a:moveTo>
                  <a:cubicBezTo>
                    <a:pt x="74" y="28"/>
                    <a:pt x="75" y="23"/>
                    <a:pt x="75" y="19"/>
                  </a:cubicBezTo>
                  <a:cubicBezTo>
                    <a:pt x="75" y="17"/>
                    <a:pt x="74" y="15"/>
                    <a:pt x="73"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8" y="0"/>
                    <a:pt x="54" y="0"/>
                  </a:cubicBezTo>
                  <a:cubicBezTo>
                    <a:pt x="53" y="0"/>
                    <a:pt x="52" y="0"/>
                    <a:pt x="51" y="0"/>
                  </a:cubicBezTo>
                  <a:cubicBezTo>
                    <a:pt x="51" y="0"/>
                    <a:pt x="51" y="0"/>
                    <a:pt x="51" y="0"/>
                  </a:cubicBezTo>
                  <a:cubicBezTo>
                    <a:pt x="48" y="0"/>
                    <a:pt x="46" y="1"/>
                    <a:pt x="44" y="2"/>
                  </a:cubicBezTo>
                  <a:cubicBezTo>
                    <a:pt x="43" y="3"/>
                    <a:pt x="43" y="3"/>
                    <a:pt x="43" y="3"/>
                  </a:cubicBezTo>
                  <a:cubicBezTo>
                    <a:pt x="42" y="3"/>
                    <a:pt x="42" y="3"/>
                    <a:pt x="42" y="3"/>
                  </a:cubicBezTo>
                  <a:cubicBezTo>
                    <a:pt x="37" y="7"/>
                    <a:pt x="33" y="12"/>
                    <a:pt x="33" y="19"/>
                  </a:cubicBezTo>
                  <a:cubicBezTo>
                    <a:pt x="33" y="20"/>
                    <a:pt x="33" y="20"/>
                    <a:pt x="33" y="20"/>
                  </a:cubicBezTo>
                  <a:cubicBezTo>
                    <a:pt x="32" y="25"/>
                    <a:pt x="34" y="31"/>
                    <a:pt x="39" y="36"/>
                  </a:cubicBezTo>
                  <a:cubicBezTo>
                    <a:pt x="40" y="36"/>
                    <a:pt x="40" y="36"/>
                    <a:pt x="40" y="36"/>
                  </a:cubicBezTo>
                  <a:cubicBezTo>
                    <a:pt x="41" y="37"/>
                    <a:pt x="43" y="38"/>
                    <a:pt x="44" y="39"/>
                  </a:cubicBezTo>
                  <a:cubicBezTo>
                    <a:pt x="47" y="41"/>
                    <a:pt x="50" y="42"/>
                    <a:pt x="54" y="42"/>
                  </a:cubicBezTo>
                  <a:cubicBezTo>
                    <a:pt x="57" y="42"/>
                    <a:pt x="61" y="41"/>
                    <a:pt x="64" y="39"/>
                  </a:cubicBezTo>
                  <a:cubicBezTo>
                    <a:pt x="64" y="39"/>
                    <a:pt x="64" y="39"/>
                    <a:pt x="64" y="39"/>
                  </a:cubicBezTo>
                  <a:cubicBezTo>
                    <a:pt x="65" y="38"/>
                    <a:pt x="66" y="37"/>
                    <a:pt x="68" y="36"/>
                  </a:cubicBezTo>
                  <a:cubicBezTo>
                    <a:pt x="68" y="36"/>
                    <a:pt x="68" y="36"/>
                    <a:pt x="68" y="36"/>
                  </a:cubicBezTo>
                  <a:cubicBezTo>
                    <a:pt x="69" y="35"/>
                    <a:pt x="70" y="34"/>
                    <a:pt x="71" y="33"/>
                  </a:cubicBezTo>
                  <a:lnTo>
                    <a:pt x="71" y="32"/>
                  </a:lnTo>
                  <a:close/>
                  <a:moveTo>
                    <a:pt x="0" y="138"/>
                  </a:moveTo>
                  <a:cubicBezTo>
                    <a:pt x="0" y="145"/>
                    <a:pt x="6" y="150"/>
                    <a:pt x="12" y="146"/>
                  </a:cubicBezTo>
                  <a:cubicBezTo>
                    <a:pt x="16" y="143"/>
                    <a:pt x="16" y="139"/>
                    <a:pt x="16" y="135"/>
                  </a:cubicBezTo>
                  <a:cubicBezTo>
                    <a:pt x="17" y="129"/>
                    <a:pt x="25" y="83"/>
                    <a:pt x="25" y="80"/>
                  </a:cubicBezTo>
                  <a:cubicBezTo>
                    <a:pt x="25" y="80"/>
                    <a:pt x="25" y="80"/>
                    <a:pt x="25" y="80"/>
                  </a:cubicBezTo>
                  <a:cubicBezTo>
                    <a:pt x="25" y="134"/>
                    <a:pt x="25" y="190"/>
                    <a:pt x="25" y="244"/>
                  </a:cubicBezTo>
                  <a:cubicBezTo>
                    <a:pt x="26" y="260"/>
                    <a:pt x="49" y="261"/>
                    <a:pt x="49" y="243"/>
                  </a:cubicBezTo>
                  <a:cubicBezTo>
                    <a:pt x="49" y="146"/>
                    <a:pt x="49" y="146"/>
                    <a:pt x="49" y="146"/>
                  </a:cubicBezTo>
                  <a:cubicBezTo>
                    <a:pt x="59" y="146"/>
                    <a:pt x="59" y="146"/>
                    <a:pt x="59" y="146"/>
                  </a:cubicBezTo>
                  <a:cubicBezTo>
                    <a:pt x="59" y="179"/>
                    <a:pt x="58"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8" y="145"/>
                    <a:pt x="108" y="138"/>
                  </a:cubicBezTo>
                  <a:cubicBezTo>
                    <a:pt x="98" y="69"/>
                    <a:pt x="98" y="69"/>
                    <a:pt x="98" y="69"/>
                  </a:cubicBezTo>
                  <a:cubicBezTo>
                    <a:pt x="95" y="56"/>
                    <a:pt x="89" y="46"/>
                    <a:pt x="73"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lstStyle/>
            <a:p>
              <a:endParaRPr lang="en-US"/>
            </a:p>
          </p:txBody>
        </p:sp>
      </p:grpSp>
      <p:grpSp>
        <p:nvGrpSpPr>
          <p:cNvPr id="40" name="Group 39"/>
          <p:cNvGrpSpPr/>
          <p:nvPr/>
        </p:nvGrpSpPr>
        <p:grpSpPr>
          <a:xfrm>
            <a:off x="5588004" y="3803657"/>
            <a:ext cx="730251" cy="1444625"/>
            <a:chOff x="4206876" y="3641725"/>
            <a:chExt cx="730250" cy="1444625"/>
          </a:xfrm>
          <a:solidFill>
            <a:schemeClr val="accent1"/>
          </a:solidFill>
        </p:grpSpPr>
        <p:sp>
          <p:nvSpPr>
            <p:cNvPr id="32" name="Freeform 139"/>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140"/>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 name="组合 4"/>
          <p:cNvGrpSpPr/>
          <p:nvPr/>
        </p:nvGrpSpPr>
        <p:grpSpPr>
          <a:xfrm>
            <a:off x="4476754" y="1873892"/>
            <a:ext cx="2749548" cy="1825625"/>
            <a:chOff x="4629154" y="1711332"/>
            <a:chExt cx="2749548" cy="1825625"/>
          </a:xfrm>
        </p:grpSpPr>
        <p:sp>
          <p:nvSpPr>
            <p:cNvPr id="34" name="Freeform 141"/>
            <p:cNvSpPr>
              <a:spLocks noEditPoints="1"/>
            </p:cNvSpPr>
            <p:nvPr/>
          </p:nvSpPr>
          <p:spPr bwMode="auto">
            <a:xfrm>
              <a:off x="4629154" y="2438407"/>
              <a:ext cx="1517651" cy="37782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5" name="Freeform 142"/>
            <p:cNvSpPr/>
            <p:nvPr/>
          </p:nvSpPr>
          <p:spPr bwMode="auto">
            <a:xfrm>
              <a:off x="6934202" y="2451101"/>
              <a:ext cx="444500" cy="34290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6" name="Freeform 143"/>
            <p:cNvSpPr/>
            <p:nvPr/>
          </p:nvSpPr>
          <p:spPr bwMode="auto">
            <a:xfrm>
              <a:off x="5921377" y="2413003"/>
              <a:ext cx="393700" cy="425451"/>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lstStyle/>
            <a:p>
              <a:endParaRPr lang="en-US"/>
            </a:p>
          </p:txBody>
        </p:sp>
        <p:sp>
          <p:nvSpPr>
            <p:cNvPr id="37" name="Freeform 144"/>
            <p:cNvSpPr/>
            <p:nvPr/>
          </p:nvSpPr>
          <p:spPr bwMode="auto">
            <a:xfrm>
              <a:off x="5692779" y="2203457"/>
              <a:ext cx="831851" cy="84137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chemeClr val="accent2">
                <a:alpha val="40000"/>
              </a:schemeClr>
            </a:solidFill>
            <a:ln>
              <a:noFill/>
            </a:ln>
          </p:spPr>
          <p:txBody>
            <a:bodyPr vert="horz" wrap="square" lIns="91440" tIns="45720" rIns="91440" bIns="45720" numCol="1" anchor="t" anchorCtr="0" compatLnSpc="1"/>
            <a:lstStyle/>
            <a:p>
              <a:endParaRPr lang="en-US"/>
            </a:p>
          </p:txBody>
        </p:sp>
        <p:sp>
          <p:nvSpPr>
            <p:cNvPr id="38" name="Freeform 145"/>
            <p:cNvSpPr/>
            <p:nvPr/>
          </p:nvSpPr>
          <p:spPr bwMode="auto">
            <a:xfrm>
              <a:off x="5432427" y="1949457"/>
              <a:ext cx="1346200" cy="134937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lstStyle/>
            <a:p>
              <a:endParaRPr lang="en-US"/>
            </a:p>
          </p:txBody>
        </p:sp>
        <p:sp>
          <p:nvSpPr>
            <p:cNvPr id="39" name="Freeform 146"/>
            <p:cNvSpPr/>
            <p:nvPr/>
          </p:nvSpPr>
          <p:spPr bwMode="auto">
            <a:xfrm>
              <a:off x="5194304" y="1711332"/>
              <a:ext cx="1822451" cy="182562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chemeClr val="accent2"/>
            </a:solidFill>
            <a:ln>
              <a:noFill/>
            </a:ln>
          </p:spPr>
          <p:txBody>
            <a:bodyPr vert="horz" wrap="square" lIns="91440" tIns="45720" rIns="91440" bIns="45720" numCol="1" anchor="t" anchorCtr="0" compatLnSpc="1"/>
            <a:lstStyle/>
            <a:p>
              <a:endParaRPr lang="en-US"/>
            </a:p>
          </p:txBody>
        </p:sp>
      </p:grpSp>
      <p:grpSp>
        <p:nvGrpSpPr>
          <p:cNvPr id="44" name="Group 43"/>
          <p:cNvGrpSpPr/>
          <p:nvPr/>
        </p:nvGrpSpPr>
        <p:grpSpPr>
          <a:xfrm>
            <a:off x="979170" y="2112010"/>
            <a:ext cx="3604260" cy="1691640"/>
            <a:chOff x="611188" y="2203698"/>
            <a:chExt cx="3242310" cy="1684020"/>
          </a:xfrm>
        </p:grpSpPr>
        <p:sp>
          <p:nvSpPr>
            <p:cNvPr id="42" name="TextBox 41"/>
            <p:cNvSpPr txBox="1"/>
            <p:nvPr/>
          </p:nvSpPr>
          <p:spPr>
            <a:xfrm>
              <a:off x="611188" y="2580888"/>
              <a:ext cx="3242310" cy="1306830"/>
            </a:xfrm>
            <a:prstGeom prst="rect">
              <a:avLst/>
            </a:prstGeom>
            <a:noFill/>
          </p:spPr>
          <p:txBody>
            <a:bodyPr wrap="square" lIns="0" tIns="0" rIns="0" bIns="0" rtlCol="0">
              <a:noAutofit/>
            </a:bodyPr>
            <a:lstStyle/>
            <a:p>
              <a:pPr>
                <a:lnSpc>
                  <a:spcPct val="150000"/>
                </a:lnSpc>
              </a:pPr>
              <a:r>
                <a:rPr lang="en-US" sz="2000" dirty="0" smtClean="0">
                  <a:solidFill>
                    <a:schemeClr val="tx2"/>
                  </a:solidFill>
                  <a:latin typeface="楷体_GB2312" panose="02010609030101010101" charset="-122"/>
                  <a:ea typeface="楷体_GB2312" panose="02010609030101010101" charset="-122"/>
                </a:rPr>
                <a:t>2014</a:t>
              </a:r>
              <a:r>
                <a:rPr lang="zh-CN" altLang="en-US" sz="2000" dirty="0" smtClean="0">
                  <a:solidFill>
                    <a:schemeClr val="tx2"/>
                  </a:solidFill>
                  <a:latin typeface="楷体_GB2312" panose="02010609030101010101" charset="-122"/>
                  <a:ea typeface="楷体_GB2312" panose="02010609030101010101" charset="-122"/>
                </a:rPr>
                <a:t>年核心以上论文</a:t>
              </a:r>
              <a:r>
                <a:rPr lang="en-US" altLang="zh-CN" sz="2000" dirty="0" smtClean="0">
                  <a:solidFill>
                    <a:schemeClr val="tx2"/>
                  </a:solidFill>
                  <a:latin typeface="楷体_GB2312" panose="02010609030101010101" charset="-122"/>
                  <a:ea typeface="楷体_GB2312" panose="02010609030101010101" charset="-122"/>
                </a:rPr>
                <a:t>70</a:t>
              </a:r>
              <a:r>
                <a:rPr lang="zh-CN" altLang="en-US" sz="2000" dirty="0" smtClean="0">
                  <a:solidFill>
                    <a:schemeClr val="tx2"/>
                  </a:solidFill>
                  <a:latin typeface="楷体_GB2312" panose="02010609030101010101" charset="-122"/>
                  <a:ea typeface="楷体_GB2312" panose="02010609030101010101" charset="-122"/>
                </a:rPr>
                <a:t>篇；</a:t>
              </a:r>
              <a:endParaRPr lang="zh-CN" altLang="en-US" sz="2000" dirty="0" smtClean="0">
                <a:solidFill>
                  <a:schemeClr val="tx2"/>
                </a:solidFill>
                <a:latin typeface="楷体_GB2312" panose="02010609030101010101" charset="-122"/>
                <a:ea typeface="楷体_GB2312" panose="02010609030101010101" charset="-122"/>
              </a:endParaRPr>
            </a:p>
            <a:p>
              <a:pPr>
                <a:lnSpc>
                  <a:spcPct val="150000"/>
                </a:lnSpc>
              </a:pPr>
              <a:r>
                <a:rPr lang="en-US" altLang="zh-CN" sz="2000" dirty="0" smtClean="0">
                  <a:solidFill>
                    <a:schemeClr val="tx2"/>
                  </a:solidFill>
                  <a:latin typeface="楷体_GB2312" panose="02010609030101010101" charset="-122"/>
                  <a:ea typeface="楷体_GB2312" panose="02010609030101010101" charset="-122"/>
                </a:rPr>
                <a:t>2015</a:t>
              </a:r>
              <a:r>
                <a:rPr lang="zh-CN" altLang="en-US" sz="2000" dirty="0" smtClean="0">
                  <a:solidFill>
                    <a:schemeClr val="tx2"/>
                  </a:solidFill>
                  <a:latin typeface="楷体_GB2312" panose="02010609030101010101" charset="-122"/>
                  <a:ea typeface="楷体_GB2312" panose="02010609030101010101" charset="-122"/>
                </a:rPr>
                <a:t>年核心以上论文</a:t>
              </a:r>
              <a:r>
                <a:rPr lang="en-US" altLang="zh-CN" sz="2000" dirty="0" smtClean="0">
                  <a:solidFill>
                    <a:schemeClr val="tx2"/>
                  </a:solidFill>
                  <a:latin typeface="楷体_GB2312" panose="02010609030101010101" charset="-122"/>
                  <a:ea typeface="楷体_GB2312" panose="02010609030101010101" charset="-122"/>
                </a:rPr>
                <a:t>66</a:t>
              </a:r>
              <a:r>
                <a:rPr lang="zh-CN" altLang="en-US" sz="2000" dirty="0" smtClean="0">
                  <a:solidFill>
                    <a:schemeClr val="tx2"/>
                  </a:solidFill>
                  <a:latin typeface="楷体_GB2312" panose="02010609030101010101" charset="-122"/>
                  <a:ea typeface="楷体_GB2312" panose="02010609030101010101" charset="-122"/>
                </a:rPr>
                <a:t>篇；</a:t>
              </a:r>
              <a:endParaRPr lang="zh-CN" altLang="en-US" sz="2000" dirty="0" smtClean="0">
                <a:solidFill>
                  <a:schemeClr val="tx2"/>
                </a:solidFill>
                <a:latin typeface="楷体_GB2312" panose="02010609030101010101" charset="-122"/>
                <a:ea typeface="楷体_GB2312" panose="02010609030101010101" charset="-122"/>
              </a:endParaRPr>
            </a:p>
            <a:p>
              <a:pPr>
                <a:lnSpc>
                  <a:spcPct val="150000"/>
                </a:lnSpc>
              </a:pPr>
              <a:r>
                <a:rPr lang="en-US" altLang="zh-CN" sz="2000" dirty="0" smtClean="0">
                  <a:solidFill>
                    <a:schemeClr val="tx2"/>
                  </a:solidFill>
                  <a:latin typeface="楷体_GB2312" panose="02010609030101010101" charset="-122"/>
                  <a:ea typeface="楷体_GB2312" panose="02010609030101010101" charset="-122"/>
                </a:rPr>
                <a:t>2016</a:t>
              </a:r>
              <a:r>
                <a:rPr lang="zh-CN" altLang="en-US" sz="2000" dirty="0" smtClean="0">
                  <a:solidFill>
                    <a:schemeClr val="tx2"/>
                  </a:solidFill>
                  <a:latin typeface="楷体_GB2312" panose="02010609030101010101" charset="-122"/>
                  <a:ea typeface="楷体_GB2312" panose="02010609030101010101" charset="-122"/>
                </a:rPr>
                <a:t>年核心以上论文</a:t>
              </a:r>
              <a:r>
                <a:rPr lang="en-US" altLang="zh-CN" sz="2000" dirty="0" smtClean="0">
                  <a:solidFill>
                    <a:schemeClr val="tx2"/>
                  </a:solidFill>
                  <a:latin typeface="楷体_GB2312" panose="02010609030101010101" charset="-122"/>
                  <a:ea typeface="楷体_GB2312" panose="02010609030101010101" charset="-122"/>
                </a:rPr>
                <a:t>67</a:t>
              </a:r>
              <a:r>
                <a:rPr lang="zh-CN" altLang="en-US" sz="2000" dirty="0" smtClean="0">
                  <a:solidFill>
                    <a:schemeClr val="tx2"/>
                  </a:solidFill>
                  <a:latin typeface="楷体_GB2312" panose="02010609030101010101" charset="-122"/>
                  <a:ea typeface="楷体_GB2312" panose="02010609030101010101" charset="-122"/>
                </a:rPr>
                <a:t>篇</a:t>
              </a:r>
              <a:r>
                <a:rPr lang="zh-CN" altLang="en-US" dirty="0" smtClean="0">
                  <a:solidFill>
                    <a:schemeClr val="tx2"/>
                  </a:solidFill>
                  <a:latin typeface="楷体_GB2312" panose="02010609030101010101" charset="-122"/>
                  <a:ea typeface="楷体_GB2312" panose="02010609030101010101" charset="-122"/>
                </a:rPr>
                <a:t>。</a:t>
              </a:r>
              <a:endParaRPr lang="zh-CN" altLang="en-US" dirty="0" smtClean="0">
                <a:solidFill>
                  <a:schemeClr val="tx2"/>
                </a:solidFill>
                <a:latin typeface="楷体_GB2312" panose="02010609030101010101" charset="-122"/>
                <a:ea typeface="楷体_GB2312" panose="02010609030101010101" charset="-122"/>
              </a:endParaRPr>
            </a:p>
          </p:txBody>
        </p:sp>
        <p:sp>
          <p:nvSpPr>
            <p:cNvPr id="43" name="TextBox 42"/>
            <p:cNvSpPr txBox="1"/>
            <p:nvPr/>
          </p:nvSpPr>
          <p:spPr>
            <a:xfrm>
              <a:off x="611188" y="2203698"/>
              <a:ext cx="2052637" cy="246221"/>
            </a:xfrm>
            <a:prstGeom prst="rect">
              <a:avLst/>
            </a:prstGeom>
            <a:noFill/>
          </p:spPr>
          <p:txBody>
            <a:bodyPr wrap="square" lIns="0" tIns="0" rIns="0" bIns="0" rtlCol="0">
              <a:noAutofit/>
            </a:bodyPr>
            <a:lstStyle/>
            <a:p>
              <a:r>
                <a:rPr lang="zh-CN" altLang="en-US" b="1" dirty="0">
                  <a:solidFill>
                    <a:schemeClr val="tx2"/>
                  </a:solidFill>
                </a:rPr>
                <a:t>高级别论文</a:t>
              </a:r>
              <a:endParaRPr lang="zh-CN" altLang="en-US" b="1" dirty="0">
                <a:solidFill>
                  <a:schemeClr val="tx2"/>
                </a:solidFill>
              </a:endParaRPr>
            </a:p>
          </p:txBody>
        </p:sp>
      </p:grpSp>
      <p:grpSp>
        <p:nvGrpSpPr>
          <p:cNvPr id="45" name="Group 44"/>
          <p:cNvGrpSpPr/>
          <p:nvPr/>
        </p:nvGrpSpPr>
        <p:grpSpPr>
          <a:xfrm>
            <a:off x="5994400" y="2113281"/>
            <a:ext cx="4976495" cy="1998345"/>
            <a:chOff x="-554378" y="2367556"/>
            <a:chExt cx="3039780" cy="1997921"/>
          </a:xfrm>
        </p:grpSpPr>
        <p:sp>
          <p:nvSpPr>
            <p:cNvPr id="46" name="TextBox 45"/>
            <p:cNvSpPr txBox="1"/>
            <p:nvPr/>
          </p:nvSpPr>
          <p:spPr>
            <a:xfrm>
              <a:off x="198100" y="2608170"/>
              <a:ext cx="2287302" cy="1757307"/>
            </a:xfrm>
            <a:prstGeom prst="rect">
              <a:avLst/>
            </a:prstGeom>
            <a:noFill/>
          </p:spPr>
          <p:txBody>
            <a:bodyPr wrap="square" lIns="0" tIns="0" rIns="0" bIns="0" rtlCol="0">
              <a:noAutofit/>
            </a:bodyPr>
            <a:lstStyle/>
            <a:p>
              <a:pPr algn="r">
                <a:lnSpc>
                  <a:spcPct val="150000"/>
                </a:lnSpc>
              </a:pPr>
              <a:r>
                <a:rPr lang="en-US" altLang="zh-CN" dirty="0" smtClean="0">
                  <a:solidFill>
                    <a:schemeClr val="tx2"/>
                  </a:solidFill>
                  <a:latin typeface="楷体_GB2312" panose="02010609030101010101" charset="-122"/>
                  <a:ea typeface="楷体_GB2312" panose="02010609030101010101" charset="-122"/>
                </a:rPr>
                <a:t>    </a:t>
              </a:r>
              <a:r>
                <a:rPr lang="en-US" altLang="zh-CN" sz="2000" dirty="0" smtClean="0">
                  <a:solidFill>
                    <a:schemeClr val="tx2"/>
                  </a:solidFill>
                  <a:latin typeface="楷体_GB2312" panose="02010609030101010101" charset="-122"/>
                  <a:ea typeface="楷体_GB2312" panose="02010609030101010101" charset="-122"/>
                </a:rPr>
                <a:t>2014</a:t>
              </a:r>
              <a:r>
                <a:rPr lang="zh-CN" altLang="en-US" sz="2000" dirty="0" smtClean="0">
                  <a:solidFill>
                    <a:schemeClr val="tx2"/>
                  </a:solidFill>
                  <a:latin typeface="楷体_GB2312" panose="02010609030101010101" charset="-122"/>
                  <a:ea typeface="楷体_GB2312" panose="02010609030101010101" charset="-122"/>
                </a:rPr>
                <a:t>年</a:t>
              </a:r>
              <a:r>
                <a:rPr lang="en-US" altLang="zh-CN" sz="2000" dirty="0" smtClean="0">
                  <a:solidFill>
                    <a:schemeClr val="tx2"/>
                  </a:solidFill>
                  <a:latin typeface="楷体_GB2312" panose="02010609030101010101" charset="-122"/>
                  <a:ea typeface="楷体_GB2312" panose="02010609030101010101" charset="-122"/>
                </a:rPr>
                <a:t>3</a:t>
              </a:r>
              <a:r>
                <a:rPr lang="zh-CN" altLang="en-US" sz="2000" dirty="0" smtClean="0">
                  <a:solidFill>
                    <a:schemeClr val="tx2"/>
                  </a:solidFill>
                  <a:latin typeface="楷体_GB2312" panose="02010609030101010101" charset="-122"/>
                  <a:ea typeface="楷体_GB2312" panose="02010609030101010101" charset="-122"/>
                </a:rPr>
                <a:t>项省科技奖；</a:t>
              </a:r>
              <a:endParaRPr lang="zh-CN" altLang="en-US" sz="2000" dirty="0" smtClean="0">
                <a:solidFill>
                  <a:schemeClr val="tx2"/>
                </a:solidFill>
                <a:latin typeface="楷体_GB2312" panose="02010609030101010101" charset="-122"/>
                <a:ea typeface="楷体_GB2312" panose="02010609030101010101" charset="-122"/>
              </a:endParaRPr>
            </a:p>
            <a:p>
              <a:pPr algn="r">
                <a:lnSpc>
                  <a:spcPct val="150000"/>
                </a:lnSpc>
              </a:pPr>
              <a:r>
                <a:rPr lang="en-US" altLang="zh-CN" sz="2000" dirty="0" smtClean="0">
                  <a:solidFill>
                    <a:schemeClr val="tx2"/>
                  </a:solidFill>
                  <a:latin typeface="楷体_GB2312" panose="02010609030101010101" charset="-122"/>
                  <a:ea typeface="楷体_GB2312" panose="02010609030101010101" charset="-122"/>
                </a:rPr>
                <a:t>2015</a:t>
              </a:r>
              <a:r>
                <a:rPr lang="zh-CN" altLang="en-US" sz="2000" dirty="0" smtClean="0">
                  <a:solidFill>
                    <a:schemeClr val="tx2"/>
                  </a:solidFill>
                  <a:latin typeface="楷体_GB2312" panose="02010609030101010101" charset="-122"/>
                  <a:ea typeface="楷体_GB2312" panose="02010609030101010101" charset="-122"/>
                </a:rPr>
                <a:t>年</a:t>
              </a:r>
              <a:r>
                <a:rPr lang="en-US" altLang="zh-CN" sz="2000" dirty="0" smtClean="0">
                  <a:solidFill>
                    <a:schemeClr val="tx2"/>
                  </a:solidFill>
                  <a:latin typeface="楷体_GB2312" panose="02010609030101010101" charset="-122"/>
                  <a:ea typeface="楷体_GB2312" panose="02010609030101010101" charset="-122"/>
                </a:rPr>
                <a:t>1</a:t>
              </a:r>
              <a:r>
                <a:rPr lang="zh-CN" altLang="en-US" sz="2000" dirty="0" smtClean="0">
                  <a:solidFill>
                    <a:schemeClr val="tx2"/>
                  </a:solidFill>
                  <a:latin typeface="楷体_GB2312" panose="02010609030101010101" charset="-122"/>
                  <a:ea typeface="楷体_GB2312" panose="02010609030101010101" charset="-122"/>
                </a:rPr>
                <a:t>项省科技进步奖；</a:t>
              </a:r>
              <a:endParaRPr lang="zh-CN" altLang="en-US" sz="2000" dirty="0" smtClean="0">
                <a:solidFill>
                  <a:schemeClr val="tx2"/>
                </a:solidFill>
                <a:latin typeface="楷体_GB2312" panose="02010609030101010101" charset="-122"/>
                <a:ea typeface="楷体_GB2312" panose="02010609030101010101" charset="-122"/>
              </a:endParaRPr>
            </a:p>
            <a:p>
              <a:pPr algn="r">
                <a:lnSpc>
                  <a:spcPct val="150000"/>
                </a:lnSpc>
              </a:pPr>
              <a:r>
                <a:rPr lang="en-US" altLang="zh-CN" sz="2000" dirty="0" smtClean="0">
                  <a:solidFill>
                    <a:schemeClr val="tx2"/>
                  </a:solidFill>
                  <a:latin typeface="楷体_GB2312" panose="02010609030101010101" charset="-122"/>
                  <a:ea typeface="楷体_GB2312" panose="02010609030101010101" charset="-122"/>
                </a:rPr>
                <a:t>     2016</a:t>
              </a:r>
              <a:r>
                <a:rPr lang="zh-CN" altLang="en-US" sz="2000" dirty="0" smtClean="0">
                  <a:solidFill>
                    <a:schemeClr val="tx2"/>
                  </a:solidFill>
                  <a:latin typeface="楷体_GB2312" panose="02010609030101010101" charset="-122"/>
                  <a:ea typeface="楷体_GB2312" panose="02010609030101010101" charset="-122"/>
                </a:rPr>
                <a:t>年</a:t>
              </a:r>
              <a:r>
                <a:rPr lang="en-US" altLang="zh-CN" sz="2000" dirty="0" smtClean="0">
                  <a:solidFill>
                    <a:schemeClr val="tx2"/>
                  </a:solidFill>
                  <a:latin typeface="楷体_GB2312" panose="02010609030101010101" charset="-122"/>
                  <a:ea typeface="楷体_GB2312" panose="02010609030101010101" charset="-122"/>
                </a:rPr>
                <a:t>1</a:t>
              </a:r>
              <a:r>
                <a:rPr lang="zh-CN" altLang="en-US" sz="2000" dirty="0" smtClean="0">
                  <a:solidFill>
                    <a:schemeClr val="tx2"/>
                  </a:solidFill>
                  <a:latin typeface="楷体_GB2312" panose="02010609030101010101" charset="-122"/>
                  <a:ea typeface="楷体_GB2312" panose="02010609030101010101" charset="-122"/>
                </a:rPr>
                <a:t>项省科技进步奖；</a:t>
              </a:r>
              <a:r>
                <a:rPr lang="en-US" altLang="zh-CN" sz="2000" dirty="0" smtClean="0">
                  <a:solidFill>
                    <a:schemeClr val="tx2"/>
                  </a:solidFill>
                  <a:latin typeface="楷体_GB2312" panose="02010609030101010101" charset="-122"/>
                  <a:ea typeface="楷体_GB2312" panose="02010609030101010101" charset="-122"/>
                </a:rPr>
                <a:t>2016</a:t>
              </a:r>
              <a:r>
                <a:rPr lang="zh-CN" altLang="en-US" sz="2000" dirty="0" smtClean="0">
                  <a:solidFill>
                    <a:schemeClr val="tx2"/>
                  </a:solidFill>
                  <a:latin typeface="楷体_GB2312" panose="02010609030101010101" charset="-122"/>
                  <a:ea typeface="楷体_GB2312" panose="02010609030101010101" charset="-122"/>
                </a:rPr>
                <a:t>年</a:t>
              </a:r>
              <a:r>
                <a:rPr lang="en-US" altLang="zh-CN" sz="2000" dirty="0" smtClean="0">
                  <a:solidFill>
                    <a:schemeClr val="tx2"/>
                  </a:solidFill>
                  <a:latin typeface="楷体_GB2312" panose="02010609030101010101" charset="-122"/>
                  <a:ea typeface="楷体_GB2312" panose="02010609030101010101" charset="-122"/>
                </a:rPr>
                <a:t>1</a:t>
              </a:r>
              <a:r>
                <a:rPr lang="zh-CN" altLang="en-US" sz="2000" dirty="0" smtClean="0">
                  <a:solidFill>
                    <a:schemeClr val="tx2"/>
                  </a:solidFill>
                  <a:latin typeface="楷体_GB2312" panose="02010609030101010101" charset="-122"/>
                  <a:ea typeface="楷体_GB2312" panose="02010609030101010101" charset="-122"/>
                </a:rPr>
                <a:t>项省社科成果奖</a:t>
              </a:r>
              <a:endParaRPr lang="zh-CN" altLang="en-US" sz="2000" dirty="0" smtClean="0">
                <a:solidFill>
                  <a:schemeClr val="tx2"/>
                </a:solidFill>
                <a:latin typeface="楷体_GB2312" panose="02010609030101010101" charset="-122"/>
                <a:ea typeface="楷体_GB2312" panose="02010609030101010101" charset="-122"/>
              </a:endParaRPr>
            </a:p>
          </p:txBody>
        </p:sp>
        <p:sp>
          <p:nvSpPr>
            <p:cNvPr id="47" name="TextBox 46"/>
            <p:cNvSpPr txBox="1"/>
            <p:nvPr/>
          </p:nvSpPr>
          <p:spPr>
            <a:xfrm>
              <a:off x="-554378" y="2367556"/>
              <a:ext cx="2052637" cy="246221"/>
            </a:xfrm>
            <a:prstGeom prst="rect">
              <a:avLst/>
            </a:prstGeom>
            <a:noFill/>
          </p:spPr>
          <p:txBody>
            <a:bodyPr wrap="square" lIns="0" tIns="0" rIns="0" bIns="0" rtlCol="0">
              <a:noAutofit/>
            </a:bodyPr>
            <a:lstStyle/>
            <a:p>
              <a:pPr algn="r"/>
              <a:r>
                <a:rPr lang="zh-CN" altLang="en-US" b="1" dirty="0">
                  <a:solidFill>
                    <a:schemeClr val="tx2"/>
                  </a:solidFill>
                </a:rPr>
                <a:t>科研奖励</a:t>
              </a:r>
              <a:endParaRPr lang="zh-CN" altLang="en-US" b="1" dirty="0">
                <a:solidFill>
                  <a:schemeClr val="tx2"/>
                </a:solidFill>
              </a:endParaRPr>
            </a:p>
          </p:txBody>
        </p:sp>
      </p:grpSp>
      <p:sp>
        <p:nvSpPr>
          <p:cNvPr id="48" name="Shape 2799"/>
          <p:cNvSpPr>
            <a:spLocks noGrp="1"/>
          </p:cNvSpPr>
          <p:nvPr>
            <p:ph type="title"/>
          </p:nvPr>
        </p:nvSpPr>
        <p:spPr>
          <a:xfrm>
            <a:off x="848495" y="325268"/>
            <a:ext cx="10515601" cy="920221"/>
          </a:xfrm>
          <a:prstGeom prst="rect">
            <a:avLst/>
          </a:prstGeom>
        </p:spPr>
        <p:txBody>
          <a:bodyPr/>
          <a:lstStyle/>
          <a:p>
            <a:r>
              <a:rPr lang="zh-CN" dirty="0">
                <a:latin typeface="方正尚酷简体" panose="03000509000000000000" pitchFamily="65" charset="-122"/>
                <a:ea typeface="方正尚酷简体" panose="03000509000000000000" pitchFamily="65" charset="-122"/>
              </a:rPr>
              <a:t>科研成果（高级别论文、奖励）</a:t>
            </a:r>
            <a:endParaRPr lang="zh-CN" dirty="0">
              <a:latin typeface="方正尚酷简体" panose="03000509000000000000" pitchFamily="65" charset="-122"/>
              <a:ea typeface="方正尚酷简体" panose="03000509000000000000" pitchFamily="65" charset="-122"/>
            </a:endParaRPr>
          </a:p>
        </p:txBody>
      </p:sp>
      <p:sp>
        <p:nvSpPr>
          <p:cNvPr id="49" name="Shape 60"/>
          <p:cNvSpPr/>
          <p:nvPr/>
        </p:nvSpPr>
        <p:spPr>
          <a:xfrm>
            <a:off x="3182204" y="1053894"/>
            <a:ext cx="5827594" cy="350047"/>
          </a:xfrm>
          <a:prstGeom prst="rect">
            <a:avLst/>
          </a:prstGeom>
          <a:ln w="12700">
            <a:miter lim="400000"/>
          </a:ln>
        </p:spPr>
        <p:txBody>
          <a:bodyPr lIns="54373" tIns="54373" rIns="54373" bIns="54373">
            <a:normAutofit fontScale="82500"/>
          </a:bodyPr>
          <a:lstStyle/>
          <a:p>
            <a:pPr algn="ctr" defTabSz="1087120">
              <a:lnSpc>
                <a:spcPct val="120000"/>
              </a:lnSpc>
              <a:spcBef>
                <a:spcPts val="300"/>
              </a:spcBef>
              <a:defRPr sz="1600">
                <a:solidFill>
                  <a:srgbClr val="333F50"/>
                </a:solidFill>
              </a:defRPr>
            </a:pPr>
            <a:r>
              <a:rPr lang="en-US" dirty="0" smtClean="0"/>
              <a:t>2014-2016</a:t>
            </a:r>
            <a:r>
              <a:rPr lang="zh-CN" altLang="en-US" dirty="0" smtClean="0"/>
              <a:t>年</a:t>
            </a:r>
            <a:endParaRPr lang="zh-CN" altLang="en-US" dirty="0" smtClean="0">
              <a:solidFill>
                <a:schemeClr val="accent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500"/>
                                        <p:tgtEl>
                                          <p:spTgt spid="44"/>
                                        </p:tgtEl>
                                      </p:cBhvr>
                                    </p:animEffect>
                                  </p:childTnLst>
                                </p:cTn>
                              </p:par>
                              <p:par>
                                <p:cTn id="21" presetID="22" presetClass="entr" presetSubtype="1"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a:xfrm>
            <a:off x="11294745" y="6381750"/>
            <a:ext cx="326390" cy="303530"/>
          </a:xfrm>
        </p:spPr>
        <p:txBody>
          <a:bodyPr wrap="square"/>
          <a:p>
            <a:fld id="{86CB4B4D-7CA3-9044-876B-883B54F8677D}" type="slidenum">
              <a:rPr lang="en-US" altLang="zh-CN" smtClean="0"/>
            </a:fld>
            <a:endParaRPr lang="en-US" altLang="zh-CN"/>
          </a:p>
        </p:txBody>
      </p:sp>
      <p:pic>
        <p:nvPicPr>
          <p:cNvPr id="5" name="图片 4"/>
          <p:cNvPicPr>
            <a:picLocks noChangeAspect="1"/>
          </p:cNvPicPr>
          <p:nvPr/>
        </p:nvPicPr>
        <p:blipFill>
          <a:blip r:embed="rId1"/>
          <a:stretch>
            <a:fillRect/>
          </a:stretch>
        </p:blipFill>
        <p:spPr>
          <a:xfrm>
            <a:off x="1295400" y="-47625"/>
            <a:ext cx="10171430" cy="614235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sz="3600">
                <a:latin typeface="微软雅黑" panose="020B0503020204020204" pitchFamily="34" charset="-122"/>
                <a:ea typeface="微软雅黑" panose="020B0503020204020204" pitchFamily="34" charset="-122"/>
              </a:rPr>
              <a:t>学校专利情况</a:t>
            </a:r>
            <a:endParaRPr lang="zh-CN" altLang="zh-CN" sz="360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2"/>
          </p:nvPr>
        </p:nvSpPr>
        <p:spPr/>
        <p:txBody>
          <a:bodyPr/>
          <a:p>
            <a:fld id="{86CB4B4D-7CA3-9044-876B-883B54F8677D}" type="slidenum">
              <a:rPr lang="en-US" altLang="zh-CN" smtClean="0"/>
            </a:fld>
            <a:endParaRPr lang="en-US" altLang="zh-CN"/>
          </a:p>
        </p:txBody>
      </p:sp>
      <p:sp>
        <p:nvSpPr>
          <p:cNvPr id="4" name="文本框 3"/>
          <p:cNvSpPr txBox="1"/>
          <p:nvPr/>
        </p:nvSpPr>
        <p:spPr>
          <a:xfrm>
            <a:off x="643255" y="1468120"/>
            <a:ext cx="10384155" cy="22847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50000"/>
              </a:lnSpc>
              <a:spcBef>
                <a:spcPts val="0"/>
              </a:spcBef>
              <a:spcAft>
                <a:spcPts val="0"/>
              </a:spcAft>
              <a:buClrTx/>
              <a:buSzTx/>
              <a:buFontTx/>
              <a:buNone/>
            </a:pPr>
            <a:r>
              <a:rPr kumimoji="0" lang="en-US" altLang="zh-CN"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      </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2008年—至今，学校获得国家授权专利</a:t>
            </a:r>
            <a:r>
              <a:rPr kumimoji="0" lang="zh-CN" altLang="en-US" sz="32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474件</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，其中</a:t>
            </a:r>
            <a:r>
              <a:rPr kumimoji="0" lang="zh-CN" altLang="en-US" sz="32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发明专利33件</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，实用新型专利238件，外观设计专利196件，软件著作权7件，在同类本科院校中居于前列。</a:t>
            </a:r>
            <a:endPar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9575" y="64918"/>
            <a:ext cx="10515601" cy="920221"/>
          </a:xfrm>
        </p:spPr>
        <p:txBody>
          <a:bodyPr>
            <a:normAutofit fontScale="90000"/>
          </a:bodyPr>
          <a:p>
            <a:r>
              <a:rPr lang="zh-CN" altLang="zh-CN">
                <a:ea typeface="宋体" panose="02010600030101010101" pitchFamily="2" charset="-122"/>
              </a:rPr>
              <a:t>结论：我校科研水平在同类院校中排名靠前</a:t>
            </a:r>
            <a:endParaRPr lang="zh-CN" altLang="zh-CN">
              <a:ea typeface="宋体" panose="02010600030101010101" pitchFamily="2" charset="-122"/>
            </a:endParaRPr>
          </a:p>
        </p:txBody>
      </p:sp>
      <p:sp>
        <p:nvSpPr>
          <p:cNvPr id="3" name="灯片编号占位符 2"/>
          <p:cNvSpPr>
            <a:spLocks noGrp="1"/>
          </p:cNvSpPr>
          <p:nvPr>
            <p:ph type="sldNum" sz="quarter" idx="2"/>
          </p:nvPr>
        </p:nvSpPr>
        <p:spPr>
          <a:xfrm>
            <a:off x="11240770" y="6393180"/>
            <a:ext cx="366395" cy="303530"/>
          </a:xfrm>
        </p:spPr>
        <p:txBody>
          <a:bodyPr wrap="square"/>
          <a:p>
            <a:fld id="{86CB4B4D-7CA3-9044-876B-883B54F8677D}" type="slidenum">
              <a:rPr lang="en-US" altLang="zh-CN" smtClean="0"/>
            </a:fld>
            <a:endParaRPr lang="en-US" altLang="zh-CN"/>
          </a:p>
        </p:txBody>
      </p:sp>
      <p:pic>
        <p:nvPicPr>
          <p:cNvPr id="4" name="图片 3"/>
          <p:cNvPicPr>
            <a:picLocks noChangeAspect="1"/>
          </p:cNvPicPr>
          <p:nvPr/>
        </p:nvPicPr>
        <p:blipFill>
          <a:blip r:embed="rId1"/>
          <a:stretch>
            <a:fillRect/>
          </a:stretch>
        </p:blipFill>
        <p:spPr>
          <a:xfrm>
            <a:off x="1169035" y="1069975"/>
            <a:ext cx="3901440" cy="2618105"/>
          </a:xfrm>
          <a:prstGeom prst="rect">
            <a:avLst/>
          </a:prstGeom>
        </p:spPr>
      </p:pic>
      <p:pic>
        <p:nvPicPr>
          <p:cNvPr id="5" name="图片 4"/>
          <p:cNvPicPr>
            <a:picLocks noChangeAspect="1"/>
          </p:cNvPicPr>
          <p:nvPr/>
        </p:nvPicPr>
        <p:blipFill>
          <a:blip r:embed="rId2"/>
          <a:stretch>
            <a:fillRect/>
          </a:stretch>
        </p:blipFill>
        <p:spPr>
          <a:xfrm>
            <a:off x="6223635" y="1069975"/>
            <a:ext cx="4538980" cy="2620645"/>
          </a:xfrm>
          <a:prstGeom prst="rect">
            <a:avLst/>
          </a:prstGeom>
        </p:spPr>
      </p:pic>
      <p:pic>
        <p:nvPicPr>
          <p:cNvPr id="6" name="图片 5"/>
          <p:cNvPicPr>
            <a:picLocks noChangeAspect="1"/>
          </p:cNvPicPr>
          <p:nvPr/>
        </p:nvPicPr>
        <p:blipFill>
          <a:blip r:embed="rId3"/>
          <a:stretch>
            <a:fillRect/>
          </a:stretch>
        </p:blipFill>
        <p:spPr>
          <a:xfrm>
            <a:off x="1169035" y="3585210"/>
            <a:ext cx="4127500" cy="2628265"/>
          </a:xfrm>
          <a:prstGeom prst="rect">
            <a:avLst/>
          </a:prstGeom>
        </p:spPr>
      </p:pic>
      <p:pic>
        <p:nvPicPr>
          <p:cNvPr id="7" name="图片 6"/>
          <p:cNvPicPr>
            <a:picLocks noChangeAspect="1"/>
          </p:cNvPicPr>
          <p:nvPr/>
        </p:nvPicPr>
        <p:blipFill>
          <a:blip r:embed="rId4"/>
          <a:stretch>
            <a:fillRect/>
          </a:stretch>
        </p:blipFill>
        <p:spPr>
          <a:xfrm>
            <a:off x="6360160" y="3585210"/>
            <a:ext cx="4107815" cy="2517140"/>
          </a:xfrm>
          <a:prstGeom prst="rect">
            <a:avLst/>
          </a:prstGeom>
        </p:spPr>
      </p:pic>
      <p:sp>
        <p:nvSpPr>
          <p:cNvPr id="8" name="文本框 7"/>
          <p:cNvSpPr txBox="1"/>
          <p:nvPr/>
        </p:nvSpPr>
        <p:spPr>
          <a:xfrm>
            <a:off x="1038860" y="6213475"/>
            <a:ext cx="10644505" cy="4819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n-lt"/>
                <a:ea typeface="+mn-ea"/>
                <a:cs typeface="+mn-cs"/>
                <a:sym typeface="Lato Light"/>
              </a:rPr>
              <a:t>态度：我们既不妄自菲薄，我们也不沾沾自喜。</a:t>
            </a:r>
            <a:endParaRPr kumimoji="0" lang="zh-CN" altLang="en-US" sz="2400" b="0" i="0" u="none" strike="noStrike" cap="none" spc="0" normalizeH="0" baseline="0">
              <a:ln>
                <a:noFill/>
              </a:ln>
              <a:solidFill>
                <a:srgbClr val="000000"/>
              </a:solidFill>
              <a:effectLst/>
              <a:uFillTx/>
              <a:latin typeface="+mn-lt"/>
              <a:ea typeface="+mn-ea"/>
              <a:cs typeface="+mn-cs"/>
              <a:sym typeface="Lato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1"/>
          </p:nvPr>
        </p:nvPicPr>
        <p:blipFill>
          <a:blip r:embed="rId1" cstate="print"/>
          <a:srcRect/>
          <a:stretch>
            <a:fillRect/>
          </a:stretch>
        </p:blipFill>
        <p:spPr/>
      </p:pic>
      <p:sp>
        <p:nvSpPr>
          <p:cNvPr id="233" name="Shape 233"/>
          <p:cNvSpPr/>
          <p:nvPr/>
        </p:nvSpPr>
        <p:spPr>
          <a:xfrm>
            <a:off x="0" y="-7314"/>
            <a:ext cx="12192000" cy="6865313"/>
          </a:xfrm>
          <a:prstGeom prst="rect">
            <a:avLst/>
          </a:prstGeom>
          <a:solidFill>
            <a:srgbClr val="222A35">
              <a:alpha val="90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4134553" y="1609381"/>
            <a:ext cx="3723906" cy="2983867"/>
            <a:chOff x="4134553" y="1429050"/>
            <a:chExt cx="3723906" cy="2983867"/>
          </a:xfrm>
        </p:grpSpPr>
        <p:sp>
          <p:nvSpPr>
            <p:cNvPr id="4" name="文本框 3"/>
            <p:cNvSpPr txBox="1"/>
            <p:nvPr/>
          </p:nvSpPr>
          <p:spPr>
            <a:xfrm>
              <a:off x="5705972" y="1429050"/>
              <a:ext cx="73673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altLang="zh-CN" sz="9600" spc="-300" dirty="0" smtClean="0">
                  <a:solidFill>
                    <a:schemeClr val="accent5"/>
                  </a:solidFill>
                  <a:latin typeface="方正尚酷简体" panose="03000509000000000000" pitchFamily="65" charset="-122"/>
                  <a:ea typeface="方正尚酷简体" panose="03000509000000000000" pitchFamily="65" charset="-122"/>
                </a:rPr>
                <a:t>2</a:t>
              </a:r>
              <a:endParaRPr lang="zh-CN" alt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4134553" y="2858437"/>
              <a:ext cx="3723906" cy="1554480"/>
            </a:xfrm>
            <a:prstGeom prst="rect">
              <a:avLst/>
            </a:prstGeom>
          </p:spPr>
          <p:txBody>
            <a:bodyPr wrap="square">
              <a:spAutoFit/>
            </a:bodyPr>
            <a:lstStyle/>
            <a:p>
              <a:pPr algn="ctr"/>
              <a:r>
                <a:rPr lang="zh-CN" altLang="en-US" sz="4800" b="1" spc="-1200" dirty="0">
                  <a:solidFill>
                    <a:schemeClr val="accent5"/>
                  </a:solidFill>
                  <a:latin typeface="楷体_GB2312" panose="02010609030101010101" charset="-122"/>
                  <a:ea typeface="楷体_GB2312" panose="02010609030101010101" charset="-122"/>
                </a:rPr>
                <a:t>学校科研存在的困境</a:t>
              </a:r>
              <a:endParaRPr lang="zh-CN" altLang="en-US" sz="4800" b="1" spc="-1200" dirty="0">
                <a:solidFill>
                  <a:schemeClr val="accent5"/>
                </a:solidFill>
                <a:latin typeface="楷体_GB2312" panose="02010609030101010101" charset="-122"/>
                <a:ea typeface="楷体_GB2312" panose="02010609030101010101" charset="-122"/>
              </a:endParaRPr>
            </a:p>
          </p:txBody>
        </p:sp>
        <p:sp>
          <p:nvSpPr>
            <p:cNvPr id="7" name="文本框 6"/>
            <p:cNvSpPr txBox="1"/>
            <p:nvPr/>
          </p:nvSpPr>
          <p:spPr>
            <a:xfrm>
              <a:off x="4721414" y="3657738"/>
              <a:ext cx="2749171" cy="364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a:ln>
                  <a:noFill/>
                </a:ln>
                <a:solidFill>
                  <a:schemeClr val="accent2">
                    <a:lumMod val="50000"/>
                  </a:schemeClr>
                </a:solidFill>
                <a:effectLst/>
                <a:uFillTx/>
                <a:latin typeface="Bebas" pitchFamily="2" charset="0"/>
                <a:sym typeface="Lato Light"/>
              </a:endParaRPr>
            </a:p>
          </p:txBody>
        </p:sp>
      </p:grpSp>
      <p:pic>
        <p:nvPicPr>
          <p:cNvPr id="15" name="finger.png"/>
          <p:cNvPicPr>
            <a:picLocks noChangeAspect="1"/>
          </p:cNvPicPr>
          <p:nvPr/>
        </p:nvPicPr>
        <p:blipFill>
          <a:blip r:embed="rId2"/>
          <a:stretch>
            <a:fillRect/>
          </a:stretch>
        </p:blipFill>
        <p:spPr>
          <a:xfrm>
            <a:off x="5395355" y="2987253"/>
            <a:ext cx="2462469" cy="5253267"/>
          </a:xfrm>
          <a:prstGeom prst="rect">
            <a:avLst/>
          </a:prstGeom>
          <a:ln w="12700">
            <a:miter lim="400000"/>
            <a:headEnd/>
            <a:tailEnd/>
          </a:ln>
        </p:spPr>
      </p:pic>
      <p:sp>
        <p:nvSpPr>
          <p:cNvPr id="24" name="灯片编号占位符 23"/>
          <p:cNvSpPr>
            <a:spLocks noGrp="1"/>
          </p:cNvSpPr>
          <p:nvPr>
            <p:ph type="sldNum" sz="quarter" idx="10"/>
          </p:nvPr>
        </p:nvSpPr>
        <p:spPr>
          <a:xfrm>
            <a:off x="11088370" y="6401435"/>
            <a:ext cx="367030" cy="274320"/>
          </a:xfrm>
        </p:spPr>
        <p:txBody>
          <a:bodyPr wrap="square"/>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advAuto="0"/>
      <p:bldP spid="237" grpId="0" animBg="1" advAuto="0"/>
      <p:bldP spid="238" grpId="0" animBg="1" advAuto="0"/>
      <p:bldP spid="239" grpId="0" animBg="1" advAuto="0"/>
      <p:bldP spid="26" grpId="0" animBg="1"/>
      <p:bldP spid="15" grpId="0" bldLvl="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68594" t="65577" b="15737"/>
          <a:stretch>
            <a:fillRect/>
          </a:stretch>
        </p:blipFill>
        <p:spPr>
          <a:xfrm>
            <a:off x="0" y="0"/>
            <a:ext cx="6289658" cy="3743325"/>
          </a:xfrm>
          <a:prstGeom prst="rect">
            <a:avLst/>
          </a:prstGeom>
        </p:spPr>
      </p:pic>
      <p:pic>
        <p:nvPicPr>
          <p:cNvPr id="48" name="图片 47"/>
          <p:cNvPicPr>
            <a:picLocks noChangeAspect="1"/>
          </p:cNvPicPr>
          <p:nvPr/>
        </p:nvPicPr>
        <p:blipFill>
          <a:blip r:embed="rId2"/>
          <a:stretch>
            <a:fillRect/>
          </a:stretch>
        </p:blipFill>
        <p:spPr>
          <a:xfrm>
            <a:off x="3394961" y="901699"/>
            <a:ext cx="5402077" cy="5407025"/>
          </a:xfrm>
          <a:prstGeom prst="rect">
            <a:avLst/>
          </a:prstGeom>
        </p:spPr>
      </p:pic>
      <p:pic>
        <p:nvPicPr>
          <p:cNvPr id="23" name="图片 22"/>
          <p:cNvPicPr>
            <a:picLocks noChangeAspect="1"/>
          </p:cNvPicPr>
          <p:nvPr/>
        </p:nvPicPr>
        <p:blipFill>
          <a:blip r:embed="rId2"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50" name="矩形 49"/>
          <p:cNvSpPr/>
          <p:nvPr/>
        </p:nvSpPr>
        <p:spPr>
          <a:xfrm>
            <a:off x="-635" y="0"/>
            <a:ext cx="12192000" cy="6858000"/>
          </a:xfrm>
          <a:prstGeom prst="rect">
            <a:avLst/>
          </a:prstGeom>
          <a:gradFill flip="none" rotWithShape="1">
            <a:gsLst>
              <a:gs pos="100000">
                <a:srgbClr val="0D1325"/>
              </a:gs>
              <a:gs pos="0">
                <a:srgbClr val="0D1325">
                  <a:alpha val="50000"/>
                </a:srgbClr>
              </a:gs>
              <a:gs pos="44000">
                <a:srgbClr val="0D1325">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190081" y="2075544"/>
            <a:ext cx="2467342" cy="1323439"/>
          </a:xfrm>
          <a:prstGeom prst="rect">
            <a:avLst/>
          </a:prstGeom>
          <a:noFill/>
        </p:spPr>
        <p:txBody>
          <a:bodyPr wrap="none" rtlCol="0">
            <a:spAutoFit/>
          </a:bodyPr>
          <a:lstStyle/>
          <a:p>
            <a:r>
              <a:rPr lang="en-US" altLang="zh-CN" sz="8000" dirty="0">
                <a:solidFill>
                  <a:schemeClr val="bg1"/>
                </a:solidFill>
                <a:latin typeface="Arial" panose="020B0604020202020204" pitchFamily="34" charset="0"/>
                <a:cs typeface="Arial" panose="020B0604020202020204" pitchFamily="34" charset="0"/>
              </a:rPr>
              <a:t>2017</a:t>
            </a:r>
            <a:endParaRPr lang="zh-CN" altLang="en-US" sz="8000" dirty="0">
              <a:solidFill>
                <a:schemeClr val="bg1"/>
              </a:solidFill>
              <a:latin typeface="Arial" panose="020B0604020202020204" pitchFamily="34" charset="0"/>
              <a:cs typeface="Arial" panose="020B0604020202020204" pitchFamily="34" charset="0"/>
            </a:endParaRPr>
          </a:p>
        </p:txBody>
      </p:sp>
      <p:sp>
        <p:nvSpPr>
          <p:cNvPr id="53" name="矩形 52"/>
          <p:cNvSpPr/>
          <p:nvPr/>
        </p:nvSpPr>
        <p:spPr>
          <a:xfrm>
            <a:off x="4734515" y="2366629"/>
            <a:ext cx="37201" cy="16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文本框 53"/>
          <p:cNvSpPr txBox="1"/>
          <p:nvPr/>
        </p:nvSpPr>
        <p:spPr>
          <a:xfrm>
            <a:off x="7290128" y="4180232"/>
            <a:ext cx="2672080" cy="548640"/>
          </a:xfrm>
          <a:prstGeom prst="rect">
            <a:avLst/>
          </a:prstGeom>
          <a:noFill/>
        </p:spPr>
        <p:txBody>
          <a:bodyPr wrap="none" rtlCol="0">
            <a:spAutoFit/>
          </a:bodyPr>
          <a:lstStyle/>
          <a:p>
            <a:r>
              <a:rPr lang="zh-CN" altLang="en-US" sz="2800" dirty="0">
                <a:solidFill>
                  <a:srgbClr val="54D0CA"/>
                </a:solidFill>
              </a:rPr>
              <a:t>汇报人：魏丽娟</a:t>
            </a:r>
            <a:endParaRPr lang="zh-CN" altLang="en-US" sz="2800" dirty="0">
              <a:solidFill>
                <a:srgbClr val="54D0CA"/>
              </a:solidFill>
            </a:endParaRPr>
          </a:p>
        </p:txBody>
      </p:sp>
      <p:sp>
        <p:nvSpPr>
          <p:cNvPr id="55" name="文本框 54"/>
          <p:cNvSpPr txBox="1"/>
          <p:nvPr/>
        </p:nvSpPr>
        <p:spPr>
          <a:xfrm>
            <a:off x="4902835" y="2075815"/>
            <a:ext cx="6604635" cy="1479550"/>
          </a:xfrm>
          <a:prstGeom prst="rect">
            <a:avLst/>
          </a:prstGeom>
          <a:noFill/>
        </p:spPr>
        <p:txBody>
          <a:bodyPr wrap="square" rtlCol="0">
            <a:spAutoFit/>
          </a:bodyPr>
          <a:lstStyle/>
          <a:p>
            <a:pPr algn="dist"/>
            <a:r>
              <a:rPr lang="zh-CN" altLang="zh-CN" sz="4400" b="1" dirty="0">
                <a:solidFill>
                  <a:schemeClr val="bg1"/>
                </a:solidFill>
                <a:latin typeface="微软雅黑" panose="020B0503020204020204" pitchFamily="34" charset="-122"/>
                <a:ea typeface="微软雅黑" panose="020B0503020204020204" pitchFamily="34" charset="-122"/>
              </a:rPr>
              <a:t>揭开学校科研</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面纱</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zh-CN" sz="4400" b="1" dirty="0">
                <a:solidFill>
                  <a:schemeClr val="bg1"/>
                </a:solidFill>
                <a:latin typeface="微软雅黑" panose="020B0503020204020204" pitchFamily="34" charset="-122"/>
                <a:ea typeface="微软雅黑" panose="020B0503020204020204" pitchFamily="34" charset="-122"/>
              </a:rPr>
              <a:t>，助推学校转型发展</a:t>
            </a:r>
            <a:endParaRPr lang="zh-CN" altLang="zh-CN" sz="4400" b="1" dirty="0">
              <a:solidFill>
                <a:schemeClr val="bg1"/>
              </a:solidFill>
              <a:latin typeface="微软雅黑" panose="020B0503020204020204" pitchFamily="34" charset="-122"/>
              <a:ea typeface="微软雅黑" panose="020B0503020204020204" pitchFamily="34" charset="-122"/>
            </a:endParaRPr>
          </a:p>
        </p:txBody>
      </p:sp>
      <p:cxnSp>
        <p:nvCxnSpPr>
          <p:cNvPr id="94" name="直接连接符 93"/>
          <p:cNvCxnSpPr/>
          <p:nvPr/>
        </p:nvCxnSpPr>
        <p:spPr>
          <a:xfrm>
            <a:off x="4902835" y="3446780"/>
            <a:ext cx="6436360" cy="7620"/>
          </a:xfrm>
          <a:prstGeom prst="line">
            <a:avLst/>
          </a:prstGeom>
          <a:ln w="22225">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8970209" y="288116"/>
            <a:ext cx="3027680" cy="613410"/>
          </a:xfrm>
          <a:prstGeom prst="rect">
            <a:avLst/>
          </a:prstGeom>
          <a:noFill/>
        </p:spPr>
        <p:txBody>
          <a:bodyPr wrap="none" rtlCol="0">
            <a:spAutoFit/>
          </a:bodyPr>
          <a:lstStyle/>
          <a:p>
            <a:r>
              <a:rPr lang="zh-CN" altLang="en-US" sz="32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三明学院科研处</a:t>
            </a:r>
            <a:endParaRPr lang="zh-CN" altLang="en-US" sz="32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finger.png"/>
          <p:cNvPicPr>
            <a:picLocks noChangeAspect="1"/>
          </p:cNvPicPr>
          <p:nvPr/>
        </p:nvPicPr>
        <p:blipFill>
          <a:blip r:embed="rId3"/>
          <a:stretch>
            <a:fillRect/>
          </a:stretch>
        </p:blipFill>
        <p:spPr>
          <a:xfrm>
            <a:off x="5393541" y="3103631"/>
            <a:ext cx="2462469" cy="5253267"/>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2000">
                                          <p:cBhvr additive="base">
                                            <p:cTn id="11" dur="1500" fill="hold"/>
                                            <p:tgtEl>
                                              <p:spTgt spid="23"/>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2000">
                                          <p:cBhvr additive="base">
                                            <p:cTn id="15" dur="1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4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4" decel="20000" fill="hold" grpId="0" nodeType="afterEffect">
                                      <p:stCondLst>
                                        <p:cond delay="0"/>
                                      </p:stCondLst>
                                      <p:childTnLst>
                                        <p:set>
                                          <p:cBhvr>
                                            <p:cTn id="19" dur="indefinite" fill="hold"/>
                                            <p:tgtEl>
                                              <p:spTgt spid="15"/>
                                            </p:tgtEl>
                                            <p:attrNameLst>
                                              <p:attrName>style.visibility</p:attrName>
                                            </p:attrNameLst>
                                          </p:cBhvr>
                                          <p:to>
                                            <p:strVal val="visible"/>
                                          </p:to>
                                        </p:set>
                                        <p:anim calcmode="lin" valueType="num">
                                          <p:cBhvr>
                                            <p:cTn id="20" dur="600" fill="hold"/>
                                            <p:tgtEl>
                                              <p:spTgt spid="15"/>
                                            </p:tgtEl>
                                            <p:attrNameLst>
                                              <p:attrName>ppt_x</p:attrName>
                                            </p:attrNameLst>
                                          </p:cBhvr>
                                          <p:tavLst>
                                            <p:tav tm="0">
                                              <p:val>
                                                <p:strVal val="#ppt_x"/>
                                              </p:val>
                                            </p:tav>
                                            <p:tav tm="100000">
                                              <p:val>
                                                <p:strVal val="#ppt_x"/>
                                              </p:val>
                                            </p:tav>
                                          </p:tavLst>
                                        </p:anim>
                                        <p:anim calcmode="lin" valueType="num">
                                          <p:cBhvr>
                                            <p:cTn id="21" dur="6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6" presetClass="emph" presetSubtype="0" decel="32000" fill="hold" nodeType="afterEffect">
                                      <p:stCondLst>
                                        <p:cond delay="0"/>
                                      </p:stCondLst>
                                      <p:childTnLst>
                                        <p:animScale>
                                          <p:cBhvr>
                                            <p:cTn id="24" dur="250" fill="hold"/>
                                            <p:tgtEl>
                                              <p:spTgt spid="15"/>
                                            </p:tgtEl>
                                          </p:cBhvr>
                                          <p:by x="95000" y="95000"/>
                                        </p:animScale>
                                      </p:childTnLst>
                                    </p:cTn>
                                  </p:par>
                                </p:childTnLst>
                              </p:cTn>
                            </p:par>
                            <p:par>
                              <p:cTn id="25" fill="hold">
                                <p:stCondLst>
                                  <p:cond delay="3000"/>
                                </p:stCondLst>
                                <p:childTnLst>
                                  <p:par>
                                    <p:cTn id="26" presetID="6" presetClass="emph" presetSubtype="0" decel="60000" fill="hold" nodeType="afterEffect">
                                      <p:stCondLst>
                                        <p:cond delay="0"/>
                                      </p:stCondLst>
                                      <p:childTnLst>
                                        <p:animScale>
                                          <p:cBhvr>
                                            <p:cTn id="27" dur="250" fill="hold"/>
                                            <p:tgtEl>
                                              <p:spTgt spid="15"/>
                                            </p:tgtEl>
                                          </p:cBhvr>
                                          <p:by x="105000" y="105000"/>
                                        </p:animScale>
                                      </p:childTnLst>
                                    </p:cTn>
                                  </p:par>
                                  <p:par>
                                    <p:cTn id="28" presetID="2" presetClass="exit" presetSubtype="4" fill="hold" nodeType="withEffect">
                                      <p:stCondLst>
                                        <p:cond delay="250"/>
                                      </p:stCondLst>
                                      <p:childTnLst>
                                        <p:anim calcmode="lin" valueType="num">
                                          <p:cBhvr additive="base">
                                            <p:cTn id="29" dur="500"/>
                                            <p:tgtEl>
                                              <p:spTgt spid="15"/>
                                            </p:tgtEl>
                                            <p:attrNameLst>
                                              <p:attrName>ppt_x</p:attrName>
                                            </p:attrNameLst>
                                          </p:cBhvr>
                                          <p:tavLst>
                                            <p:tav tm="0">
                                              <p:val>
                                                <p:strVal val="ppt_x"/>
                                              </p:val>
                                            </p:tav>
                                            <p:tav tm="100000">
                                              <p:val>
                                                <p:strVal val="ppt_x"/>
                                              </p:val>
                                            </p:tav>
                                          </p:tavLst>
                                        </p:anim>
                                        <p:anim calcmode="lin" valueType="num">
                                          <p:cBhvr additive="base">
                                            <p:cTn id="30" dur="500"/>
                                            <p:tgtEl>
                                              <p:spTgt spid="15"/>
                                            </p:tgtEl>
                                            <p:attrNameLst>
                                              <p:attrName>ppt_y</p:attrName>
                                            </p:attrNameLst>
                                          </p:cBhvr>
                                          <p:tavLst>
                                            <p:tav tm="0">
                                              <p:val>
                                                <p:strVal val="ppt_y"/>
                                              </p:val>
                                            </p:tav>
                                            <p:tav tm="100000">
                                              <p:val>
                                                <p:strVal val="1+ppt_h/2"/>
                                              </p:val>
                                            </p:tav>
                                          </p:tavLst>
                                        </p:anim>
                                        <p:set>
                                          <p:cBhvr>
                                            <p:cTn id="31" dur="1" fill="hold">
                                              <p:stCondLst>
                                                <p:cond delay="499"/>
                                              </p:stCondLst>
                                            </p:cTn>
                                            <p:tgtEl>
                                              <p:spTgt spid="15"/>
                                            </p:tgtEl>
                                            <p:attrNameLst>
                                              <p:attrName>style.visibility</p:attrName>
                                            </p:attrNameLst>
                                          </p:cBhvr>
                                          <p:to>
                                            <p:strVal val="hidden"/>
                                          </p:to>
                                        </p:set>
                                      </p:childTnLst>
                                    </p:cTn>
                                  </p:par>
                                  <p:par>
                                    <p:cTn id="32" presetID="2" presetClass="entr" presetSubtype="2" fill="hold" grpId="0" nodeType="withEffect" p14:presetBounceEnd="42000">
                                      <p:stCondLst>
                                        <p:cond delay="1500"/>
                                      </p:stCondLst>
                                      <p:childTnLst>
                                        <p:set>
                                          <p:cBhvr>
                                            <p:cTn id="33" dur="1" fill="hold">
                                              <p:stCondLst>
                                                <p:cond delay="0"/>
                                              </p:stCondLst>
                                            </p:cTn>
                                            <p:tgtEl>
                                              <p:spTgt spid="52"/>
                                            </p:tgtEl>
                                            <p:attrNameLst>
                                              <p:attrName>style.visibility</p:attrName>
                                            </p:attrNameLst>
                                          </p:cBhvr>
                                          <p:to>
                                            <p:strVal val="visible"/>
                                          </p:to>
                                        </p:set>
                                        <p:anim calcmode="lin" valueType="num" p14:bounceEnd="42000">
                                          <p:cBhvr additive="base">
                                            <p:cTn id="34" dur="1000" fill="hold"/>
                                            <p:tgtEl>
                                              <p:spTgt spid="52"/>
                                            </p:tgtEl>
                                            <p:attrNameLst>
                                              <p:attrName>ppt_x</p:attrName>
                                            </p:attrNameLst>
                                          </p:cBhvr>
                                          <p:tavLst>
                                            <p:tav tm="0">
                                              <p:val>
                                                <p:strVal val="1+#ppt_w/2"/>
                                              </p:val>
                                            </p:tav>
                                            <p:tav tm="100000">
                                              <p:val>
                                                <p:strVal val="#ppt_x"/>
                                              </p:val>
                                            </p:tav>
                                          </p:tavLst>
                                        </p:anim>
                                        <p:anim calcmode="lin" valueType="num" p14:bounceEnd="42000">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7" presetClass="entr" presetSubtype="1" fill="hold" grpId="0" nodeType="withEffect">
                                      <p:stCondLst>
                                        <p:cond delay="250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ppt_h/2"/>
                                              </p:val>
                                            </p:tav>
                                            <p:tav tm="100000">
                                              <p:val>
                                                <p:strVal val="#ppt_y"/>
                                              </p:val>
                                            </p:tav>
                                          </p:tavLst>
                                        </p:anim>
                                        <p:anim calcmode="lin" valueType="num">
                                          <p:cBhvr>
                                            <p:cTn id="40" dur="500" fill="hold"/>
                                            <p:tgtEl>
                                              <p:spTgt spid="53"/>
                                            </p:tgtEl>
                                            <p:attrNameLst>
                                              <p:attrName>ppt_w</p:attrName>
                                            </p:attrNameLst>
                                          </p:cBhvr>
                                          <p:tavLst>
                                            <p:tav tm="0">
                                              <p:val>
                                                <p:strVal val="#ppt_w"/>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childTnLst>
                                    </p:cTn>
                                  </p:par>
                                  <p:par>
                                    <p:cTn id="42" presetID="41" presetClass="entr" presetSubtype="0" fill="hold" grpId="0" nodeType="withEffect">
                                      <p:stCondLst>
                                        <p:cond delay="300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5"/>
                                            </p:tgtEl>
                                            <p:attrNameLst>
                                              <p:attrName>ppt_y</p:attrName>
                                            </p:attrNameLst>
                                          </p:cBhvr>
                                          <p:tavLst>
                                            <p:tav tm="0">
                                              <p:val>
                                                <p:strVal val="#ppt_y"/>
                                              </p:val>
                                            </p:tav>
                                            <p:tav tm="100000">
                                              <p:val>
                                                <p:strVal val="#ppt_y"/>
                                              </p:val>
                                            </p:tav>
                                          </p:tavLst>
                                        </p:anim>
                                        <p:anim calcmode="lin" valueType="num">
                                          <p:cBhvr>
                                            <p:cTn id="46"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5"/>
                                            </p:tgtEl>
                                          </p:cBhvr>
                                        </p:animEffect>
                                      </p:childTnLst>
                                    </p:cTn>
                                  </p:par>
                                  <p:par>
                                    <p:cTn id="49" presetID="10" presetClass="entr" presetSubtype="0" fill="hold" nodeType="withEffect">
                                      <p:stCondLst>
                                        <p:cond delay="475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250"/>
                                            <p:tgtEl>
                                              <p:spTgt spid="94"/>
                                            </p:tgtEl>
                                          </p:cBhvr>
                                        </p:animEffect>
                                      </p:childTnLst>
                                    </p:cTn>
                                  </p:par>
                                  <p:par>
                                    <p:cTn id="52" presetID="22" presetClass="entr" presetSubtype="8" fill="hold" grpId="0" nodeType="withEffect">
                                      <p:stCondLst>
                                        <p:cond delay="500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bldLvl="0" animBg="1"/>
          <p:bldP spid="54" grpId="0"/>
          <p:bldP spid="55" grpId="0"/>
          <p:bldP spid="15" grpId="0" bldLvl="0" animBg="1" advAuto="0"/>
        </p:bldLst>
      </p:timing>
    </mc:Choice>
    <mc:Fallback>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1+#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500" fill="hold"/>
                                            <p:tgtEl>
                                              <p:spTgt spid="48"/>
                                            </p:tgtEl>
                                            <p:attrNameLst>
                                              <p:attrName>ppt_x</p:attrName>
                                            </p:attrNameLst>
                                          </p:cBhvr>
                                          <p:tavLst>
                                            <p:tav tm="0">
                                              <p:val>
                                                <p:strVal val="#ppt_x"/>
                                              </p:val>
                                            </p:tav>
                                            <p:tav tm="100000">
                                              <p:val>
                                                <p:strVal val="#ppt_x"/>
                                              </p:val>
                                            </p:tav>
                                          </p:tavLst>
                                        </p:anim>
                                        <p:anim calcmode="lin" valueType="num">
                                          <p:cBhvr additive="base">
                                            <p:cTn id="16" dur="1500" fill="hold"/>
                                            <p:tgtEl>
                                              <p:spTgt spid="4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4" decel="20000" fill="hold" grpId="0" nodeType="afterEffect">
                                      <p:stCondLst>
                                        <p:cond delay="0"/>
                                      </p:stCondLst>
                                      <p:childTnLst>
                                        <p:set>
                                          <p:cBhvr>
                                            <p:cTn id="19" dur="indefinite" fill="hold"/>
                                            <p:tgtEl>
                                              <p:spTgt spid="15"/>
                                            </p:tgtEl>
                                            <p:attrNameLst>
                                              <p:attrName>style.visibility</p:attrName>
                                            </p:attrNameLst>
                                          </p:cBhvr>
                                          <p:to>
                                            <p:strVal val="visible"/>
                                          </p:to>
                                        </p:set>
                                        <p:anim calcmode="lin" valueType="num">
                                          <p:cBhvr>
                                            <p:cTn id="20" dur="600" fill="hold"/>
                                            <p:tgtEl>
                                              <p:spTgt spid="15"/>
                                            </p:tgtEl>
                                            <p:attrNameLst>
                                              <p:attrName>ppt_x</p:attrName>
                                            </p:attrNameLst>
                                          </p:cBhvr>
                                          <p:tavLst>
                                            <p:tav tm="0">
                                              <p:val>
                                                <p:strVal val="#ppt_x"/>
                                              </p:val>
                                            </p:tav>
                                            <p:tav tm="100000">
                                              <p:val>
                                                <p:strVal val="#ppt_x"/>
                                              </p:val>
                                            </p:tav>
                                          </p:tavLst>
                                        </p:anim>
                                        <p:anim calcmode="lin" valueType="num">
                                          <p:cBhvr>
                                            <p:cTn id="21" dur="6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6" presetClass="emph" presetSubtype="0" decel="32000" fill="hold" nodeType="afterEffect">
                                      <p:stCondLst>
                                        <p:cond delay="0"/>
                                      </p:stCondLst>
                                      <p:childTnLst>
                                        <p:animScale>
                                          <p:cBhvr>
                                            <p:cTn id="24" dur="250" fill="hold"/>
                                            <p:tgtEl>
                                              <p:spTgt spid="15"/>
                                            </p:tgtEl>
                                          </p:cBhvr>
                                          <p:by x="95000" y="95000"/>
                                        </p:animScale>
                                      </p:childTnLst>
                                    </p:cTn>
                                  </p:par>
                                </p:childTnLst>
                              </p:cTn>
                            </p:par>
                            <p:par>
                              <p:cTn id="25" fill="hold">
                                <p:stCondLst>
                                  <p:cond delay="3000"/>
                                </p:stCondLst>
                                <p:childTnLst>
                                  <p:par>
                                    <p:cTn id="26" presetID="6" presetClass="emph" presetSubtype="0" decel="60000" fill="hold" nodeType="afterEffect">
                                      <p:stCondLst>
                                        <p:cond delay="0"/>
                                      </p:stCondLst>
                                      <p:childTnLst>
                                        <p:animScale>
                                          <p:cBhvr>
                                            <p:cTn id="27" dur="250" fill="hold"/>
                                            <p:tgtEl>
                                              <p:spTgt spid="15"/>
                                            </p:tgtEl>
                                          </p:cBhvr>
                                          <p:by x="105000" y="105000"/>
                                        </p:animScale>
                                      </p:childTnLst>
                                    </p:cTn>
                                  </p:par>
                                  <p:par>
                                    <p:cTn id="28" presetID="2" presetClass="exit" presetSubtype="4" fill="hold" nodeType="withEffect">
                                      <p:stCondLst>
                                        <p:cond delay="250"/>
                                      </p:stCondLst>
                                      <p:childTnLst>
                                        <p:anim calcmode="lin" valueType="num">
                                          <p:cBhvr additive="base">
                                            <p:cTn id="29" dur="500"/>
                                            <p:tgtEl>
                                              <p:spTgt spid="15"/>
                                            </p:tgtEl>
                                            <p:attrNameLst>
                                              <p:attrName>ppt_x</p:attrName>
                                            </p:attrNameLst>
                                          </p:cBhvr>
                                          <p:tavLst>
                                            <p:tav tm="0">
                                              <p:val>
                                                <p:strVal val="ppt_x"/>
                                              </p:val>
                                            </p:tav>
                                            <p:tav tm="100000">
                                              <p:val>
                                                <p:strVal val="ppt_x"/>
                                              </p:val>
                                            </p:tav>
                                          </p:tavLst>
                                        </p:anim>
                                        <p:anim calcmode="lin" valueType="num">
                                          <p:cBhvr additive="base">
                                            <p:cTn id="30" dur="500"/>
                                            <p:tgtEl>
                                              <p:spTgt spid="15"/>
                                            </p:tgtEl>
                                            <p:attrNameLst>
                                              <p:attrName>ppt_y</p:attrName>
                                            </p:attrNameLst>
                                          </p:cBhvr>
                                          <p:tavLst>
                                            <p:tav tm="0">
                                              <p:val>
                                                <p:strVal val="ppt_y"/>
                                              </p:val>
                                            </p:tav>
                                            <p:tav tm="100000">
                                              <p:val>
                                                <p:strVal val="1+ppt_h/2"/>
                                              </p:val>
                                            </p:tav>
                                          </p:tavLst>
                                        </p:anim>
                                        <p:set>
                                          <p:cBhvr>
                                            <p:cTn id="31" dur="1" fill="hold">
                                              <p:stCondLst>
                                                <p:cond delay="499"/>
                                              </p:stCondLst>
                                            </p:cTn>
                                            <p:tgtEl>
                                              <p:spTgt spid="15"/>
                                            </p:tgtEl>
                                            <p:attrNameLst>
                                              <p:attrName>style.visibility</p:attrName>
                                            </p:attrNameLst>
                                          </p:cBhvr>
                                          <p:to>
                                            <p:strVal val="hidden"/>
                                          </p:to>
                                        </p:set>
                                      </p:childTnLst>
                                    </p:cTn>
                                  </p:par>
                                  <p:par>
                                    <p:cTn id="32" presetID="2" presetClass="entr" presetSubtype="2" fill="hold" grpId="0" nodeType="withEffect">
                                      <p:stCondLst>
                                        <p:cond delay="150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1+#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7" presetClass="entr" presetSubtype="1" fill="hold" grpId="0" nodeType="withEffect">
                                      <p:stCondLst>
                                        <p:cond delay="250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ppt_h/2"/>
                                              </p:val>
                                            </p:tav>
                                            <p:tav tm="100000">
                                              <p:val>
                                                <p:strVal val="#ppt_y"/>
                                              </p:val>
                                            </p:tav>
                                          </p:tavLst>
                                        </p:anim>
                                        <p:anim calcmode="lin" valueType="num">
                                          <p:cBhvr>
                                            <p:cTn id="40" dur="500" fill="hold"/>
                                            <p:tgtEl>
                                              <p:spTgt spid="53"/>
                                            </p:tgtEl>
                                            <p:attrNameLst>
                                              <p:attrName>ppt_w</p:attrName>
                                            </p:attrNameLst>
                                          </p:cBhvr>
                                          <p:tavLst>
                                            <p:tav tm="0">
                                              <p:val>
                                                <p:strVal val="#ppt_w"/>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childTnLst>
                                    </p:cTn>
                                  </p:par>
                                  <p:par>
                                    <p:cTn id="42" presetID="41" presetClass="entr" presetSubtype="0" fill="hold" grpId="0" nodeType="withEffect">
                                      <p:stCondLst>
                                        <p:cond delay="300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5"/>
                                            </p:tgtEl>
                                            <p:attrNameLst>
                                              <p:attrName>ppt_y</p:attrName>
                                            </p:attrNameLst>
                                          </p:cBhvr>
                                          <p:tavLst>
                                            <p:tav tm="0">
                                              <p:val>
                                                <p:strVal val="#ppt_y"/>
                                              </p:val>
                                            </p:tav>
                                            <p:tav tm="100000">
                                              <p:val>
                                                <p:strVal val="#ppt_y"/>
                                              </p:val>
                                            </p:tav>
                                          </p:tavLst>
                                        </p:anim>
                                        <p:anim calcmode="lin" valueType="num">
                                          <p:cBhvr>
                                            <p:cTn id="46"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5"/>
                                            </p:tgtEl>
                                          </p:cBhvr>
                                        </p:animEffect>
                                      </p:childTnLst>
                                    </p:cTn>
                                  </p:par>
                                  <p:par>
                                    <p:cTn id="49" presetID="10" presetClass="entr" presetSubtype="0" fill="hold" nodeType="withEffect">
                                      <p:stCondLst>
                                        <p:cond delay="475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250"/>
                                            <p:tgtEl>
                                              <p:spTgt spid="94"/>
                                            </p:tgtEl>
                                          </p:cBhvr>
                                        </p:animEffect>
                                      </p:childTnLst>
                                    </p:cTn>
                                  </p:par>
                                  <p:par>
                                    <p:cTn id="52" presetID="22" presetClass="entr" presetSubtype="8" fill="hold" grpId="0" nodeType="withEffect">
                                      <p:stCondLst>
                                        <p:cond delay="500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bldLvl="0" animBg="1"/>
          <p:bldP spid="54" grpId="0"/>
          <p:bldP spid="55" grpId="0"/>
          <p:bldP spid="15" grpId="0" bldLvl="0" animBg="1" advAuto="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4" name="Shape 3944"/>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sym typeface="+mn-ea"/>
              </a:rPr>
              <a:t>学校科研存在的困境之一：科研意识薄弱</a:t>
            </a:r>
            <a:endParaRPr sz="3600" dirty="0">
              <a:latin typeface="微软雅黑" panose="020B0503020204020204" pitchFamily="34" charset="-122"/>
              <a:ea typeface="微软雅黑" panose="020B0503020204020204" pitchFamily="34" charset="-122"/>
            </a:endParaRPr>
          </a:p>
        </p:txBody>
      </p:sp>
      <p:grpSp>
        <p:nvGrpSpPr>
          <p:cNvPr id="3950" name="Group 3950"/>
          <p:cNvGrpSpPr/>
          <p:nvPr/>
        </p:nvGrpSpPr>
        <p:grpSpPr>
          <a:xfrm>
            <a:off x="3905153" y="1716088"/>
            <a:ext cx="4182587" cy="5141912"/>
            <a:chOff x="0" y="0"/>
            <a:chExt cx="4182586" cy="5141911"/>
          </a:xfrm>
        </p:grpSpPr>
        <p:sp>
          <p:nvSpPr>
            <p:cNvPr id="3945" name="Shape 3945"/>
            <p:cNvSpPr/>
            <p:nvPr/>
          </p:nvSpPr>
          <p:spPr>
            <a:xfrm>
              <a:off x="300425" y="0"/>
              <a:ext cx="2561247" cy="1939925"/>
            </a:xfrm>
            <a:custGeom>
              <a:avLst/>
              <a:gdLst/>
              <a:ahLst/>
              <a:cxnLst>
                <a:cxn ang="0">
                  <a:pos x="wd2" y="hd2"/>
                </a:cxn>
                <a:cxn ang="5400000">
                  <a:pos x="wd2" y="hd2"/>
                </a:cxn>
                <a:cxn ang="10800000">
                  <a:pos x="wd2" y="hd2"/>
                </a:cxn>
                <a:cxn ang="16200000">
                  <a:pos x="wd2" y="hd2"/>
                </a:cxn>
              </a:cxnLst>
              <a:rect l="0" t="0" r="r" b="b"/>
              <a:pathLst>
                <a:path w="21198" h="21600" extrusionOk="0">
                  <a:moveTo>
                    <a:pt x="19991" y="8555"/>
                  </a:moveTo>
                  <a:cubicBezTo>
                    <a:pt x="19040" y="8358"/>
                    <a:pt x="18943" y="9079"/>
                    <a:pt x="18284" y="9505"/>
                  </a:cubicBezTo>
                  <a:cubicBezTo>
                    <a:pt x="17967" y="9702"/>
                    <a:pt x="17699" y="9407"/>
                    <a:pt x="17651" y="8227"/>
                  </a:cubicBezTo>
                  <a:cubicBezTo>
                    <a:pt x="17626" y="8227"/>
                    <a:pt x="17626" y="8227"/>
                    <a:pt x="17626" y="8227"/>
                  </a:cubicBezTo>
                  <a:cubicBezTo>
                    <a:pt x="17626" y="164"/>
                    <a:pt x="17626" y="164"/>
                    <a:pt x="17626" y="164"/>
                  </a:cubicBezTo>
                  <a:cubicBezTo>
                    <a:pt x="16992" y="33"/>
                    <a:pt x="16358" y="0"/>
                    <a:pt x="15700" y="0"/>
                  </a:cubicBezTo>
                  <a:cubicBezTo>
                    <a:pt x="10142" y="0"/>
                    <a:pt x="6314" y="1967"/>
                    <a:pt x="3608" y="6195"/>
                  </a:cubicBezTo>
                  <a:cubicBezTo>
                    <a:pt x="878" y="10456"/>
                    <a:pt x="390" y="16290"/>
                    <a:pt x="171" y="18781"/>
                  </a:cubicBezTo>
                  <a:cubicBezTo>
                    <a:pt x="171" y="18945"/>
                    <a:pt x="146" y="19109"/>
                    <a:pt x="146" y="19207"/>
                  </a:cubicBezTo>
                  <a:cubicBezTo>
                    <a:pt x="49" y="20191"/>
                    <a:pt x="0" y="20977"/>
                    <a:pt x="0" y="21600"/>
                  </a:cubicBezTo>
                  <a:cubicBezTo>
                    <a:pt x="4266" y="21600"/>
                    <a:pt x="4266" y="21600"/>
                    <a:pt x="4266" y="21600"/>
                  </a:cubicBezTo>
                  <a:cubicBezTo>
                    <a:pt x="4266" y="21600"/>
                    <a:pt x="4266" y="21600"/>
                    <a:pt x="4266" y="21600"/>
                  </a:cubicBezTo>
                  <a:cubicBezTo>
                    <a:pt x="5144" y="21502"/>
                    <a:pt x="5363" y="21141"/>
                    <a:pt x="5217" y="20715"/>
                  </a:cubicBezTo>
                  <a:cubicBezTo>
                    <a:pt x="4925" y="19830"/>
                    <a:pt x="4364" y="19699"/>
                    <a:pt x="4510" y="18453"/>
                  </a:cubicBezTo>
                  <a:cubicBezTo>
                    <a:pt x="4754" y="16257"/>
                    <a:pt x="7338" y="16257"/>
                    <a:pt x="7582" y="18453"/>
                  </a:cubicBezTo>
                  <a:cubicBezTo>
                    <a:pt x="7728" y="19699"/>
                    <a:pt x="7192" y="19830"/>
                    <a:pt x="6875" y="20715"/>
                  </a:cubicBezTo>
                  <a:cubicBezTo>
                    <a:pt x="6729" y="21207"/>
                    <a:pt x="6997" y="21600"/>
                    <a:pt x="8191" y="21600"/>
                  </a:cubicBezTo>
                  <a:cubicBezTo>
                    <a:pt x="17626" y="21600"/>
                    <a:pt x="17626" y="21600"/>
                    <a:pt x="17626" y="21600"/>
                  </a:cubicBezTo>
                  <a:cubicBezTo>
                    <a:pt x="17626" y="13504"/>
                    <a:pt x="17626" y="13504"/>
                    <a:pt x="17626" y="13504"/>
                  </a:cubicBezTo>
                  <a:cubicBezTo>
                    <a:pt x="17626" y="11898"/>
                    <a:pt x="17919" y="11537"/>
                    <a:pt x="18284" y="11734"/>
                  </a:cubicBezTo>
                  <a:cubicBezTo>
                    <a:pt x="18943" y="12127"/>
                    <a:pt x="19040" y="12881"/>
                    <a:pt x="19991" y="12685"/>
                  </a:cubicBezTo>
                  <a:cubicBezTo>
                    <a:pt x="21600" y="12357"/>
                    <a:pt x="21600" y="8883"/>
                    <a:pt x="19991" y="8555"/>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46" name="Shape 3946"/>
            <p:cNvSpPr/>
            <p:nvPr/>
          </p:nvSpPr>
          <p:spPr>
            <a:xfrm>
              <a:off x="341700" y="3182310"/>
              <a:ext cx="3819526" cy="1959602"/>
            </a:xfrm>
            <a:custGeom>
              <a:avLst/>
              <a:gdLst/>
              <a:ahLst/>
              <a:cxnLst>
                <a:cxn ang="0">
                  <a:pos x="wd2" y="hd2"/>
                </a:cxn>
                <a:cxn ang="5400000">
                  <a:pos x="wd2" y="hd2"/>
                </a:cxn>
                <a:cxn ang="10800000">
                  <a:pos x="wd2" y="hd2"/>
                </a:cxn>
                <a:cxn ang="16200000">
                  <a:pos x="wd2" y="hd2"/>
                </a:cxn>
              </a:cxnLst>
              <a:rect l="0" t="0" r="r" b="b"/>
              <a:pathLst>
                <a:path w="21600" h="21077" extrusionOk="0">
                  <a:moveTo>
                    <a:pt x="7061" y="21077"/>
                  </a:moveTo>
                  <a:cubicBezTo>
                    <a:pt x="21600" y="21077"/>
                    <a:pt x="21600" y="21077"/>
                    <a:pt x="21600" y="21077"/>
                  </a:cubicBezTo>
                  <a:cubicBezTo>
                    <a:pt x="20884" y="20032"/>
                    <a:pt x="19335" y="17625"/>
                    <a:pt x="18786" y="15820"/>
                  </a:cubicBezTo>
                  <a:cubicBezTo>
                    <a:pt x="18353" y="14458"/>
                    <a:pt x="16987" y="9644"/>
                    <a:pt x="17320" y="5748"/>
                  </a:cubicBezTo>
                  <a:cubicBezTo>
                    <a:pt x="17353" y="5336"/>
                    <a:pt x="17403" y="4956"/>
                    <a:pt x="17453" y="4608"/>
                  </a:cubicBezTo>
                  <a:cubicBezTo>
                    <a:pt x="13023" y="4608"/>
                    <a:pt x="13023" y="4608"/>
                    <a:pt x="13023" y="4608"/>
                  </a:cubicBezTo>
                  <a:cubicBezTo>
                    <a:pt x="12207" y="4608"/>
                    <a:pt x="12024" y="4228"/>
                    <a:pt x="12124" y="3784"/>
                  </a:cubicBezTo>
                  <a:cubicBezTo>
                    <a:pt x="12340" y="2898"/>
                    <a:pt x="12707" y="2803"/>
                    <a:pt x="12607" y="1567"/>
                  </a:cubicBezTo>
                  <a:cubicBezTo>
                    <a:pt x="12440" y="-523"/>
                    <a:pt x="10675" y="-523"/>
                    <a:pt x="10509" y="1567"/>
                  </a:cubicBezTo>
                  <a:cubicBezTo>
                    <a:pt x="10409" y="2803"/>
                    <a:pt x="10792" y="2898"/>
                    <a:pt x="10992" y="3784"/>
                  </a:cubicBezTo>
                  <a:cubicBezTo>
                    <a:pt x="11091" y="4196"/>
                    <a:pt x="10942" y="4513"/>
                    <a:pt x="10342" y="4608"/>
                  </a:cubicBezTo>
                  <a:cubicBezTo>
                    <a:pt x="10342" y="4608"/>
                    <a:pt x="10342" y="4608"/>
                    <a:pt x="10342" y="4608"/>
                  </a:cubicBezTo>
                  <a:cubicBezTo>
                    <a:pt x="8976" y="4608"/>
                    <a:pt x="8976" y="4608"/>
                    <a:pt x="8976" y="4608"/>
                  </a:cubicBezTo>
                  <a:cubicBezTo>
                    <a:pt x="5129" y="4608"/>
                    <a:pt x="5129" y="4608"/>
                    <a:pt x="5129" y="4608"/>
                  </a:cubicBezTo>
                  <a:cubicBezTo>
                    <a:pt x="5129" y="4639"/>
                    <a:pt x="5129" y="4639"/>
                    <a:pt x="5129" y="4639"/>
                  </a:cubicBezTo>
                  <a:cubicBezTo>
                    <a:pt x="4546" y="4703"/>
                    <a:pt x="4397" y="5051"/>
                    <a:pt x="4497" y="5463"/>
                  </a:cubicBezTo>
                  <a:cubicBezTo>
                    <a:pt x="4696" y="6318"/>
                    <a:pt x="5079" y="6445"/>
                    <a:pt x="4979" y="7680"/>
                  </a:cubicBezTo>
                  <a:cubicBezTo>
                    <a:pt x="4796" y="9770"/>
                    <a:pt x="3048" y="9770"/>
                    <a:pt x="2881" y="7680"/>
                  </a:cubicBezTo>
                  <a:cubicBezTo>
                    <a:pt x="2781" y="6445"/>
                    <a:pt x="3148" y="6318"/>
                    <a:pt x="3364" y="5463"/>
                  </a:cubicBezTo>
                  <a:cubicBezTo>
                    <a:pt x="3464" y="4988"/>
                    <a:pt x="3281" y="4608"/>
                    <a:pt x="2448" y="4608"/>
                  </a:cubicBezTo>
                  <a:cubicBezTo>
                    <a:pt x="0" y="4608"/>
                    <a:pt x="0" y="4608"/>
                    <a:pt x="0" y="4608"/>
                  </a:cubicBezTo>
                  <a:cubicBezTo>
                    <a:pt x="133" y="4956"/>
                    <a:pt x="133" y="4956"/>
                    <a:pt x="133" y="4956"/>
                  </a:cubicBezTo>
                  <a:cubicBezTo>
                    <a:pt x="100" y="5590"/>
                    <a:pt x="83" y="6666"/>
                    <a:pt x="466" y="7363"/>
                  </a:cubicBezTo>
                  <a:cubicBezTo>
                    <a:pt x="500" y="7458"/>
                    <a:pt x="550" y="7522"/>
                    <a:pt x="583" y="7585"/>
                  </a:cubicBezTo>
                  <a:cubicBezTo>
                    <a:pt x="833" y="8060"/>
                    <a:pt x="833" y="8060"/>
                    <a:pt x="749" y="8598"/>
                  </a:cubicBezTo>
                  <a:cubicBezTo>
                    <a:pt x="117" y="12241"/>
                    <a:pt x="916" y="13793"/>
                    <a:pt x="1715" y="14458"/>
                  </a:cubicBezTo>
                  <a:cubicBezTo>
                    <a:pt x="2165" y="14838"/>
                    <a:pt x="2715" y="15028"/>
                    <a:pt x="3364" y="15028"/>
                  </a:cubicBezTo>
                  <a:cubicBezTo>
                    <a:pt x="4097" y="15028"/>
                    <a:pt x="4813" y="14806"/>
                    <a:pt x="5379" y="14616"/>
                  </a:cubicBezTo>
                  <a:cubicBezTo>
                    <a:pt x="5612" y="14553"/>
                    <a:pt x="5812" y="14489"/>
                    <a:pt x="5962" y="14458"/>
                  </a:cubicBezTo>
                  <a:cubicBezTo>
                    <a:pt x="6195" y="14394"/>
                    <a:pt x="6378" y="14331"/>
                    <a:pt x="6528" y="14299"/>
                  </a:cubicBezTo>
                  <a:cubicBezTo>
                    <a:pt x="6562" y="14268"/>
                    <a:pt x="6578" y="14268"/>
                    <a:pt x="6595" y="14268"/>
                  </a:cubicBezTo>
                  <a:cubicBezTo>
                    <a:pt x="6695" y="15249"/>
                    <a:pt x="6945" y="16833"/>
                    <a:pt x="7178" y="17561"/>
                  </a:cubicBezTo>
                  <a:cubicBezTo>
                    <a:pt x="7361" y="18132"/>
                    <a:pt x="7428" y="18892"/>
                    <a:pt x="7344" y="19525"/>
                  </a:cubicBezTo>
                  <a:cubicBezTo>
                    <a:pt x="7278" y="19968"/>
                    <a:pt x="7161" y="20570"/>
                    <a:pt x="7061" y="21077"/>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47" name="Shape 3947"/>
            <p:cNvSpPr/>
            <p:nvPr/>
          </p:nvSpPr>
          <p:spPr>
            <a:xfrm>
              <a:off x="2429261" y="14286"/>
              <a:ext cx="1753326" cy="2355755"/>
            </a:xfrm>
            <a:custGeom>
              <a:avLst/>
              <a:gdLst/>
              <a:ahLst/>
              <a:cxnLst>
                <a:cxn ang="0">
                  <a:pos x="wd2" y="hd2"/>
                </a:cxn>
                <a:cxn ang="5400000">
                  <a:pos x="wd2" y="hd2"/>
                </a:cxn>
                <a:cxn ang="10800000">
                  <a:pos x="wd2" y="hd2"/>
                </a:cxn>
                <a:cxn ang="16200000">
                  <a:pos x="wd2" y="hd2"/>
                </a:cxn>
              </a:cxnLst>
              <a:rect l="0" t="0" r="r" b="b"/>
              <a:pathLst>
                <a:path w="21396" h="21157" extrusionOk="0">
                  <a:moveTo>
                    <a:pt x="19156" y="9068"/>
                  </a:moveTo>
                  <a:cubicBezTo>
                    <a:pt x="17539" y="6874"/>
                    <a:pt x="15490" y="5314"/>
                    <a:pt x="14376" y="4574"/>
                  </a:cubicBezTo>
                  <a:cubicBezTo>
                    <a:pt x="11968" y="2908"/>
                    <a:pt x="6433" y="555"/>
                    <a:pt x="0" y="0"/>
                  </a:cubicBezTo>
                  <a:cubicBezTo>
                    <a:pt x="0" y="6504"/>
                    <a:pt x="0" y="6504"/>
                    <a:pt x="0" y="6504"/>
                  </a:cubicBezTo>
                  <a:cubicBezTo>
                    <a:pt x="36" y="6504"/>
                    <a:pt x="36" y="6504"/>
                    <a:pt x="36" y="6504"/>
                  </a:cubicBezTo>
                  <a:cubicBezTo>
                    <a:pt x="108" y="7456"/>
                    <a:pt x="503" y="7694"/>
                    <a:pt x="970" y="7535"/>
                  </a:cubicBezTo>
                  <a:cubicBezTo>
                    <a:pt x="1941" y="7191"/>
                    <a:pt x="2085" y="6610"/>
                    <a:pt x="3486" y="6768"/>
                  </a:cubicBezTo>
                  <a:cubicBezTo>
                    <a:pt x="5858" y="7033"/>
                    <a:pt x="5858" y="9835"/>
                    <a:pt x="3486" y="10099"/>
                  </a:cubicBezTo>
                  <a:cubicBezTo>
                    <a:pt x="2085" y="10258"/>
                    <a:pt x="1941" y="9650"/>
                    <a:pt x="970" y="9333"/>
                  </a:cubicBezTo>
                  <a:cubicBezTo>
                    <a:pt x="431" y="9174"/>
                    <a:pt x="0" y="9465"/>
                    <a:pt x="0" y="10760"/>
                  </a:cubicBezTo>
                  <a:cubicBezTo>
                    <a:pt x="0" y="17291"/>
                    <a:pt x="0" y="17291"/>
                    <a:pt x="0" y="17291"/>
                  </a:cubicBezTo>
                  <a:cubicBezTo>
                    <a:pt x="11752" y="17291"/>
                    <a:pt x="11752" y="17291"/>
                    <a:pt x="11752" y="17291"/>
                  </a:cubicBezTo>
                  <a:cubicBezTo>
                    <a:pt x="13513" y="17291"/>
                    <a:pt x="13945" y="17608"/>
                    <a:pt x="13693" y="18004"/>
                  </a:cubicBezTo>
                  <a:cubicBezTo>
                    <a:pt x="13262" y="18718"/>
                    <a:pt x="12435" y="18824"/>
                    <a:pt x="12651" y="19829"/>
                  </a:cubicBezTo>
                  <a:cubicBezTo>
                    <a:pt x="13046" y="21600"/>
                    <a:pt x="16820" y="21600"/>
                    <a:pt x="17179" y="19829"/>
                  </a:cubicBezTo>
                  <a:cubicBezTo>
                    <a:pt x="17395" y="18824"/>
                    <a:pt x="16604" y="18718"/>
                    <a:pt x="16137" y="18004"/>
                  </a:cubicBezTo>
                  <a:cubicBezTo>
                    <a:pt x="15957" y="17661"/>
                    <a:pt x="16245" y="17370"/>
                    <a:pt x="17539" y="17291"/>
                  </a:cubicBezTo>
                  <a:cubicBezTo>
                    <a:pt x="17539" y="17291"/>
                    <a:pt x="17539" y="17291"/>
                    <a:pt x="17539" y="17291"/>
                  </a:cubicBezTo>
                  <a:cubicBezTo>
                    <a:pt x="21241" y="17291"/>
                    <a:pt x="21241" y="17291"/>
                    <a:pt x="21241" y="17291"/>
                  </a:cubicBezTo>
                  <a:cubicBezTo>
                    <a:pt x="21277" y="16973"/>
                    <a:pt x="21312" y="16630"/>
                    <a:pt x="21348" y="16286"/>
                  </a:cubicBezTo>
                  <a:cubicBezTo>
                    <a:pt x="21600" y="13854"/>
                    <a:pt x="20845" y="11421"/>
                    <a:pt x="19156" y="9068"/>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48" name="Shape 3948"/>
            <p:cNvSpPr/>
            <p:nvPr/>
          </p:nvSpPr>
          <p:spPr>
            <a:xfrm>
              <a:off x="1498363" y="1939925"/>
              <a:ext cx="2672388" cy="1671638"/>
            </a:xfrm>
            <a:custGeom>
              <a:avLst/>
              <a:gdLst/>
              <a:ahLst/>
              <a:cxnLst>
                <a:cxn ang="0">
                  <a:pos x="wd2" y="hd2"/>
                </a:cxn>
                <a:cxn ang="5400000">
                  <a:pos x="wd2" y="hd2"/>
                </a:cxn>
                <a:cxn ang="10800000">
                  <a:pos x="wd2" y="hd2"/>
                </a:cxn>
                <a:cxn ang="16200000">
                  <a:pos x="wd2" y="hd2"/>
                </a:cxn>
              </a:cxnLst>
              <a:rect l="0" t="0" r="r" b="b"/>
              <a:pathLst>
                <a:path w="21214" h="21600" extrusionOk="0">
                  <a:moveTo>
                    <a:pt x="18806" y="0"/>
                  </a:moveTo>
                  <a:cubicBezTo>
                    <a:pt x="18806" y="0"/>
                    <a:pt x="18806" y="0"/>
                    <a:pt x="18806" y="0"/>
                  </a:cubicBezTo>
                  <a:cubicBezTo>
                    <a:pt x="17965" y="114"/>
                    <a:pt x="17778" y="532"/>
                    <a:pt x="17895" y="1027"/>
                  </a:cubicBezTo>
                  <a:cubicBezTo>
                    <a:pt x="18198" y="2054"/>
                    <a:pt x="18713" y="2206"/>
                    <a:pt x="18572" y="3651"/>
                  </a:cubicBezTo>
                  <a:cubicBezTo>
                    <a:pt x="18339" y="6199"/>
                    <a:pt x="15884" y="6199"/>
                    <a:pt x="15627" y="3651"/>
                  </a:cubicBezTo>
                  <a:cubicBezTo>
                    <a:pt x="15487" y="2206"/>
                    <a:pt x="16024" y="2054"/>
                    <a:pt x="16305" y="1027"/>
                  </a:cubicBezTo>
                  <a:cubicBezTo>
                    <a:pt x="16469" y="456"/>
                    <a:pt x="16188" y="0"/>
                    <a:pt x="15043" y="0"/>
                  </a:cubicBezTo>
                  <a:cubicBezTo>
                    <a:pt x="7398" y="0"/>
                    <a:pt x="7398" y="0"/>
                    <a:pt x="7398" y="0"/>
                  </a:cubicBezTo>
                  <a:cubicBezTo>
                    <a:pt x="3424" y="0"/>
                    <a:pt x="3424" y="0"/>
                    <a:pt x="3424" y="0"/>
                  </a:cubicBezTo>
                  <a:cubicBezTo>
                    <a:pt x="3424" y="7377"/>
                    <a:pt x="3424" y="7377"/>
                    <a:pt x="3424" y="7377"/>
                  </a:cubicBezTo>
                  <a:cubicBezTo>
                    <a:pt x="3424" y="9241"/>
                    <a:pt x="3144" y="9697"/>
                    <a:pt x="2793" y="9431"/>
                  </a:cubicBezTo>
                  <a:cubicBezTo>
                    <a:pt x="2162" y="8975"/>
                    <a:pt x="2069" y="8100"/>
                    <a:pt x="1157" y="8328"/>
                  </a:cubicBezTo>
                  <a:cubicBezTo>
                    <a:pt x="-386" y="8746"/>
                    <a:pt x="-386" y="12739"/>
                    <a:pt x="1157" y="13120"/>
                  </a:cubicBezTo>
                  <a:cubicBezTo>
                    <a:pt x="2069" y="13348"/>
                    <a:pt x="2162" y="12511"/>
                    <a:pt x="2793" y="12055"/>
                  </a:cubicBezTo>
                  <a:cubicBezTo>
                    <a:pt x="3097" y="11827"/>
                    <a:pt x="3354" y="12131"/>
                    <a:pt x="3401" y="13500"/>
                  </a:cubicBezTo>
                  <a:cubicBezTo>
                    <a:pt x="3424" y="13500"/>
                    <a:pt x="3424" y="13500"/>
                    <a:pt x="3424" y="13500"/>
                  </a:cubicBezTo>
                  <a:cubicBezTo>
                    <a:pt x="3424" y="21600"/>
                    <a:pt x="3424" y="21600"/>
                    <a:pt x="3424" y="21600"/>
                  </a:cubicBezTo>
                  <a:cubicBezTo>
                    <a:pt x="5341" y="21600"/>
                    <a:pt x="5341" y="21600"/>
                    <a:pt x="5341" y="21600"/>
                  </a:cubicBezTo>
                  <a:cubicBezTo>
                    <a:pt x="5341" y="21600"/>
                    <a:pt x="5341" y="21600"/>
                    <a:pt x="5341" y="21600"/>
                  </a:cubicBezTo>
                  <a:cubicBezTo>
                    <a:pt x="6183" y="21486"/>
                    <a:pt x="6393" y="21106"/>
                    <a:pt x="6253" y="20611"/>
                  </a:cubicBezTo>
                  <a:cubicBezTo>
                    <a:pt x="5972" y="19546"/>
                    <a:pt x="5435" y="19432"/>
                    <a:pt x="5575" y="17949"/>
                  </a:cubicBezTo>
                  <a:cubicBezTo>
                    <a:pt x="5809" y="15439"/>
                    <a:pt x="8287" y="15439"/>
                    <a:pt x="8520" y="17949"/>
                  </a:cubicBezTo>
                  <a:cubicBezTo>
                    <a:pt x="8661" y="19432"/>
                    <a:pt x="8146" y="19546"/>
                    <a:pt x="7843" y="20611"/>
                  </a:cubicBezTo>
                  <a:cubicBezTo>
                    <a:pt x="7702" y="21144"/>
                    <a:pt x="7959" y="21600"/>
                    <a:pt x="9105" y="21600"/>
                  </a:cubicBezTo>
                  <a:cubicBezTo>
                    <a:pt x="15323" y="21600"/>
                    <a:pt x="15323" y="21600"/>
                    <a:pt x="15323" y="21600"/>
                  </a:cubicBezTo>
                  <a:cubicBezTo>
                    <a:pt x="15627" y="20117"/>
                    <a:pt x="16095" y="19204"/>
                    <a:pt x="16679" y="18139"/>
                  </a:cubicBezTo>
                  <a:cubicBezTo>
                    <a:pt x="17170" y="17227"/>
                    <a:pt x="17731" y="16162"/>
                    <a:pt x="18245" y="14641"/>
                  </a:cubicBezTo>
                  <a:cubicBezTo>
                    <a:pt x="19508" y="10838"/>
                    <a:pt x="20770" y="6579"/>
                    <a:pt x="21214" y="0"/>
                  </a:cubicBezTo>
                  <a:lnTo>
                    <a:pt x="18806" y="0"/>
                  </a:lnTo>
                  <a:close/>
                </a:path>
              </a:pathLst>
            </a:cu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49" name="Shape 3949"/>
            <p:cNvSpPr/>
            <p:nvPr/>
          </p:nvSpPr>
          <p:spPr>
            <a:xfrm>
              <a:off x="-1" y="1509784"/>
              <a:ext cx="1929202" cy="2532654"/>
            </a:xfrm>
            <a:custGeom>
              <a:avLst/>
              <a:gdLst/>
              <a:ahLst/>
              <a:cxnLst>
                <a:cxn ang="0">
                  <a:pos x="wd2" y="hd2"/>
                </a:cxn>
                <a:cxn ang="5400000">
                  <a:pos x="wd2" y="hd2"/>
                </a:cxn>
                <a:cxn ang="10800000">
                  <a:pos x="wd2" y="hd2"/>
                </a:cxn>
                <a:cxn ang="16200000">
                  <a:pos x="wd2" y="hd2"/>
                </a:cxn>
              </a:cxnLst>
              <a:rect l="0" t="0" r="r" b="b"/>
              <a:pathLst>
                <a:path w="21306" h="20797" extrusionOk="0">
                  <a:moveTo>
                    <a:pt x="18151" y="8825"/>
                  </a:moveTo>
                  <a:cubicBezTo>
                    <a:pt x="19419" y="8680"/>
                    <a:pt x="19549" y="9235"/>
                    <a:pt x="20428" y="9525"/>
                  </a:cubicBezTo>
                  <a:cubicBezTo>
                    <a:pt x="20916" y="9694"/>
                    <a:pt x="21306" y="9404"/>
                    <a:pt x="21306" y="8221"/>
                  </a:cubicBezTo>
                  <a:cubicBezTo>
                    <a:pt x="21306" y="3533"/>
                    <a:pt x="21306" y="3533"/>
                    <a:pt x="21306" y="3533"/>
                  </a:cubicBezTo>
                  <a:cubicBezTo>
                    <a:pt x="14247" y="3533"/>
                    <a:pt x="14247" y="3533"/>
                    <a:pt x="14247" y="3533"/>
                  </a:cubicBezTo>
                  <a:cubicBezTo>
                    <a:pt x="12653" y="3533"/>
                    <a:pt x="12295" y="3243"/>
                    <a:pt x="12490" y="2881"/>
                  </a:cubicBezTo>
                  <a:cubicBezTo>
                    <a:pt x="12913" y="2229"/>
                    <a:pt x="13629" y="2132"/>
                    <a:pt x="13434" y="1214"/>
                  </a:cubicBezTo>
                  <a:cubicBezTo>
                    <a:pt x="13108" y="-405"/>
                    <a:pt x="9660" y="-405"/>
                    <a:pt x="9335" y="1214"/>
                  </a:cubicBezTo>
                  <a:cubicBezTo>
                    <a:pt x="9140" y="2132"/>
                    <a:pt x="9888" y="2229"/>
                    <a:pt x="10278" y="2881"/>
                  </a:cubicBezTo>
                  <a:cubicBezTo>
                    <a:pt x="10473" y="3195"/>
                    <a:pt x="10181" y="3461"/>
                    <a:pt x="9010" y="3533"/>
                  </a:cubicBezTo>
                  <a:cubicBezTo>
                    <a:pt x="9010" y="3533"/>
                    <a:pt x="9010" y="3533"/>
                    <a:pt x="9010" y="3533"/>
                  </a:cubicBezTo>
                  <a:cubicBezTo>
                    <a:pt x="3317" y="3533"/>
                    <a:pt x="3317" y="3533"/>
                    <a:pt x="3317" y="3533"/>
                  </a:cubicBezTo>
                  <a:cubicBezTo>
                    <a:pt x="3317" y="4234"/>
                    <a:pt x="3479" y="4717"/>
                    <a:pt x="3935" y="5031"/>
                  </a:cubicBezTo>
                  <a:cubicBezTo>
                    <a:pt x="4586" y="5514"/>
                    <a:pt x="4618" y="5949"/>
                    <a:pt x="4098" y="6481"/>
                  </a:cubicBezTo>
                  <a:cubicBezTo>
                    <a:pt x="2894" y="7761"/>
                    <a:pt x="1105" y="10153"/>
                    <a:pt x="649" y="10830"/>
                  </a:cubicBezTo>
                  <a:cubicBezTo>
                    <a:pt x="324" y="11337"/>
                    <a:pt x="-294" y="12255"/>
                    <a:pt x="161" y="13077"/>
                  </a:cubicBezTo>
                  <a:cubicBezTo>
                    <a:pt x="357" y="13391"/>
                    <a:pt x="812" y="13826"/>
                    <a:pt x="1820" y="14043"/>
                  </a:cubicBezTo>
                  <a:cubicBezTo>
                    <a:pt x="4000" y="14551"/>
                    <a:pt x="4000" y="14841"/>
                    <a:pt x="4000" y="14865"/>
                  </a:cubicBezTo>
                  <a:cubicBezTo>
                    <a:pt x="3935" y="15106"/>
                    <a:pt x="3805" y="15300"/>
                    <a:pt x="3707" y="15493"/>
                  </a:cubicBezTo>
                  <a:cubicBezTo>
                    <a:pt x="3447" y="15952"/>
                    <a:pt x="3122" y="16604"/>
                    <a:pt x="3772" y="17257"/>
                  </a:cubicBezTo>
                  <a:cubicBezTo>
                    <a:pt x="8554" y="17257"/>
                    <a:pt x="8554" y="17257"/>
                    <a:pt x="8554" y="17257"/>
                  </a:cubicBezTo>
                  <a:cubicBezTo>
                    <a:pt x="10181" y="17257"/>
                    <a:pt x="10539" y="17547"/>
                    <a:pt x="10343" y="17909"/>
                  </a:cubicBezTo>
                  <a:cubicBezTo>
                    <a:pt x="9920" y="18561"/>
                    <a:pt x="9205" y="18658"/>
                    <a:pt x="9400" y="19600"/>
                  </a:cubicBezTo>
                  <a:cubicBezTo>
                    <a:pt x="9725" y="21195"/>
                    <a:pt x="13141" y="21195"/>
                    <a:pt x="13499" y="19600"/>
                  </a:cubicBezTo>
                  <a:cubicBezTo>
                    <a:pt x="13694" y="18658"/>
                    <a:pt x="12946" y="18561"/>
                    <a:pt x="12555" y="17909"/>
                  </a:cubicBezTo>
                  <a:cubicBezTo>
                    <a:pt x="12360" y="17595"/>
                    <a:pt x="12653" y="17329"/>
                    <a:pt x="13792" y="17281"/>
                  </a:cubicBezTo>
                  <a:cubicBezTo>
                    <a:pt x="13792" y="17257"/>
                    <a:pt x="13792" y="17257"/>
                    <a:pt x="13792" y="17257"/>
                  </a:cubicBezTo>
                  <a:cubicBezTo>
                    <a:pt x="21306" y="17257"/>
                    <a:pt x="21306" y="17257"/>
                    <a:pt x="21306" y="17257"/>
                  </a:cubicBezTo>
                  <a:cubicBezTo>
                    <a:pt x="21306" y="12110"/>
                    <a:pt x="21306" y="12110"/>
                    <a:pt x="21306" y="12110"/>
                  </a:cubicBezTo>
                  <a:cubicBezTo>
                    <a:pt x="21273" y="12110"/>
                    <a:pt x="21273" y="12110"/>
                    <a:pt x="21273" y="12110"/>
                  </a:cubicBezTo>
                  <a:cubicBezTo>
                    <a:pt x="21208" y="11241"/>
                    <a:pt x="20851" y="11047"/>
                    <a:pt x="20428" y="11192"/>
                  </a:cubicBezTo>
                  <a:cubicBezTo>
                    <a:pt x="19549" y="11482"/>
                    <a:pt x="19419" y="12014"/>
                    <a:pt x="18151" y="11869"/>
                  </a:cubicBezTo>
                  <a:cubicBezTo>
                    <a:pt x="16004" y="11627"/>
                    <a:pt x="16004" y="9090"/>
                    <a:pt x="18151" y="8825"/>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grpSp>
      <p:grpSp>
        <p:nvGrpSpPr>
          <p:cNvPr id="4" name="组合 3"/>
          <p:cNvGrpSpPr/>
          <p:nvPr/>
        </p:nvGrpSpPr>
        <p:grpSpPr>
          <a:xfrm>
            <a:off x="6891201" y="2577658"/>
            <a:ext cx="4824177" cy="847725"/>
            <a:chOff x="6891201" y="2577658"/>
            <a:chExt cx="4824177" cy="847725"/>
          </a:xfrm>
        </p:grpSpPr>
        <p:sp>
          <p:nvSpPr>
            <p:cNvPr id="3955" name="Shape 3955"/>
            <p:cNvSpPr/>
            <p:nvPr/>
          </p:nvSpPr>
          <p:spPr>
            <a:xfrm>
              <a:off x="6891201" y="2582672"/>
              <a:ext cx="598880" cy="584775"/>
            </a:xfrm>
            <a:prstGeom prst="rect">
              <a:avLst/>
            </a:prstGeom>
            <a:ln w="12700">
              <a:miter lim="400000"/>
            </a:ln>
          </p:spPr>
          <p:txBody>
            <a:bodyPr wrap="none" lIns="45719" rIns="45719">
              <a:spAutoFit/>
            </a:bodyPr>
            <a:lstStyle>
              <a:lvl1pPr>
                <a:defRPr sz="3200" b="1">
                  <a:solidFill>
                    <a:srgbClr val="FFFFFF"/>
                  </a:solidFill>
                </a:defRPr>
              </a:lvl1pPr>
            </a:lstStyle>
            <a:p>
              <a:r>
                <a:rPr>
                  <a:latin typeface="+mj-ea"/>
                  <a:ea typeface="+mj-ea"/>
                </a:rPr>
                <a:t>02</a:t>
              </a:r>
              <a:endParaRPr>
                <a:latin typeface="+mj-ea"/>
                <a:ea typeface="+mj-ea"/>
              </a:endParaRPr>
            </a:p>
          </p:txBody>
        </p:sp>
        <p:grpSp>
          <p:nvGrpSpPr>
            <p:cNvPr id="3961" name="Group 3961"/>
            <p:cNvGrpSpPr/>
            <p:nvPr/>
          </p:nvGrpSpPr>
          <p:grpSpPr>
            <a:xfrm>
              <a:off x="8743578" y="2577658"/>
              <a:ext cx="2971800" cy="847725"/>
              <a:chOff x="0" y="31750"/>
              <a:chExt cx="2971799" cy="847724"/>
            </a:xfrm>
          </p:grpSpPr>
          <p:sp>
            <p:nvSpPr>
              <p:cNvPr id="3956" name="Shape 3956"/>
              <p:cNvSpPr/>
              <p:nvPr/>
            </p:nvSpPr>
            <p:spPr>
              <a:xfrm>
                <a:off x="504825" y="31750"/>
                <a:ext cx="2466974" cy="847724"/>
              </a:xfrm>
              <a:prstGeom prst="rect">
                <a:avLst/>
              </a:prstGeom>
              <a:noFill/>
              <a:ln w="12700" cap="flat">
                <a:noFill/>
                <a:miter lim="400000"/>
              </a:ln>
              <a:effectLst/>
            </p:spPr>
            <p:txBody>
              <a:bodyPr wrap="square" lIns="45719" tIns="45719" rIns="45719" bIns="45719" numCol="1" anchor="t">
                <a:spAutoFit/>
              </a:bodyPr>
              <a:lstStyle>
                <a:lvl1pPr>
                  <a:defRPr sz="1600" b="1">
                    <a:solidFill>
                      <a:srgbClr val="333F50"/>
                    </a:solidFill>
                  </a:defRPr>
                </a:lvl1pPr>
              </a:lstStyle>
              <a:p>
                <a:r>
                  <a:rPr lang="zh-CN" sz="2400" b="0" dirty="0">
                    <a:latin typeface="+mj-ea"/>
                    <a:ea typeface="+mj-ea"/>
                  </a:rPr>
                  <a:t>没有正确认识教学与科研的关系</a:t>
                </a:r>
                <a:endParaRPr lang="zh-CN" sz="2400" b="0" dirty="0">
                  <a:latin typeface="+mj-ea"/>
                  <a:ea typeface="+mj-ea"/>
                </a:endParaRPr>
              </a:p>
            </p:txBody>
          </p:sp>
          <p:grpSp>
            <p:nvGrpSpPr>
              <p:cNvPr id="3960" name="Group 3960"/>
              <p:cNvGrpSpPr/>
              <p:nvPr/>
            </p:nvGrpSpPr>
            <p:grpSpPr>
              <a:xfrm>
                <a:off x="0" y="125932"/>
                <a:ext cx="277648" cy="276819"/>
                <a:chOff x="0" y="0"/>
                <a:chExt cx="277647" cy="276818"/>
              </a:xfrm>
            </p:grpSpPr>
            <p:sp>
              <p:nvSpPr>
                <p:cNvPr id="3958" name="Shape 3958"/>
                <p:cNvSpPr/>
                <p:nvPr/>
              </p:nvSpPr>
              <p:spPr>
                <a:xfrm>
                  <a:off x="71620" y="71067"/>
                  <a:ext cx="134409" cy="134683"/>
                </a:xfrm>
                <a:prstGeom prst="ellipse">
                  <a:avLst/>
                </a:pr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59" name="Shape 3959"/>
                <p:cNvSpPr/>
                <p:nvPr/>
              </p:nvSpPr>
              <p:spPr>
                <a:xfrm>
                  <a:off x="0" y="-1"/>
                  <a:ext cx="277648" cy="276820"/>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grpSp>
        </p:grpSp>
      </p:grpSp>
      <p:grpSp>
        <p:nvGrpSpPr>
          <p:cNvPr id="5" name="组合 4"/>
          <p:cNvGrpSpPr/>
          <p:nvPr/>
        </p:nvGrpSpPr>
        <p:grpSpPr>
          <a:xfrm>
            <a:off x="6374003" y="3656640"/>
            <a:ext cx="5707749" cy="1047152"/>
            <a:chOff x="6374003" y="3656640"/>
            <a:chExt cx="5707749" cy="1047152"/>
          </a:xfrm>
        </p:grpSpPr>
        <p:sp>
          <p:nvSpPr>
            <p:cNvPr id="3954" name="Shape 3954"/>
            <p:cNvSpPr/>
            <p:nvPr/>
          </p:nvSpPr>
          <p:spPr>
            <a:xfrm>
              <a:off x="6374003" y="4119017"/>
              <a:ext cx="598880" cy="584775"/>
            </a:xfrm>
            <a:prstGeom prst="rect">
              <a:avLst/>
            </a:prstGeom>
            <a:ln w="12700">
              <a:miter lim="400000"/>
            </a:ln>
          </p:spPr>
          <p:txBody>
            <a:bodyPr wrap="none" lIns="45719" rIns="45719">
              <a:spAutoFit/>
            </a:bodyPr>
            <a:lstStyle>
              <a:lvl1pPr>
                <a:defRPr sz="3200" b="1">
                  <a:solidFill>
                    <a:srgbClr val="FFFFFF"/>
                  </a:solidFill>
                </a:defRPr>
              </a:lvl1pPr>
            </a:lstStyle>
            <a:p>
              <a:r>
                <a:rPr>
                  <a:latin typeface="+mj-ea"/>
                  <a:ea typeface="+mj-ea"/>
                </a:rPr>
                <a:t>03</a:t>
              </a:r>
              <a:endParaRPr>
                <a:latin typeface="+mj-ea"/>
                <a:ea typeface="+mj-ea"/>
              </a:endParaRPr>
            </a:p>
          </p:txBody>
        </p:sp>
        <p:grpSp>
          <p:nvGrpSpPr>
            <p:cNvPr id="3967" name="Group 3967"/>
            <p:cNvGrpSpPr/>
            <p:nvPr/>
          </p:nvGrpSpPr>
          <p:grpSpPr>
            <a:xfrm>
              <a:off x="8737428" y="3656640"/>
              <a:ext cx="3344324" cy="847725"/>
              <a:chOff x="0" y="19685"/>
              <a:chExt cx="3344323" cy="847724"/>
            </a:xfrm>
          </p:grpSpPr>
          <p:sp>
            <p:nvSpPr>
              <p:cNvPr id="3962" name="Shape 3962"/>
              <p:cNvSpPr/>
              <p:nvPr/>
            </p:nvSpPr>
            <p:spPr>
              <a:xfrm>
                <a:off x="510954" y="19685"/>
                <a:ext cx="2833369" cy="847724"/>
              </a:xfrm>
              <a:prstGeom prst="rect">
                <a:avLst/>
              </a:prstGeom>
              <a:noFill/>
              <a:ln w="12700" cap="flat">
                <a:noFill/>
                <a:miter lim="400000"/>
              </a:ln>
              <a:effectLst/>
            </p:spPr>
            <p:txBody>
              <a:bodyPr wrap="none" lIns="45719" tIns="45719" rIns="45719" bIns="45719" numCol="1" anchor="t">
                <a:spAutoFit/>
              </a:bodyPr>
              <a:lstStyle>
                <a:lvl1pPr>
                  <a:defRPr sz="1600" b="1">
                    <a:solidFill>
                      <a:srgbClr val="333F50"/>
                    </a:solidFill>
                  </a:defRPr>
                </a:lvl1pPr>
              </a:lstStyle>
              <a:p>
                <a:r>
                  <a:rPr lang="zh-CN" sz="2400" b="0" dirty="0">
                    <a:latin typeface="+mj-ea"/>
                    <a:ea typeface="+mj-ea"/>
                  </a:rPr>
                  <a:t>对科研在应用型人才</a:t>
                </a:r>
                <a:endParaRPr lang="zh-CN" sz="2400" b="0" dirty="0">
                  <a:latin typeface="+mj-ea"/>
                  <a:ea typeface="+mj-ea"/>
                </a:endParaRPr>
              </a:p>
              <a:p>
                <a:r>
                  <a:rPr lang="zh-CN" sz="2400" b="0" dirty="0">
                    <a:latin typeface="+mj-ea"/>
                    <a:ea typeface="+mj-ea"/>
                  </a:rPr>
                  <a:t>培养的作用缺乏认识</a:t>
                </a:r>
                <a:endParaRPr lang="zh-CN" sz="2400" b="0" dirty="0">
                  <a:latin typeface="+mj-ea"/>
                  <a:ea typeface="+mj-ea"/>
                </a:endParaRPr>
              </a:p>
            </p:txBody>
          </p:sp>
          <p:grpSp>
            <p:nvGrpSpPr>
              <p:cNvPr id="3966" name="Group 3966"/>
              <p:cNvGrpSpPr/>
              <p:nvPr/>
            </p:nvGrpSpPr>
            <p:grpSpPr>
              <a:xfrm>
                <a:off x="0" y="182655"/>
                <a:ext cx="277648" cy="276821"/>
                <a:chOff x="0" y="0"/>
                <a:chExt cx="277647" cy="276819"/>
              </a:xfrm>
            </p:grpSpPr>
            <p:sp>
              <p:nvSpPr>
                <p:cNvPr id="3964" name="Shape 3964"/>
                <p:cNvSpPr/>
                <p:nvPr/>
              </p:nvSpPr>
              <p:spPr>
                <a:xfrm>
                  <a:off x="71620" y="71068"/>
                  <a:ext cx="134409" cy="134685"/>
                </a:xfrm>
                <a:prstGeom prst="ellipse">
                  <a:avLst/>
                </a:pr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3965" name="Shape 3965"/>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grpSp>
        </p:grpSp>
      </p:grpSp>
      <p:grpSp>
        <p:nvGrpSpPr>
          <p:cNvPr id="3" name="组合 2"/>
          <p:cNvGrpSpPr/>
          <p:nvPr/>
        </p:nvGrpSpPr>
        <p:grpSpPr>
          <a:xfrm>
            <a:off x="302994" y="2482660"/>
            <a:ext cx="5344206" cy="591768"/>
            <a:chOff x="302994" y="2482660"/>
            <a:chExt cx="5344206" cy="591768"/>
          </a:xfrm>
        </p:grpSpPr>
        <p:sp>
          <p:nvSpPr>
            <p:cNvPr id="3951" name="Shape 3951"/>
            <p:cNvSpPr/>
            <p:nvPr/>
          </p:nvSpPr>
          <p:spPr>
            <a:xfrm>
              <a:off x="5048320" y="2482660"/>
              <a:ext cx="598880" cy="584775"/>
            </a:xfrm>
            <a:prstGeom prst="rect">
              <a:avLst/>
            </a:prstGeom>
            <a:ln w="12700">
              <a:miter lim="400000"/>
            </a:ln>
          </p:spPr>
          <p:txBody>
            <a:bodyPr wrap="none" lIns="45719" rIns="45719">
              <a:spAutoFit/>
            </a:bodyPr>
            <a:lstStyle>
              <a:lvl1pPr>
                <a:defRPr sz="3200" b="1">
                  <a:solidFill>
                    <a:srgbClr val="FFFFFF"/>
                  </a:solidFill>
                </a:defRPr>
              </a:lvl1pPr>
            </a:lstStyle>
            <a:p>
              <a:r>
                <a:rPr dirty="0">
                  <a:latin typeface="+mj-ea"/>
                  <a:ea typeface="+mj-ea"/>
                </a:rPr>
                <a:t>01</a:t>
              </a:r>
              <a:endParaRPr dirty="0">
                <a:latin typeface="+mj-ea"/>
                <a:ea typeface="+mj-ea"/>
              </a:endParaRPr>
            </a:p>
          </p:txBody>
        </p:sp>
        <p:grpSp>
          <p:nvGrpSpPr>
            <p:cNvPr id="3979" name="Group 3979"/>
            <p:cNvGrpSpPr/>
            <p:nvPr/>
          </p:nvGrpSpPr>
          <p:grpSpPr>
            <a:xfrm>
              <a:off x="302994" y="2545473"/>
              <a:ext cx="3138969" cy="528955"/>
              <a:chOff x="-541655" y="-3810"/>
              <a:chExt cx="3138967" cy="528954"/>
            </a:xfrm>
          </p:grpSpPr>
          <p:sp>
            <p:nvSpPr>
              <p:cNvPr id="3974" name="Shape 3974"/>
              <p:cNvSpPr/>
              <p:nvPr/>
            </p:nvSpPr>
            <p:spPr>
              <a:xfrm>
                <a:off x="2022516" y="0"/>
                <a:ext cx="217170" cy="351155"/>
              </a:xfrm>
              <a:prstGeom prst="rect">
                <a:avLst/>
              </a:prstGeom>
              <a:noFill/>
              <a:ln w="12700" cap="flat">
                <a:noFill/>
                <a:miter lim="400000"/>
              </a:ln>
              <a:effectLst/>
            </p:spPr>
            <p:txBody>
              <a:bodyPr wrap="none" lIns="45719" tIns="45719" rIns="45719" bIns="45719" numCol="1" anchor="t">
                <a:spAutoFit/>
              </a:bodyPr>
              <a:lstStyle>
                <a:lvl1pPr algn="r">
                  <a:defRPr sz="1600" b="1">
                    <a:solidFill>
                      <a:srgbClr val="333F50"/>
                    </a:solidFill>
                  </a:defRPr>
                </a:lvl1pPr>
              </a:lstStyle>
              <a:p>
                <a:endParaRPr dirty="0">
                  <a:latin typeface="+mj-ea"/>
                  <a:ea typeface="+mj-ea"/>
                </a:endParaRPr>
              </a:p>
            </p:txBody>
          </p:sp>
          <p:sp>
            <p:nvSpPr>
              <p:cNvPr id="3975" name="Shape 3975"/>
              <p:cNvSpPr/>
              <p:nvPr/>
            </p:nvSpPr>
            <p:spPr>
              <a:xfrm>
                <a:off x="-541655" y="-3810"/>
                <a:ext cx="2781298" cy="528954"/>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solidFill>
                      <a:srgbClr val="44546A"/>
                    </a:solidFill>
                  </a:defRPr>
                </a:lvl1pPr>
              </a:lstStyle>
              <a:p>
                <a:r>
                  <a:rPr lang="zh-CN" sz="2400" dirty="0">
                    <a:latin typeface="+mj-ea"/>
                    <a:ea typeface="+mj-ea"/>
                  </a:rPr>
                  <a:t>职称科研倾向严重</a:t>
                </a:r>
                <a:endParaRPr lang="zh-CN" sz="2400" dirty="0">
                  <a:latin typeface="+mj-ea"/>
                  <a:ea typeface="+mj-ea"/>
                </a:endParaRPr>
              </a:p>
            </p:txBody>
          </p:sp>
          <p:grpSp>
            <p:nvGrpSpPr>
              <p:cNvPr id="3978" name="Group 3978"/>
              <p:cNvGrpSpPr/>
              <p:nvPr/>
            </p:nvGrpSpPr>
            <p:grpSpPr>
              <a:xfrm>
                <a:off x="2319664" y="125932"/>
                <a:ext cx="277648" cy="276819"/>
                <a:chOff x="0" y="0"/>
                <a:chExt cx="277647" cy="276818"/>
              </a:xfrm>
            </p:grpSpPr>
            <p:sp>
              <p:nvSpPr>
                <p:cNvPr id="3976" name="Shape 3976"/>
                <p:cNvSpPr/>
                <p:nvPr/>
              </p:nvSpPr>
              <p:spPr>
                <a:xfrm flipH="1">
                  <a:off x="71618" y="71067"/>
                  <a:ext cx="134409" cy="134683"/>
                </a:xfrm>
                <a:prstGeom prst="ellipse">
                  <a:avLst/>
                </a:prstGeom>
                <a:solidFill>
                  <a:schemeClr val="accent1"/>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sp>
              <p:nvSpPr>
                <p:cNvPr id="3977" name="Shape 3977"/>
                <p:cNvSpPr/>
                <p:nvPr/>
              </p:nvSpPr>
              <p:spPr>
                <a:xfrm flipH="1">
                  <a:off x="0" y="0"/>
                  <a:ext cx="277648" cy="276819"/>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1"/>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grpSp>
        </p:grpSp>
      </p:grpSp>
      <p:grpSp>
        <p:nvGrpSpPr>
          <p:cNvPr id="6" name="组合 5"/>
          <p:cNvGrpSpPr/>
          <p:nvPr/>
        </p:nvGrpSpPr>
        <p:grpSpPr>
          <a:xfrm>
            <a:off x="242420" y="3715108"/>
            <a:ext cx="4889189" cy="1119993"/>
            <a:chOff x="242420" y="3715108"/>
            <a:chExt cx="4889189" cy="1119993"/>
          </a:xfrm>
        </p:grpSpPr>
        <p:sp>
          <p:nvSpPr>
            <p:cNvPr id="3953" name="Shape 3953"/>
            <p:cNvSpPr/>
            <p:nvPr/>
          </p:nvSpPr>
          <p:spPr>
            <a:xfrm>
              <a:off x="4532729" y="4250326"/>
              <a:ext cx="598880" cy="584775"/>
            </a:xfrm>
            <a:prstGeom prst="rect">
              <a:avLst/>
            </a:prstGeom>
            <a:ln w="12700">
              <a:miter lim="400000"/>
            </a:ln>
          </p:spPr>
          <p:txBody>
            <a:bodyPr wrap="none" lIns="45719" rIns="45719">
              <a:spAutoFit/>
            </a:bodyPr>
            <a:lstStyle>
              <a:lvl1pPr>
                <a:defRPr sz="3200" b="1">
                  <a:solidFill>
                    <a:srgbClr val="FFFFFF"/>
                  </a:solidFill>
                </a:defRPr>
              </a:lvl1pPr>
            </a:lstStyle>
            <a:p>
              <a:r>
                <a:rPr>
                  <a:latin typeface="+mj-ea"/>
                  <a:ea typeface="+mj-ea"/>
                </a:rPr>
                <a:t>04</a:t>
              </a:r>
              <a:endParaRPr>
                <a:latin typeface="+mj-ea"/>
                <a:ea typeface="+mj-ea"/>
              </a:endParaRPr>
            </a:p>
          </p:txBody>
        </p:sp>
        <p:grpSp>
          <p:nvGrpSpPr>
            <p:cNvPr id="3985" name="Group 3985"/>
            <p:cNvGrpSpPr/>
            <p:nvPr/>
          </p:nvGrpSpPr>
          <p:grpSpPr>
            <a:xfrm>
              <a:off x="242420" y="3715108"/>
              <a:ext cx="3199542" cy="488454"/>
              <a:chOff x="-593681" y="79375"/>
              <a:chExt cx="3199541" cy="488453"/>
            </a:xfrm>
          </p:grpSpPr>
          <p:sp>
            <p:nvSpPr>
              <p:cNvPr id="3980" name="Shape 3980"/>
              <p:cNvSpPr/>
              <p:nvPr/>
            </p:nvSpPr>
            <p:spPr>
              <a:xfrm>
                <a:off x="-593681" y="79375"/>
                <a:ext cx="2833369" cy="481964"/>
              </a:xfrm>
              <a:prstGeom prst="rect">
                <a:avLst/>
              </a:prstGeom>
              <a:noFill/>
              <a:ln w="12700" cap="flat">
                <a:noFill/>
                <a:miter lim="400000"/>
              </a:ln>
              <a:effectLst/>
            </p:spPr>
            <p:txBody>
              <a:bodyPr wrap="none" lIns="45719" tIns="45719" rIns="45719" bIns="45719" numCol="1" anchor="t">
                <a:spAutoFit/>
              </a:bodyPr>
              <a:lstStyle>
                <a:lvl1pPr algn="r">
                  <a:defRPr sz="1600" b="1">
                    <a:solidFill>
                      <a:srgbClr val="333F50"/>
                    </a:solidFill>
                  </a:defRPr>
                </a:lvl1pPr>
              </a:lstStyle>
              <a:p>
                <a:r>
                  <a:rPr lang="en-US" sz="2400" b="0" dirty="0">
                    <a:latin typeface="+mj-ea"/>
                    <a:ea typeface="+mj-ea"/>
                  </a:rPr>
                  <a:t>“</a:t>
                </a:r>
                <a:r>
                  <a:rPr lang="zh-CN" altLang="en-US" sz="2400" b="0" dirty="0">
                    <a:latin typeface="+mj-ea"/>
                    <a:ea typeface="+mj-ea"/>
                  </a:rPr>
                  <a:t>小富即安</a:t>
                </a:r>
                <a:r>
                  <a:rPr lang="en-US" altLang="zh-CN" sz="2400" b="0" dirty="0">
                    <a:latin typeface="+mj-ea"/>
                    <a:ea typeface="+mj-ea"/>
                  </a:rPr>
                  <a:t>”</a:t>
                </a:r>
                <a:r>
                  <a:rPr lang="zh-CN" altLang="en-US" sz="2400" b="0" dirty="0">
                    <a:latin typeface="+mj-ea"/>
                    <a:ea typeface="+mj-ea"/>
                  </a:rPr>
                  <a:t>的心理</a:t>
                </a:r>
                <a:endParaRPr lang="zh-CN" altLang="en-US" sz="2400" b="0" dirty="0">
                  <a:latin typeface="+mj-ea"/>
                  <a:ea typeface="+mj-ea"/>
                </a:endParaRPr>
              </a:p>
            </p:txBody>
          </p:sp>
          <p:sp>
            <p:nvSpPr>
              <p:cNvPr id="3981" name="Shape 3981"/>
              <p:cNvSpPr/>
              <p:nvPr/>
            </p:nvSpPr>
            <p:spPr>
              <a:xfrm>
                <a:off x="12065" y="258583"/>
                <a:ext cx="2239686" cy="309245"/>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solidFill>
                      <a:srgbClr val="44546A"/>
                    </a:solidFill>
                  </a:defRPr>
                </a:lvl1pPr>
              </a:lstStyle>
              <a:p>
                <a:endParaRPr dirty="0">
                  <a:latin typeface="+mj-ea"/>
                  <a:ea typeface="+mj-ea"/>
                </a:endParaRPr>
              </a:p>
            </p:txBody>
          </p:sp>
          <p:grpSp>
            <p:nvGrpSpPr>
              <p:cNvPr id="3984" name="Group 3984"/>
              <p:cNvGrpSpPr/>
              <p:nvPr/>
            </p:nvGrpSpPr>
            <p:grpSpPr>
              <a:xfrm>
                <a:off x="2328212" y="182655"/>
                <a:ext cx="277648" cy="276821"/>
                <a:chOff x="0" y="0"/>
                <a:chExt cx="277647" cy="276819"/>
              </a:xfrm>
            </p:grpSpPr>
            <p:sp>
              <p:nvSpPr>
                <p:cNvPr id="3982" name="Shape 3982"/>
                <p:cNvSpPr/>
                <p:nvPr/>
              </p:nvSpPr>
              <p:spPr>
                <a:xfrm flipH="1">
                  <a:off x="71618" y="71068"/>
                  <a:ext cx="134409" cy="134685"/>
                </a:xfrm>
                <a:prstGeom prst="ellipse">
                  <a:avLst/>
                </a:prstGeom>
                <a:solidFill>
                  <a:schemeClr val="accent4"/>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sp>
              <p:nvSpPr>
                <p:cNvPr id="3983" name="Shape 3983"/>
                <p:cNvSpPr/>
                <p:nvPr/>
              </p:nvSpPr>
              <p:spPr>
                <a:xfrm flipH="1">
                  <a:off x="0" y="0"/>
                  <a:ext cx="277648" cy="276820"/>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4"/>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grpSp>
        </p:grpSp>
      </p:grpSp>
      <p:grpSp>
        <p:nvGrpSpPr>
          <p:cNvPr id="7" name="组合 6"/>
          <p:cNvGrpSpPr/>
          <p:nvPr/>
        </p:nvGrpSpPr>
        <p:grpSpPr>
          <a:xfrm>
            <a:off x="547219" y="4962032"/>
            <a:ext cx="6039800" cy="1449945"/>
            <a:chOff x="547219" y="4962032"/>
            <a:chExt cx="6039800" cy="1449945"/>
          </a:xfrm>
        </p:grpSpPr>
        <p:sp>
          <p:nvSpPr>
            <p:cNvPr id="3952" name="Shape 3952"/>
            <p:cNvSpPr/>
            <p:nvPr/>
          </p:nvSpPr>
          <p:spPr>
            <a:xfrm>
              <a:off x="5988139" y="5827202"/>
              <a:ext cx="598880" cy="584775"/>
            </a:xfrm>
            <a:prstGeom prst="rect">
              <a:avLst/>
            </a:prstGeom>
            <a:ln w="12700">
              <a:miter lim="400000"/>
            </a:ln>
          </p:spPr>
          <p:txBody>
            <a:bodyPr wrap="none" lIns="45719" rIns="45719">
              <a:spAutoFit/>
            </a:bodyPr>
            <a:lstStyle>
              <a:lvl1pPr>
                <a:defRPr sz="3200" b="1">
                  <a:solidFill>
                    <a:srgbClr val="FFFFFF"/>
                  </a:solidFill>
                </a:defRPr>
              </a:lvl1pPr>
            </a:lstStyle>
            <a:p>
              <a:r>
                <a:rPr>
                  <a:latin typeface="+mj-ea"/>
                  <a:ea typeface="+mj-ea"/>
                </a:rPr>
                <a:t>05</a:t>
              </a:r>
              <a:endParaRPr>
                <a:latin typeface="+mj-ea"/>
                <a:ea typeface="+mj-ea"/>
              </a:endParaRPr>
            </a:p>
          </p:txBody>
        </p:sp>
        <p:grpSp>
          <p:nvGrpSpPr>
            <p:cNvPr id="3991" name="Group 3991"/>
            <p:cNvGrpSpPr/>
            <p:nvPr/>
          </p:nvGrpSpPr>
          <p:grpSpPr>
            <a:xfrm>
              <a:off x="547219" y="4962032"/>
              <a:ext cx="2894743" cy="481965"/>
              <a:chOff x="-288882" y="127635"/>
              <a:chExt cx="2894742" cy="481964"/>
            </a:xfrm>
          </p:grpSpPr>
          <p:sp>
            <p:nvSpPr>
              <p:cNvPr id="3986" name="Shape 3986"/>
              <p:cNvSpPr/>
              <p:nvPr/>
            </p:nvSpPr>
            <p:spPr>
              <a:xfrm>
                <a:off x="-288882" y="127635"/>
                <a:ext cx="2528569" cy="481964"/>
              </a:xfrm>
              <a:prstGeom prst="rect">
                <a:avLst/>
              </a:prstGeom>
              <a:noFill/>
              <a:ln w="12700" cap="flat">
                <a:noFill/>
                <a:miter lim="400000"/>
              </a:ln>
              <a:effectLst/>
            </p:spPr>
            <p:txBody>
              <a:bodyPr wrap="none" lIns="45719" tIns="45719" rIns="45719" bIns="45719" numCol="1" anchor="t">
                <a:spAutoFit/>
              </a:bodyPr>
              <a:lstStyle>
                <a:lvl1pPr algn="r">
                  <a:defRPr sz="1600" b="1">
                    <a:solidFill>
                      <a:srgbClr val="333F50"/>
                    </a:solidFill>
                  </a:defRPr>
                </a:lvl1pPr>
              </a:lstStyle>
              <a:p>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学术投机</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意识</a:t>
                </a:r>
                <a:endParaRPr lang="zh-CN" altLang="en-US" sz="2400" b="0" dirty="0">
                  <a:latin typeface="微软雅黑" panose="020B0503020204020204" pitchFamily="34" charset="-122"/>
                  <a:ea typeface="微软雅黑" panose="020B0503020204020204" pitchFamily="34" charset="-122"/>
                </a:endParaRPr>
              </a:p>
            </p:txBody>
          </p:sp>
          <p:sp>
            <p:nvSpPr>
              <p:cNvPr id="3987" name="Shape 3987"/>
              <p:cNvSpPr/>
              <p:nvPr/>
            </p:nvSpPr>
            <p:spPr>
              <a:xfrm>
                <a:off x="12065" y="141922"/>
                <a:ext cx="2239686" cy="309245"/>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solidFill>
                      <a:srgbClr val="44546A"/>
                    </a:solidFill>
                  </a:defRPr>
                </a:lvl1pPr>
              </a:lstStyle>
              <a:p>
                <a:endParaRPr dirty="0">
                  <a:latin typeface="+mj-ea"/>
                  <a:ea typeface="+mj-ea"/>
                </a:endParaRPr>
              </a:p>
            </p:txBody>
          </p:sp>
          <p:grpSp>
            <p:nvGrpSpPr>
              <p:cNvPr id="3990" name="Group 3990"/>
              <p:cNvGrpSpPr/>
              <p:nvPr/>
            </p:nvGrpSpPr>
            <p:grpSpPr>
              <a:xfrm>
                <a:off x="2328212" y="188912"/>
                <a:ext cx="277648" cy="276821"/>
                <a:chOff x="0" y="0"/>
                <a:chExt cx="277647" cy="276819"/>
              </a:xfrm>
            </p:grpSpPr>
            <p:sp>
              <p:nvSpPr>
                <p:cNvPr id="3988" name="Shape 3988"/>
                <p:cNvSpPr/>
                <p:nvPr/>
              </p:nvSpPr>
              <p:spPr>
                <a:xfrm flipH="1">
                  <a:off x="71618" y="71068"/>
                  <a:ext cx="134409" cy="134685"/>
                </a:xfrm>
                <a:prstGeom prst="ellipse">
                  <a:avLst/>
                </a:prstGeom>
                <a:solidFill>
                  <a:schemeClr val="accent5"/>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sp>
              <p:nvSpPr>
                <p:cNvPr id="3989" name="Shape 3989"/>
                <p:cNvSpPr/>
                <p:nvPr/>
              </p:nvSpPr>
              <p:spPr>
                <a:xfrm flipH="1">
                  <a:off x="0" y="0"/>
                  <a:ext cx="277648" cy="276820"/>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5"/>
                </a:solidFill>
                <a:ln w="12700" cap="flat">
                  <a:noFill/>
                  <a:miter lim="400000"/>
                </a:ln>
                <a:effectLst/>
              </p:spPr>
              <p:txBody>
                <a:bodyPr wrap="square" lIns="45719" tIns="45719" rIns="45719" bIns="45719" numCol="1" anchor="t">
                  <a:noAutofit/>
                </a:bodyPr>
                <a:lstStyle/>
                <a:p>
                  <a:pPr algn="r"/>
                  <a:endParaRPr>
                    <a:latin typeface="+mj-ea"/>
                    <a:ea typeface="+mj-ea"/>
                  </a:endParaRPr>
                </a:p>
              </p:txBody>
            </p:sp>
          </p:grpSp>
        </p:grpSp>
      </p:grpSp>
      <p:sp>
        <p:nvSpPr>
          <p:cNvPr id="2" name="灯片编号占位符 1"/>
          <p:cNvSpPr>
            <a:spLocks noGrp="1"/>
          </p:cNvSpPr>
          <p:nvPr>
            <p:ph type="sldNum" sz="quarter" idx="2"/>
          </p:nvPr>
        </p:nvSpPr>
        <p:spPr>
          <a:xfrm>
            <a:off x="11294745" y="6381750"/>
            <a:ext cx="337185" cy="303530"/>
          </a:xfrm>
        </p:spPr>
        <p:txBody>
          <a:bodyPr wrap="square"/>
          <a:lstStyle/>
          <a:p>
            <a:fld id="{86CB4B4D-7CA3-9044-876B-883B54F8677D}" type="slidenum">
              <a:rPr lang="en-US" altLang="zh-CN" smtClean="0"/>
            </a:fld>
            <a:endParaRPr lang="en-US" altLang="zh-CN"/>
          </a:p>
        </p:txBody>
      </p:sp>
      <p:sp>
        <p:nvSpPr>
          <p:cNvPr id="52" name="Shape 60"/>
          <p:cNvSpPr/>
          <p:nvPr/>
        </p:nvSpPr>
        <p:spPr>
          <a:xfrm>
            <a:off x="3182204" y="1053894"/>
            <a:ext cx="5827594" cy="350047"/>
          </a:xfrm>
          <a:prstGeom prst="rect">
            <a:avLst/>
          </a:prstGeom>
          <a:ln w="12700">
            <a:miter lim="400000"/>
          </a:ln>
        </p:spPr>
        <p:txBody>
          <a:bodyPr lIns="54373" tIns="54373" rIns="54373" bIns="54373">
            <a:normAutofit fontScale="92500" lnSpcReduction="20000"/>
          </a:bodyPr>
          <a:lstStyle/>
          <a:p>
            <a:pPr algn="ctr" defTabSz="1087120">
              <a:lnSpc>
                <a:spcPct val="120000"/>
              </a:lnSpc>
              <a:spcBef>
                <a:spcPts val="300"/>
              </a:spcBef>
              <a:defRPr sz="1600">
                <a:solidFill>
                  <a:srgbClr val="333F50"/>
                </a:solidFill>
              </a:defRPr>
            </a:pPr>
            <a:endParaRPr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49000" fill="hold" grpId="0" nodeType="afterEffect">
                                  <p:stCondLst>
                                    <p:cond delay="0"/>
                                  </p:stCondLst>
                                  <p:childTnLst>
                                    <p:set>
                                      <p:cBhvr>
                                        <p:cTn id="6" dur="indefinite" fill="hold"/>
                                        <p:tgtEl>
                                          <p:spTgt spid="3950"/>
                                        </p:tgtEl>
                                        <p:attrNameLst>
                                          <p:attrName>style.visibility</p:attrName>
                                        </p:attrNameLst>
                                      </p:cBhvr>
                                      <p:to>
                                        <p:strVal val="visible"/>
                                      </p:to>
                                    </p:set>
                                    <p:anim calcmode="lin" valueType="num">
                                      <p:cBhvr>
                                        <p:cTn id="7" dur="1000" fill="hold"/>
                                        <p:tgtEl>
                                          <p:spTgt spid="3950"/>
                                        </p:tgtEl>
                                        <p:attrNameLst>
                                          <p:attrName>ppt_x</p:attrName>
                                        </p:attrNameLst>
                                      </p:cBhvr>
                                      <p:tavLst>
                                        <p:tav tm="0">
                                          <p:val>
                                            <p:strVal val="#ppt_x"/>
                                          </p:val>
                                        </p:tav>
                                        <p:tav tm="100000">
                                          <p:val>
                                            <p:strVal val="#ppt_x"/>
                                          </p:val>
                                        </p:tav>
                                      </p:tavLst>
                                    </p:anim>
                                    <p:anim calcmode="lin" valueType="num">
                                      <p:cBhvr>
                                        <p:cTn id="8" dur="1000" fill="hold"/>
                                        <p:tgtEl>
                                          <p:spTgt spid="39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0" grpId="0" bldLvl="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图表 6"/>
          <p:cNvGraphicFramePr/>
          <p:nvPr/>
        </p:nvGraphicFramePr>
        <p:xfrm>
          <a:off x="5778500" y="1816735"/>
          <a:ext cx="6604635" cy="4984115"/>
        </p:xfrm>
        <a:graphic>
          <a:graphicData uri="http://schemas.openxmlformats.org/drawingml/2006/chart">
            <c:chart xmlns:c="http://schemas.openxmlformats.org/drawingml/2006/chart" xmlns:r="http://schemas.openxmlformats.org/officeDocument/2006/relationships" r:id="rId1"/>
          </a:graphicData>
        </a:graphic>
      </p:graphicFrame>
      <p:sp>
        <p:nvSpPr>
          <p:cNvPr id="5" name="标题 4"/>
          <p:cNvSpPr>
            <a:spLocks noGrp="1"/>
          </p:cNvSpPr>
          <p:nvPr>
            <p:ph type="title"/>
          </p:nvPr>
        </p:nvSpPr>
        <p:spPr>
          <a:xfrm>
            <a:off x="324485" y="574040"/>
            <a:ext cx="11543030" cy="920115"/>
          </a:xfrm>
        </p:spPr>
        <p:txBody>
          <a:bodyPr>
            <a:normAutofit fontScale="90000"/>
          </a:bodyPr>
          <a:p>
            <a:pPr>
              <a:lnSpc>
                <a:spcPct val="150000"/>
              </a:lnSpc>
            </a:pPr>
            <a:r>
              <a:rPr lang="en-US" altLang="zh-CN" sz="2800">
                <a:latin typeface="微软雅黑" panose="020B0503020204020204" pitchFamily="34" charset="-122"/>
                <a:ea typeface="微软雅黑" panose="020B0503020204020204" pitchFamily="34" charset="-122"/>
              </a:rPr>
              <a:t>          </a:t>
            </a:r>
            <a:r>
              <a:rPr lang="zh-CN" altLang="zh-CN" sz="2800">
                <a:latin typeface="微软雅黑" panose="020B0503020204020204" pitchFamily="34" charset="-122"/>
                <a:ea typeface="微软雅黑" panose="020B0503020204020204" pitchFamily="34" charset="-122"/>
              </a:rPr>
              <a:t>据统计，</a:t>
            </a:r>
            <a:r>
              <a:rPr lang="en-US" altLang="zh-CN" sz="2800">
                <a:latin typeface="微软雅黑" panose="020B0503020204020204" pitchFamily="34" charset="-122"/>
                <a:ea typeface="微软雅黑" panose="020B0503020204020204" pitchFamily="34" charset="-122"/>
              </a:rPr>
              <a:t>2014-2016</a:t>
            </a:r>
            <a:r>
              <a:rPr lang="zh-CN" altLang="en-US" sz="2800">
                <a:latin typeface="微软雅黑" panose="020B0503020204020204" pitchFamily="34" charset="-122"/>
                <a:ea typeface="微软雅黑" panose="020B0503020204020204" pitchFamily="34" charset="-122"/>
              </a:rPr>
              <a:t>年期间，我校共有</a:t>
            </a:r>
            <a:r>
              <a:rPr lang="en-US" altLang="zh-CN" sz="2800">
                <a:latin typeface="微软雅黑" panose="020B0503020204020204" pitchFamily="34" charset="-122"/>
                <a:ea typeface="微软雅黑" panose="020B0503020204020204" pitchFamily="34" charset="-122"/>
              </a:rPr>
              <a:t>315</a:t>
            </a:r>
            <a:r>
              <a:rPr lang="zh-CN" altLang="en-US" sz="2800">
                <a:latin typeface="微软雅黑" panose="020B0503020204020204" pitchFamily="34" charset="-122"/>
                <a:ea typeface="微软雅黑" panose="020B0503020204020204" pitchFamily="34" charset="-122"/>
              </a:rPr>
              <a:t>位教师从事了科研工作（论文、获奖、横纵向项目），以学校</a:t>
            </a:r>
            <a:r>
              <a:rPr lang="en-US" altLang="zh-CN" sz="2800">
                <a:latin typeface="微软雅黑" panose="020B0503020204020204" pitchFamily="34" charset="-122"/>
                <a:ea typeface="微软雅黑" panose="020B0503020204020204" pitchFamily="34" charset="-122"/>
              </a:rPr>
              <a:t>681</a:t>
            </a:r>
            <a:r>
              <a:rPr lang="zh-CN" altLang="en-US" sz="2800">
                <a:latin typeface="微软雅黑" panose="020B0503020204020204" pitchFamily="34" charset="-122"/>
                <a:ea typeface="微软雅黑" panose="020B0503020204020204" pitchFamily="34" charset="-122"/>
              </a:rPr>
              <a:t>位专任老师计算，我校从事科研人员占比为</a:t>
            </a:r>
            <a:r>
              <a:rPr lang="en-US" altLang="zh-CN" sz="2800">
                <a:latin typeface="微软雅黑" panose="020B0503020204020204" pitchFamily="34" charset="-122"/>
                <a:ea typeface="微软雅黑" panose="020B0503020204020204" pitchFamily="34" charset="-122"/>
              </a:rPr>
              <a:t>46.25%</a:t>
            </a:r>
            <a:r>
              <a:rPr lang="zh-CN" altLang="en-US" sz="2800">
                <a:latin typeface="微软雅黑" panose="020B0503020204020204" pitchFamily="34" charset="-122"/>
                <a:ea typeface="微软雅黑" panose="020B0503020204020204" pitchFamily="34" charset="-122"/>
              </a:rPr>
              <a:t>，也就意味着我校有一半以上的专任教师近三年来没有从事过科学研究。</a:t>
            </a:r>
            <a:endParaRPr lang="zh-CN" altLang="en-US" sz="280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2"/>
          </p:nvPr>
        </p:nvSpPr>
        <p:spPr>
          <a:xfrm>
            <a:off x="11275060" y="6367780"/>
            <a:ext cx="352425" cy="303530"/>
          </a:xfrm>
        </p:spPr>
        <p:txBody>
          <a:bodyPr wrap="square"/>
          <a:p>
            <a:fld id="{86CB4B4D-7CA3-9044-876B-883B54F8677D}" type="slidenum">
              <a:rPr lang="en-US" altLang="zh-CN" smtClean="0"/>
            </a:fld>
            <a:endParaRPr lang="en-US" altLang="zh-CN"/>
          </a:p>
        </p:txBody>
      </p:sp>
      <p:graphicFrame>
        <p:nvGraphicFramePr>
          <p:cNvPr id="6" name="图表 5"/>
          <p:cNvGraphicFramePr/>
          <p:nvPr/>
        </p:nvGraphicFramePr>
        <p:xfrm>
          <a:off x="176530" y="1915795"/>
          <a:ext cx="5941060" cy="49828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838200" y="1048385"/>
            <a:ext cx="10515600" cy="4156075"/>
          </a:xfrm>
        </p:spPr>
        <p:txBody>
          <a:bodyPr>
            <a:normAutofit fontScale="90000"/>
          </a:bodyPr>
          <a:p>
            <a:pPr algn="l">
              <a:lnSpc>
                <a:spcPct val="150000"/>
              </a:lnSpc>
            </a:pPr>
            <a:r>
              <a:rPr lang="en-US" altLang="zh-CN" sz="3200">
                <a:latin typeface="微软雅黑" panose="020B0503020204020204" pitchFamily="34" charset="-122"/>
                <a:ea typeface="微软雅黑" panose="020B0503020204020204" pitchFamily="34" charset="-122"/>
              </a:rPr>
              <a:t>      </a:t>
            </a:r>
            <a:r>
              <a:rPr lang="zh-CN" altLang="en-US" sz="3200">
                <a:latin typeface="微软雅黑" panose="020B0503020204020204" pitchFamily="34" charset="-122"/>
                <a:ea typeface="微软雅黑" panose="020B0503020204020204" pitchFamily="34" charset="-122"/>
              </a:rPr>
              <a:t>近三年来，我校共有</a:t>
            </a:r>
            <a:r>
              <a:rPr lang="en-US" altLang="zh-CN" sz="3200">
                <a:latin typeface="微软雅黑" panose="020B0503020204020204" pitchFamily="34" charset="-122"/>
                <a:ea typeface="微软雅黑" panose="020B0503020204020204" pitchFamily="34" charset="-122"/>
              </a:rPr>
              <a:t>35</a:t>
            </a:r>
            <a:r>
              <a:rPr lang="zh-CN" altLang="en-US" sz="3200">
                <a:latin typeface="微软雅黑" panose="020B0503020204020204" pitchFamily="34" charset="-122"/>
                <a:ea typeface="微软雅黑" panose="020B0503020204020204" pitchFamily="34" charset="-122"/>
              </a:rPr>
              <a:t>位正高级职称从事科学研究，占学校正高总人数的</a:t>
            </a:r>
            <a:r>
              <a:rPr lang="en-US" altLang="zh-CN" sz="3200">
                <a:solidFill>
                  <a:srgbClr val="FF0000"/>
                </a:solidFill>
                <a:latin typeface="微软雅黑" panose="020B0503020204020204" pitchFamily="34" charset="-122"/>
                <a:ea typeface="微软雅黑" panose="020B0503020204020204" pitchFamily="34" charset="-122"/>
              </a:rPr>
              <a:t>44.9%</a:t>
            </a:r>
            <a:r>
              <a:rPr lang="zh-CN" altLang="en-US" sz="3200">
                <a:latin typeface="微软雅黑" panose="020B0503020204020204" pitchFamily="34" charset="-122"/>
                <a:ea typeface="微软雅黑" panose="020B0503020204020204" pitchFamily="34" charset="-122"/>
              </a:rPr>
              <a:t>，共有</a:t>
            </a:r>
            <a:r>
              <a:rPr lang="en-US" altLang="zh-CN" sz="3200">
                <a:latin typeface="微软雅黑" panose="020B0503020204020204" pitchFamily="34" charset="-122"/>
                <a:ea typeface="微软雅黑" panose="020B0503020204020204" pitchFamily="34" charset="-122"/>
              </a:rPr>
              <a:t>92</a:t>
            </a:r>
            <a:r>
              <a:rPr lang="zh-CN" altLang="en-US" sz="3200">
                <a:latin typeface="微软雅黑" panose="020B0503020204020204" pitchFamily="34" charset="-122"/>
                <a:ea typeface="微软雅黑" panose="020B0503020204020204" pitchFamily="34" charset="-122"/>
              </a:rPr>
              <a:t>位副高以上职称从事科学研究，占全校副高总人数的</a:t>
            </a:r>
            <a:r>
              <a:rPr lang="en-US" altLang="zh-CN" sz="3200">
                <a:solidFill>
                  <a:srgbClr val="FF0000"/>
                </a:solidFill>
                <a:latin typeface="微软雅黑" panose="020B0503020204020204" pitchFamily="34" charset="-122"/>
                <a:ea typeface="微软雅黑" panose="020B0503020204020204" pitchFamily="34" charset="-122"/>
              </a:rPr>
              <a:t>44.9%</a:t>
            </a:r>
            <a:r>
              <a:rPr lang="zh-CN" altLang="en-US" sz="3200">
                <a:latin typeface="微软雅黑" panose="020B0503020204020204" pitchFamily="34" charset="-122"/>
                <a:ea typeface="微软雅黑" panose="020B0503020204020204" pitchFamily="34" charset="-122"/>
              </a:rPr>
              <a:t>；其中</a:t>
            </a:r>
            <a:r>
              <a:rPr lang="en-US" altLang="zh-CN" sz="3200">
                <a:latin typeface="微软雅黑" panose="020B0503020204020204" pitchFamily="34" charset="-122"/>
                <a:ea typeface="微软雅黑" panose="020B0503020204020204" pitchFamily="34" charset="-122"/>
              </a:rPr>
              <a:t>50</a:t>
            </a:r>
            <a:r>
              <a:rPr lang="zh-CN" altLang="en-US" sz="3200">
                <a:latin typeface="微软雅黑" panose="020B0503020204020204" pitchFamily="34" charset="-122"/>
                <a:ea typeface="微软雅黑" panose="020B0503020204020204" pitchFamily="34" charset="-122"/>
              </a:rPr>
              <a:t>岁以上还在继续从事科研的老师有</a:t>
            </a:r>
            <a:r>
              <a:rPr lang="en-US" altLang="zh-CN" sz="3200">
                <a:solidFill>
                  <a:srgbClr val="FF0000"/>
                </a:solidFill>
                <a:latin typeface="微软雅黑" panose="020B0503020204020204" pitchFamily="34" charset="-122"/>
                <a:ea typeface="微软雅黑" panose="020B0503020204020204" pitchFamily="34" charset="-122"/>
              </a:rPr>
              <a:t>50</a:t>
            </a:r>
            <a:r>
              <a:rPr lang="zh-CN" altLang="en-US" sz="3200">
                <a:solidFill>
                  <a:srgbClr val="FF0000"/>
                </a:solidFill>
                <a:latin typeface="微软雅黑" panose="020B0503020204020204" pitchFamily="34" charset="-122"/>
                <a:ea typeface="微软雅黑" panose="020B0503020204020204" pitchFamily="34" charset="-122"/>
              </a:rPr>
              <a:t>人</a:t>
            </a:r>
            <a:r>
              <a:rPr lang="zh-CN" altLang="en-US" sz="3200">
                <a:latin typeface="微软雅黑" panose="020B0503020204020204" pitchFamily="34" charset="-122"/>
                <a:ea typeface="微软雅黑" panose="020B0503020204020204" pitchFamily="34" charset="-122"/>
              </a:rPr>
              <a:t>，</a:t>
            </a:r>
            <a:r>
              <a:rPr lang="en-US" altLang="zh-CN" sz="3200">
                <a:latin typeface="微软雅黑" panose="020B0503020204020204" pitchFamily="34" charset="-122"/>
                <a:ea typeface="微软雅黑" panose="020B0503020204020204" pitchFamily="34" charset="-122"/>
              </a:rPr>
              <a:t>40-50</a:t>
            </a:r>
            <a:r>
              <a:rPr lang="zh-CN" altLang="en-US" sz="3200">
                <a:latin typeface="微软雅黑" panose="020B0503020204020204" pitchFamily="34" charset="-122"/>
                <a:ea typeface="微软雅黑" panose="020B0503020204020204" pitchFamily="34" charset="-122"/>
              </a:rPr>
              <a:t>岁从事科研的老师有</a:t>
            </a:r>
            <a:r>
              <a:rPr lang="en-US" altLang="zh-CN" sz="3200">
                <a:solidFill>
                  <a:srgbClr val="FF0000"/>
                </a:solidFill>
                <a:latin typeface="微软雅黑" panose="020B0503020204020204" pitchFamily="34" charset="-122"/>
                <a:ea typeface="微软雅黑" panose="020B0503020204020204" pitchFamily="34" charset="-122"/>
              </a:rPr>
              <a:t>60</a:t>
            </a:r>
            <a:r>
              <a:rPr lang="zh-CN" altLang="en-US" sz="3200">
                <a:solidFill>
                  <a:srgbClr val="FF0000"/>
                </a:solidFill>
                <a:latin typeface="微软雅黑" panose="020B0503020204020204" pitchFamily="34" charset="-122"/>
                <a:ea typeface="微软雅黑" panose="020B0503020204020204" pitchFamily="34" charset="-122"/>
              </a:rPr>
              <a:t>人</a:t>
            </a:r>
            <a:r>
              <a:rPr lang="zh-CN" altLang="en-US" sz="3200">
                <a:latin typeface="微软雅黑" panose="020B0503020204020204" pitchFamily="34" charset="-122"/>
                <a:ea typeface="微软雅黑" panose="020B0503020204020204" pitchFamily="34" charset="-122"/>
              </a:rPr>
              <a:t>，</a:t>
            </a:r>
            <a:r>
              <a:rPr lang="en-US" altLang="zh-CN" sz="3200">
                <a:latin typeface="微软雅黑" panose="020B0503020204020204" pitchFamily="34" charset="-122"/>
                <a:ea typeface="微软雅黑" panose="020B0503020204020204" pitchFamily="34" charset="-122"/>
              </a:rPr>
              <a:t>40</a:t>
            </a:r>
            <a:r>
              <a:rPr lang="zh-CN" altLang="en-US" sz="3200">
                <a:latin typeface="微软雅黑" panose="020B0503020204020204" pitchFamily="34" charset="-122"/>
                <a:ea typeface="微软雅黑" panose="020B0503020204020204" pitchFamily="34" charset="-122"/>
              </a:rPr>
              <a:t>周岁以下从事科研的老师达</a:t>
            </a:r>
            <a:r>
              <a:rPr lang="en-US" altLang="zh-CN" sz="3200">
                <a:solidFill>
                  <a:srgbClr val="FF0000"/>
                </a:solidFill>
                <a:latin typeface="微软雅黑" panose="020B0503020204020204" pitchFamily="34" charset="-122"/>
                <a:ea typeface="微软雅黑" panose="020B0503020204020204" pitchFamily="34" charset="-122"/>
              </a:rPr>
              <a:t>205</a:t>
            </a:r>
            <a:r>
              <a:rPr lang="zh-CN" altLang="en-US" sz="3200">
                <a:solidFill>
                  <a:srgbClr val="FF0000"/>
                </a:solidFill>
                <a:latin typeface="微软雅黑" panose="020B0503020204020204" pitchFamily="34" charset="-122"/>
                <a:ea typeface="微软雅黑" panose="020B0503020204020204" pitchFamily="34" charset="-122"/>
              </a:rPr>
              <a:t>人</a:t>
            </a:r>
            <a:r>
              <a:rPr lang="zh-CN" altLang="en-US" sz="3200">
                <a:latin typeface="微软雅黑" panose="020B0503020204020204" pitchFamily="34" charset="-122"/>
                <a:ea typeface="微软雅黑" panose="020B0503020204020204" pitchFamily="34" charset="-122"/>
              </a:rPr>
              <a:t>。据分析，理工科学院从事科研老师的占比要高于人文学科学院的老师；艺术、体育类由于学科的特殊性，从事科研的老师相对较少。</a:t>
            </a:r>
            <a:endParaRPr lang="zh-CN" altLang="en-US" sz="320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2"/>
          </p:nvPr>
        </p:nvSpPr>
        <p:spPr>
          <a:xfrm>
            <a:off x="11201400" y="6381750"/>
            <a:ext cx="521970" cy="303530"/>
          </a:xfrm>
        </p:spPr>
        <p:txBody>
          <a:bodyPr wrap="square"/>
          <a:p>
            <a:fld id="{86CB4B4D-7CA3-9044-876B-883B54F8677D}" type="slidenum">
              <a:rPr lang="en-US" altLang="zh-CN" smtClean="0">
                <a:hlinkClick r:id="rId1" action="ppaction://hlinksldjump"/>
              </a:rPr>
            </a:fld>
            <a:endParaRPr lang="en-US" altLang="zh-CN"/>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1" name="Shape 3771"/>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3600" dirty="0">
                <a:latin typeface="微软雅黑" panose="020B0503020204020204" pitchFamily="34" charset="-122"/>
                <a:ea typeface="微软雅黑" panose="020B0503020204020204" pitchFamily="34" charset="-122"/>
              </a:rPr>
              <a:t>正确认识科研与教学、人才培养的关系</a:t>
            </a:r>
            <a:endParaRPr lang="zh-CN" sz="3600" dirty="0">
              <a:latin typeface="微软雅黑" panose="020B0503020204020204" pitchFamily="34" charset="-122"/>
              <a:ea typeface="微软雅黑" panose="020B0503020204020204" pitchFamily="34" charset="-122"/>
            </a:endParaRPr>
          </a:p>
        </p:txBody>
      </p:sp>
      <p:grpSp>
        <p:nvGrpSpPr>
          <p:cNvPr id="3786" name="Group 3786"/>
          <p:cNvGrpSpPr/>
          <p:nvPr/>
        </p:nvGrpSpPr>
        <p:grpSpPr>
          <a:xfrm>
            <a:off x="848496" y="2175135"/>
            <a:ext cx="5480943" cy="3628355"/>
            <a:chOff x="0" y="0"/>
            <a:chExt cx="5480942" cy="3628354"/>
          </a:xfrm>
        </p:grpSpPr>
        <p:sp>
          <p:nvSpPr>
            <p:cNvPr id="3772" name="Shape 3772"/>
            <p:cNvSpPr/>
            <p:nvPr/>
          </p:nvSpPr>
          <p:spPr>
            <a:xfrm>
              <a:off x="4446054" y="825575"/>
              <a:ext cx="1034889" cy="1318221"/>
            </a:xfrm>
            <a:custGeom>
              <a:avLst/>
              <a:gdLst/>
              <a:ahLst/>
              <a:cxnLst>
                <a:cxn ang="0">
                  <a:pos x="wd2" y="hd2"/>
                </a:cxn>
                <a:cxn ang="5400000">
                  <a:pos x="wd2" y="hd2"/>
                </a:cxn>
                <a:cxn ang="10800000">
                  <a:pos x="wd2" y="hd2"/>
                </a:cxn>
                <a:cxn ang="16200000">
                  <a:pos x="wd2" y="hd2"/>
                </a:cxn>
              </a:cxnLst>
              <a:rect l="0" t="0" r="r" b="b"/>
              <a:pathLst>
                <a:path w="21475" h="21600" extrusionOk="0">
                  <a:moveTo>
                    <a:pt x="21445" y="15742"/>
                  </a:moveTo>
                  <a:cubicBezTo>
                    <a:pt x="21368" y="14553"/>
                    <a:pt x="21136" y="13271"/>
                    <a:pt x="20595" y="12173"/>
                  </a:cubicBezTo>
                  <a:cubicBezTo>
                    <a:pt x="20325" y="11593"/>
                    <a:pt x="19977" y="11044"/>
                    <a:pt x="19552" y="10556"/>
                  </a:cubicBezTo>
                  <a:cubicBezTo>
                    <a:pt x="19088" y="10037"/>
                    <a:pt x="18509" y="9580"/>
                    <a:pt x="17852" y="9244"/>
                  </a:cubicBezTo>
                  <a:cubicBezTo>
                    <a:pt x="11901" y="6163"/>
                    <a:pt x="5951" y="3081"/>
                    <a:pt x="0" y="0"/>
                  </a:cubicBezTo>
                  <a:cubicBezTo>
                    <a:pt x="657" y="336"/>
                    <a:pt x="1236" y="793"/>
                    <a:pt x="1700" y="1312"/>
                  </a:cubicBezTo>
                  <a:cubicBezTo>
                    <a:pt x="2125" y="1800"/>
                    <a:pt x="2473" y="2349"/>
                    <a:pt x="2743" y="2929"/>
                  </a:cubicBezTo>
                  <a:cubicBezTo>
                    <a:pt x="3246" y="4058"/>
                    <a:pt x="3516" y="5308"/>
                    <a:pt x="3594" y="6498"/>
                  </a:cubicBezTo>
                  <a:cubicBezTo>
                    <a:pt x="3709" y="10098"/>
                    <a:pt x="3246" y="12264"/>
                    <a:pt x="3284" y="12356"/>
                  </a:cubicBezTo>
                  <a:cubicBezTo>
                    <a:pt x="21175" y="21600"/>
                    <a:pt x="21175" y="21600"/>
                    <a:pt x="21175" y="21600"/>
                  </a:cubicBezTo>
                  <a:cubicBezTo>
                    <a:pt x="21098" y="21508"/>
                    <a:pt x="21600" y="19342"/>
                    <a:pt x="21445" y="15742"/>
                  </a:cubicBezTo>
                  <a:close/>
                </a:path>
              </a:pathLst>
            </a:custGeom>
            <a:solidFill>
              <a:srgbClr val="00814C"/>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3" name="Shape 3773"/>
            <p:cNvSpPr/>
            <p:nvPr/>
          </p:nvSpPr>
          <p:spPr>
            <a:xfrm>
              <a:off x="2479118" y="597881"/>
              <a:ext cx="2734470" cy="2445544"/>
            </a:xfrm>
            <a:custGeom>
              <a:avLst/>
              <a:gdLst/>
              <a:ahLst/>
              <a:cxnLst>
                <a:cxn ang="0">
                  <a:pos x="wd2" y="hd2"/>
                </a:cxn>
                <a:cxn ang="5400000">
                  <a:pos x="wd2" y="hd2"/>
                </a:cxn>
                <a:cxn ang="10800000">
                  <a:pos x="wd2" y="hd2"/>
                </a:cxn>
                <a:cxn ang="16200000">
                  <a:pos x="wd2" y="hd2"/>
                </a:cxn>
              </a:cxnLst>
              <a:rect l="0" t="0" r="r" b="b"/>
              <a:pathLst>
                <a:path w="21600" h="21600" extrusionOk="0">
                  <a:moveTo>
                    <a:pt x="14792" y="658"/>
                  </a:moveTo>
                  <a:cubicBezTo>
                    <a:pt x="14689" y="576"/>
                    <a:pt x="14572" y="494"/>
                    <a:pt x="14454" y="428"/>
                  </a:cubicBezTo>
                  <a:cubicBezTo>
                    <a:pt x="14439" y="428"/>
                    <a:pt x="14425" y="411"/>
                    <a:pt x="14425" y="411"/>
                  </a:cubicBezTo>
                  <a:cubicBezTo>
                    <a:pt x="14395" y="395"/>
                    <a:pt x="14380" y="395"/>
                    <a:pt x="14366" y="378"/>
                  </a:cubicBezTo>
                  <a:cubicBezTo>
                    <a:pt x="14263" y="329"/>
                    <a:pt x="14175" y="296"/>
                    <a:pt x="14086" y="247"/>
                  </a:cubicBezTo>
                  <a:cubicBezTo>
                    <a:pt x="14042" y="230"/>
                    <a:pt x="14013" y="230"/>
                    <a:pt x="13969" y="214"/>
                  </a:cubicBezTo>
                  <a:cubicBezTo>
                    <a:pt x="13910" y="197"/>
                    <a:pt x="13866" y="165"/>
                    <a:pt x="13807" y="148"/>
                  </a:cubicBezTo>
                  <a:cubicBezTo>
                    <a:pt x="13807" y="148"/>
                    <a:pt x="13807" y="148"/>
                    <a:pt x="13807" y="148"/>
                  </a:cubicBezTo>
                  <a:cubicBezTo>
                    <a:pt x="13748" y="132"/>
                    <a:pt x="13689" y="115"/>
                    <a:pt x="13630" y="115"/>
                  </a:cubicBezTo>
                  <a:cubicBezTo>
                    <a:pt x="13586" y="99"/>
                    <a:pt x="13557" y="82"/>
                    <a:pt x="13513" y="82"/>
                  </a:cubicBezTo>
                  <a:cubicBezTo>
                    <a:pt x="13454" y="66"/>
                    <a:pt x="13395" y="49"/>
                    <a:pt x="13351" y="49"/>
                  </a:cubicBezTo>
                  <a:cubicBezTo>
                    <a:pt x="13307" y="49"/>
                    <a:pt x="13263" y="33"/>
                    <a:pt x="13219" y="33"/>
                  </a:cubicBezTo>
                  <a:cubicBezTo>
                    <a:pt x="13160" y="16"/>
                    <a:pt x="13101" y="16"/>
                    <a:pt x="13057" y="16"/>
                  </a:cubicBezTo>
                  <a:cubicBezTo>
                    <a:pt x="13013" y="16"/>
                    <a:pt x="12969" y="0"/>
                    <a:pt x="12925" y="0"/>
                  </a:cubicBezTo>
                  <a:cubicBezTo>
                    <a:pt x="12866" y="0"/>
                    <a:pt x="12822" y="0"/>
                    <a:pt x="12763" y="0"/>
                  </a:cubicBezTo>
                  <a:cubicBezTo>
                    <a:pt x="12734" y="0"/>
                    <a:pt x="12689" y="0"/>
                    <a:pt x="12645" y="0"/>
                  </a:cubicBezTo>
                  <a:cubicBezTo>
                    <a:pt x="12645" y="0"/>
                    <a:pt x="12645" y="0"/>
                    <a:pt x="12645" y="0"/>
                  </a:cubicBezTo>
                  <a:cubicBezTo>
                    <a:pt x="12498" y="16"/>
                    <a:pt x="12366" y="16"/>
                    <a:pt x="12219" y="33"/>
                  </a:cubicBezTo>
                  <a:cubicBezTo>
                    <a:pt x="12190" y="49"/>
                    <a:pt x="12175" y="49"/>
                    <a:pt x="12145" y="49"/>
                  </a:cubicBezTo>
                  <a:cubicBezTo>
                    <a:pt x="12013" y="66"/>
                    <a:pt x="11866" y="99"/>
                    <a:pt x="11748" y="115"/>
                  </a:cubicBezTo>
                  <a:cubicBezTo>
                    <a:pt x="11734" y="132"/>
                    <a:pt x="11734" y="132"/>
                    <a:pt x="11734" y="132"/>
                  </a:cubicBezTo>
                  <a:cubicBezTo>
                    <a:pt x="11719" y="132"/>
                    <a:pt x="11704" y="132"/>
                    <a:pt x="11690" y="132"/>
                  </a:cubicBezTo>
                  <a:cubicBezTo>
                    <a:pt x="11557" y="165"/>
                    <a:pt x="11425" y="197"/>
                    <a:pt x="11307" y="247"/>
                  </a:cubicBezTo>
                  <a:cubicBezTo>
                    <a:pt x="11293" y="247"/>
                    <a:pt x="11278" y="247"/>
                    <a:pt x="11263" y="247"/>
                  </a:cubicBezTo>
                  <a:cubicBezTo>
                    <a:pt x="11131" y="296"/>
                    <a:pt x="10999" y="345"/>
                    <a:pt x="10881" y="378"/>
                  </a:cubicBezTo>
                  <a:cubicBezTo>
                    <a:pt x="10851" y="395"/>
                    <a:pt x="10837" y="395"/>
                    <a:pt x="10807" y="411"/>
                  </a:cubicBezTo>
                  <a:cubicBezTo>
                    <a:pt x="10690" y="461"/>
                    <a:pt x="10572" y="510"/>
                    <a:pt x="10469" y="543"/>
                  </a:cubicBezTo>
                  <a:cubicBezTo>
                    <a:pt x="10454" y="559"/>
                    <a:pt x="10440" y="559"/>
                    <a:pt x="10410" y="576"/>
                  </a:cubicBezTo>
                  <a:cubicBezTo>
                    <a:pt x="10307" y="625"/>
                    <a:pt x="10190" y="674"/>
                    <a:pt x="10087" y="724"/>
                  </a:cubicBezTo>
                  <a:cubicBezTo>
                    <a:pt x="9910" y="823"/>
                    <a:pt x="9749" y="921"/>
                    <a:pt x="9572" y="1020"/>
                  </a:cubicBezTo>
                  <a:cubicBezTo>
                    <a:pt x="9528" y="1053"/>
                    <a:pt x="9484" y="1069"/>
                    <a:pt x="9440" y="1102"/>
                  </a:cubicBezTo>
                  <a:cubicBezTo>
                    <a:pt x="9322" y="1184"/>
                    <a:pt x="9190" y="1250"/>
                    <a:pt x="9072" y="1333"/>
                  </a:cubicBezTo>
                  <a:cubicBezTo>
                    <a:pt x="9043" y="1349"/>
                    <a:pt x="8999" y="1382"/>
                    <a:pt x="8969" y="1398"/>
                  </a:cubicBezTo>
                  <a:cubicBezTo>
                    <a:pt x="8822" y="1497"/>
                    <a:pt x="8675" y="1596"/>
                    <a:pt x="8543" y="1694"/>
                  </a:cubicBezTo>
                  <a:cubicBezTo>
                    <a:pt x="8514" y="1694"/>
                    <a:pt x="8499" y="1711"/>
                    <a:pt x="8484" y="1727"/>
                  </a:cubicBezTo>
                  <a:cubicBezTo>
                    <a:pt x="8367" y="1810"/>
                    <a:pt x="8249" y="1892"/>
                    <a:pt x="8146" y="1974"/>
                  </a:cubicBezTo>
                  <a:cubicBezTo>
                    <a:pt x="8131" y="1991"/>
                    <a:pt x="8102" y="2007"/>
                    <a:pt x="8087" y="2007"/>
                  </a:cubicBezTo>
                  <a:cubicBezTo>
                    <a:pt x="8072" y="2023"/>
                    <a:pt x="8043" y="2056"/>
                    <a:pt x="8014" y="2073"/>
                  </a:cubicBezTo>
                  <a:cubicBezTo>
                    <a:pt x="7955" y="2122"/>
                    <a:pt x="7896" y="2172"/>
                    <a:pt x="7822" y="2221"/>
                  </a:cubicBezTo>
                  <a:cubicBezTo>
                    <a:pt x="7793" y="2254"/>
                    <a:pt x="7749" y="2270"/>
                    <a:pt x="7720" y="2303"/>
                  </a:cubicBezTo>
                  <a:cubicBezTo>
                    <a:pt x="7646" y="2369"/>
                    <a:pt x="7587" y="2418"/>
                    <a:pt x="7528" y="2468"/>
                  </a:cubicBezTo>
                  <a:cubicBezTo>
                    <a:pt x="7484" y="2501"/>
                    <a:pt x="7455" y="2517"/>
                    <a:pt x="7425" y="2550"/>
                  </a:cubicBezTo>
                  <a:cubicBezTo>
                    <a:pt x="7367" y="2599"/>
                    <a:pt x="7293" y="2665"/>
                    <a:pt x="7234" y="2714"/>
                  </a:cubicBezTo>
                  <a:cubicBezTo>
                    <a:pt x="7205" y="2731"/>
                    <a:pt x="7175" y="2764"/>
                    <a:pt x="7146" y="2797"/>
                  </a:cubicBezTo>
                  <a:cubicBezTo>
                    <a:pt x="7087" y="2846"/>
                    <a:pt x="7014" y="2912"/>
                    <a:pt x="6955" y="2978"/>
                  </a:cubicBezTo>
                  <a:cubicBezTo>
                    <a:pt x="6940" y="2994"/>
                    <a:pt x="6926" y="3011"/>
                    <a:pt x="6896" y="3011"/>
                  </a:cubicBezTo>
                  <a:cubicBezTo>
                    <a:pt x="6896" y="3027"/>
                    <a:pt x="6896" y="3027"/>
                    <a:pt x="6896" y="3027"/>
                  </a:cubicBezTo>
                  <a:cubicBezTo>
                    <a:pt x="6793" y="3126"/>
                    <a:pt x="6676" y="3224"/>
                    <a:pt x="6573" y="3340"/>
                  </a:cubicBezTo>
                  <a:cubicBezTo>
                    <a:pt x="6558" y="3356"/>
                    <a:pt x="6529" y="3372"/>
                    <a:pt x="6514" y="3405"/>
                  </a:cubicBezTo>
                  <a:cubicBezTo>
                    <a:pt x="6426" y="3504"/>
                    <a:pt x="6323" y="3586"/>
                    <a:pt x="6234" y="3685"/>
                  </a:cubicBezTo>
                  <a:cubicBezTo>
                    <a:pt x="6234" y="3685"/>
                    <a:pt x="6220" y="3701"/>
                    <a:pt x="6220" y="3701"/>
                  </a:cubicBezTo>
                  <a:cubicBezTo>
                    <a:pt x="6117" y="3800"/>
                    <a:pt x="6029" y="3915"/>
                    <a:pt x="5940" y="4014"/>
                  </a:cubicBezTo>
                  <a:cubicBezTo>
                    <a:pt x="5911" y="4030"/>
                    <a:pt x="5896" y="4063"/>
                    <a:pt x="5867" y="4080"/>
                  </a:cubicBezTo>
                  <a:cubicBezTo>
                    <a:pt x="5779" y="4179"/>
                    <a:pt x="5690" y="4277"/>
                    <a:pt x="5602" y="4376"/>
                  </a:cubicBezTo>
                  <a:cubicBezTo>
                    <a:pt x="5485" y="4524"/>
                    <a:pt x="5367" y="4656"/>
                    <a:pt x="5249" y="4804"/>
                  </a:cubicBezTo>
                  <a:cubicBezTo>
                    <a:pt x="5205" y="4853"/>
                    <a:pt x="5176" y="4886"/>
                    <a:pt x="5132" y="4935"/>
                  </a:cubicBezTo>
                  <a:cubicBezTo>
                    <a:pt x="5058" y="5034"/>
                    <a:pt x="4970" y="5133"/>
                    <a:pt x="4896" y="5231"/>
                  </a:cubicBezTo>
                  <a:cubicBezTo>
                    <a:pt x="4867" y="5281"/>
                    <a:pt x="4823" y="5330"/>
                    <a:pt x="4793" y="5363"/>
                  </a:cubicBezTo>
                  <a:cubicBezTo>
                    <a:pt x="4720" y="5462"/>
                    <a:pt x="4646" y="5560"/>
                    <a:pt x="4573" y="5659"/>
                  </a:cubicBezTo>
                  <a:cubicBezTo>
                    <a:pt x="4543" y="5692"/>
                    <a:pt x="4514" y="5741"/>
                    <a:pt x="4470" y="5774"/>
                  </a:cubicBezTo>
                  <a:cubicBezTo>
                    <a:pt x="4396" y="5889"/>
                    <a:pt x="4323" y="5988"/>
                    <a:pt x="4249" y="6087"/>
                  </a:cubicBezTo>
                  <a:cubicBezTo>
                    <a:pt x="4235" y="6103"/>
                    <a:pt x="4220" y="6136"/>
                    <a:pt x="4205" y="6153"/>
                  </a:cubicBezTo>
                  <a:cubicBezTo>
                    <a:pt x="4205" y="6153"/>
                    <a:pt x="4191" y="6169"/>
                    <a:pt x="4191" y="6169"/>
                  </a:cubicBezTo>
                  <a:cubicBezTo>
                    <a:pt x="4073" y="6350"/>
                    <a:pt x="3955" y="6515"/>
                    <a:pt x="3838" y="6663"/>
                  </a:cubicBezTo>
                  <a:cubicBezTo>
                    <a:pt x="3823" y="6696"/>
                    <a:pt x="3808" y="6728"/>
                    <a:pt x="3779" y="6745"/>
                  </a:cubicBezTo>
                  <a:cubicBezTo>
                    <a:pt x="3676" y="6909"/>
                    <a:pt x="3573" y="7074"/>
                    <a:pt x="3485" y="7222"/>
                  </a:cubicBezTo>
                  <a:cubicBezTo>
                    <a:pt x="3470" y="7222"/>
                    <a:pt x="3470" y="7238"/>
                    <a:pt x="3455" y="7238"/>
                  </a:cubicBezTo>
                  <a:cubicBezTo>
                    <a:pt x="3367" y="7386"/>
                    <a:pt x="3279" y="7518"/>
                    <a:pt x="3205" y="7650"/>
                  </a:cubicBezTo>
                  <a:cubicBezTo>
                    <a:pt x="3191" y="7683"/>
                    <a:pt x="3176" y="7699"/>
                    <a:pt x="3161" y="7715"/>
                  </a:cubicBezTo>
                  <a:cubicBezTo>
                    <a:pt x="3073" y="7847"/>
                    <a:pt x="3000" y="7979"/>
                    <a:pt x="2941" y="8094"/>
                  </a:cubicBezTo>
                  <a:cubicBezTo>
                    <a:pt x="2926" y="8110"/>
                    <a:pt x="2926" y="8110"/>
                    <a:pt x="2911" y="8127"/>
                  </a:cubicBezTo>
                  <a:cubicBezTo>
                    <a:pt x="2911" y="8143"/>
                    <a:pt x="2897" y="8160"/>
                    <a:pt x="2882" y="8193"/>
                  </a:cubicBezTo>
                  <a:cubicBezTo>
                    <a:pt x="2853" y="8242"/>
                    <a:pt x="2823" y="8291"/>
                    <a:pt x="2794" y="8341"/>
                  </a:cubicBezTo>
                  <a:cubicBezTo>
                    <a:pt x="2779" y="8373"/>
                    <a:pt x="2750" y="8406"/>
                    <a:pt x="2735" y="8456"/>
                  </a:cubicBezTo>
                  <a:cubicBezTo>
                    <a:pt x="2706" y="8489"/>
                    <a:pt x="2691" y="8522"/>
                    <a:pt x="2661" y="8554"/>
                  </a:cubicBezTo>
                  <a:cubicBezTo>
                    <a:pt x="2647" y="8604"/>
                    <a:pt x="2617" y="8637"/>
                    <a:pt x="2603" y="8670"/>
                  </a:cubicBezTo>
                  <a:cubicBezTo>
                    <a:pt x="2588" y="8703"/>
                    <a:pt x="2573" y="8719"/>
                    <a:pt x="2558" y="8752"/>
                  </a:cubicBezTo>
                  <a:cubicBezTo>
                    <a:pt x="2500" y="8851"/>
                    <a:pt x="2456" y="8949"/>
                    <a:pt x="2411" y="9015"/>
                  </a:cubicBezTo>
                  <a:cubicBezTo>
                    <a:pt x="897" y="8193"/>
                    <a:pt x="897" y="8193"/>
                    <a:pt x="897" y="8193"/>
                  </a:cubicBezTo>
                  <a:cubicBezTo>
                    <a:pt x="0" y="16615"/>
                    <a:pt x="0" y="16615"/>
                    <a:pt x="0" y="16615"/>
                  </a:cubicBezTo>
                  <a:cubicBezTo>
                    <a:pt x="6808" y="21600"/>
                    <a:pt x="6808" y="21600"/>
                    <a:pt x="6808" y="21600"/>
                  </a:cubicBezTo>
                  <a:cubicBezTo>
                    <a:pt x="7690" y="13177"/>
                    <a:pt x="7690" y="13177"/>
                    <a:pt x="7690" y="13177"/>
                  </a:cubicBezTo>
                  <a:cubicBezTo>
                    <a:pt x="9205" y="14000"/>
                    <a:pt x="9205" y="14000"/>
                    <a:pt x="9205" y="14000"/>
                  </a:cubicBezTo>
                  <a:cubicBezTo>
                    <a:pt x="9249" y="13934"/>
                    <a:pt x="9293" y="13852"/>
                    <a:pt x="9337" y="13769"/>
                  </a:cubicBezTo>
                  <a:cubicBezTo>
                    <a:pt x="9366" y="13736"/>
                    <a:pt x="9381" y="13704"/>
                    <a:pt x="9396" y="13654"/>
                  </a:cubicBezTo>
                  <a:cubicBezTo>
                    <a:pt x="9410" y="13654"/>
                    <a:pt x="9410" y="13654"/>
                    <a:pt x="9410" y="13638"/>
                  </a:cubicBezTo>
                  <a:cubicBezTo>
                    <a:pt x="11895" y="15464"/>
                    <a:pt x="11895" y="15464"/>
                    <a:pt x="11895" y="15464"/>
                  </a:cubicBezTo>
                  <a:cubicBezTo>
                    <a:pt x="14219" y="16731"/>
                    <a:pt x="14219" y="16731"/>
                    <a:pt x="14219" y="16731"/>
                  </a:cubicBezTo>
                  <a:cubicBezTo>
                    <a:pt x="9587" y="13342"/>
                    <a:pt x="9587" y="13342"/>
                    <a:pt x="9587" y="13342"/>
                  </a:cubicBezTo>
                  <a:cubicBezTo>
                    <a:pt x="9587" y="13325"/>
                    <a:pt x="9602" y="13309"/>
                    <a:pt x="9602" y="13292"/>
                  </a:cubicBezTo>
                  <a:cubicBezTo>
                    <a:pt x="9631" y="13276"/>
                    <a:pt x="9646" y="13243"/>
                    <a:pt x="9660" y="13210"/>
                  </a:cubicBezTo>
                  <a:cubicBezTo>
                    <a:pt x="9690" y="13161"/>
                    <a:pt x="9719" y="13111"/>
                    <a:pt x="9749" y="13062"/>
                  </a:cubicBezTo>
                  <a:cubicBezTo>
                    <a:pt x="9807" y="12947"/>
                    <a:pt x="9881" y="12832"/>
                    <a:pt x="9955" y="12717"/>
                  </a:cubicBezTo>
                  <a:cubicBezTo>
                    <a:pt x="9969" y="12684"/>
                    <a:pt x="9984" y="12651"/>
                    <a:pt x="10013" y="12634"/>
                  </a:cubicBezTo>
                  <a:cubicBezTo>
                    <a:pt x="10087" y="12503"/>
                    <a:pt x="10175" y="12371"/>
                    <a:pt x="10263" y="12239"/>
                  </a:cubicBezTo>
                  <a:cubicBezTo>
                    <a:pt x="10263" y="12223"/>
                    <a:pt x="10278" y="12207"/>
                    <a:pt x="10278" y="12207"/>
                  </a:cubicBezTo>
                  <a:cubicBezTo>
                    <a:pt x="10381" y="12058"/>
                    <a:pt x="10484" y="11894"/>
                    <a:pt x="10587" y="11746"/>
                  </a:cubicBezTo>
                  <a:cubicBezTo>
                    <a:pt x="10601" y="11713"/>
                    <a:pt x="10616" y="11680"/>
                    <a:pt x="10646" y="11647"/>
                  </a:cubicBezTo>
                  <a:cubicBezTo>
                    <a:pt x="10749" y="11499"/>
                    <a:pt x="10866" y="11335"/>
                    <a:pt x="10984" y="11154"/>
                  </a:cubicBezTo>
                  <a:cubicBezTo>
                    <a:pt x="11013" y="11121"/>
                    <a:pt x="11043" y="11088"/>
                    <a:pt x="11072" y="11055"/>
                  </a:cubicBezTo>
                  <a:cubicBezTo>
                    <a:pt x="11131" y="10956"/>
                    <a:pt x="11204" y="10874"/>
                    <a:pt x="11263" y="10775"/>
                  </a:cubicBezTo>
                  <a:cubicBezTo>
                    <a:pt x="11307" y="10726"/>
                    <a:pt x="11337" y="10677"/>
                    <a:pt x="11381" y="10627"/>
                  </a:cubicBezTo>
                  <a:cubicBezTo>
                    <a:pt x="11440" y="10545"/>
                    <a:pt x="11513" y="10446"/>
                    <a:pt x="11587" y="10364"/>
                  </a:cubicBezTo>
                  <a:cubicBezTo>
                    <a:pt x="11616" y="10315"/>
                    <a:pt x="11660" y="10265"/>
                    <a:pt x="11704" y="10216"/>
                  </a:cubicBezTo>
                  <a:cubicBezTo>
                    <a:pt x="11778" y="10117"/>
                    <a:pt x="11851" y="10019"/>
                    <a:pt x="11940" y="9920"/>
                  </a:cubicBezTo>
                  <a:cubicBezTo>
                    <a:pt x="11969" y="9887"/>
                    <a:pt x="12013" y="9838"/>
                    <a:pt x="12042" y="9788"/>
                  </a:cubicBezTo>
                  <a:cubicBezTo>
                    <a:pt x="12160" y="9640"/>
                    <a:pt x="12278" y="9509"/>
                    <a:pt x="12410" y="9361"/>
                  </a:cubicBezTo>
                  <a:cubicBezTo>
                    <a:pt x="12498" y="9262"/>
                    <a:pt x="12587" y="9163"/>
                    <a:pt x="12660" y="9064"/>
                  </a:cubicBezTo>
                  <a:cubicBezTo>
                    <a:pt x="12689" y="9048"/>
                    <a:pt x="12719" y="9015"/>
                    <a:pt x="12734" y="8999"/>
                  </a:cubicBezTo>
                  <a:cubicBezTo>
                    <a:pt x="12836" y="8900"/>
                    <a:pt x="12925" y="8801"/>
                    <a:pt x="13013" y="8686"/>
                  </a:cubicBezTo>
                  <a:cubicBezTo>
                    <a:pt x="13028" y="8686"/>
                    <a:pt x="13042" y="8670"/>
                    <a:pt x="13057" y="8653"/>
                  </a:cubicBezTo>
                  <a:cubicBezTo>
                    <a:pt x="13131" y="8571"/>
                    <a:pt x="13219" y="8489"/>
                    <a:pt x="13307" y="8390"/>
                  </a:cubicBezTo>
                  <a:cubicBezTo>
                    <a:pt x="13336" y="8373"/>
                    <a:pt x="13366" y="8341"/>
                    <a:pt x="13381" y="8308"/>
                  </a:cubicBezTo>
                  <a:cubicBezTo>
                    <a:pt x="13483" y="8209"/>
                    <a:pt x="13586" y="8110"/>
                    <a:pt x="13689" y="8012"/>
                  </a:cubicBezTo>
                  <a:cubicBezTo>
                    <a:pt x="13719" y="7979"/>
                    <a:pt x="13763" y="7946"/>
                    <a:pt x="13792" y="7929"/>
                  </a:cubicBezTo>
                  <a:cubicBezTo>
                    <a:pt x="13836" y="7880"/>
                    <a:pt x="13895" y="7831"/>
                    <a:pt x="13939" y="7781"/>
                  </a:cubicBezTo>
                  <a:cubicBezTo>
                    <a:pt x="13983" y="7748"/>
                    <a:pt x="14028" y="7715"/>
                    <a:pt x="14057" y="7683"/>
                  </a:cubicBezTo>
                  <a:cubicBezTo>
                    <a:pt x="14116" y="7633"/>
                    <a:pt x="14160" y="7584"/>
                    <a:pt x="14219" y="7551"/>
                  </a:cubicBezTo>
                  <a:cubicBezTo>
                    <a:pt x="14263" y="7502"/>
                    <a:pt x="14307" y="7469"/>
                    <a:pt x="14351" y="7436"/>
                  </a:cubicBezTo>
                  <a:cubicBezTo>
                    <a:pt x="14395" y="7386"/>
                    <a:pt x="14454" y="7354"/>
                    <a:pt x="14498" y="7304"/>
                  </a:cubicBezTo>
                  <a:cubicBezTo>
                    <a:pt x="14542" y="7271"/>
                    <a:pt x="14601" y="7222"/>
                    <a:pt x="14645" y="7189"/>
                  </a:cubicBezTo>
                  <a:cubicBezTo>
                    <a:pt x="14704" y="7140"/>
                    <a:pt x="14763" y="7107"/>
                    <a:pt x="14822" y="7057"/>
                  </a:cubicBezTo>
                  <a:cubicBezTo>
                    <a:pt x="14866" y="7025"/>
                    <a:pt x="14895" y="6992"/>
                    <a:pt x="14939" y="6959"/>
                  </a:cubicBezTo>
                  <a:cubicBezTo>
                    <a:pt x="15042" y="6876"/>
                    <a:pt x="15160" y="6794"/>
                    <a:pt x="15277" y="6728"/>
                  </a:cubicBezTo>
                  <a:cubicBezTo>
                    <a:pt x="15292" y="6696"/>
                    <a:pt x="15321" y="6679"/>
                    <a:pt x="15336" y="6663"/>
                  </a:cubicBezTo>
                  <a:cubicBezTo>
                    <a:pt x="15483" y="6580"/>
                    <a:pt x="15616" y="6482"/>
                    <a:pt x="15763" y="6383"/>
                  </a:cubicBezTo>
                  <a:cubicBezTo>
                    <a:pt x="15807" y="6366"/>
                    <a:pt x="15851" y="6334"/>
                    <a:pt x="15895" y="6301"/>
                  </a:cubicBezTo>
                  <a:cubicBezTo>
                    <a:pt x="15998" y="6235"/>
                    <a:pt x="16115" y="6169"/>
                    <a:pt x="16233" y="6087"/>
                  </a:cubicBezTo>
                  <a:cubicBezTo>
                    <a:pt x="16292" y="6054"/>
                    <a:pt x="16336" y="6037"/>
                    <a:pt x="16380" y="6005"/>
                  </a:cubicBezTo>
                  <a:cubicBezTo>
                    <a:pt x="16557" y="5906"/>
                    <a:pt x="16718" y="5807"/>
                    <a:pt x="16895" y="5708"/>
                  </a:cubicBezTo>
                  <a:cubicBezTo>
                    <a:pt x="16998" y="5659"/>
                    <a:pt x="17101" y="5610"/>
                    <a:pt x="17204" y="5560"/>
                  </a:cubicBezTo>
                  <a:cubicBezTo>
                    <a:pt x="17233" y="5560"/>
                    <a:pt x="17248" y="5544"/>
                    <a:pt x="17277" y="5527"/>
                  </a:cubicBezTo>
                  <a:cubicBezTo>
                    <a:pt x="17380" y="5495"/>
                    <a:pt x="17498" y="5445"/>
                    <a:pt x="17615" y="5396"/>
                  </a:cubicBezTo>
                  <a:cubicBezTo>
                    <a:pt x="17630" y="5379"/>
                    <a:pt x="17659" y="5379"/>
                    <a:pt x="17689" y="5363"/>
                  </a:cubicBezTo>
                  <a:cubicBezTo>
                    <a:pt x="17806" y="5330"/>
                    <a:pt x="17939" y="5281"/>
                    <a:pt x="18056" y="5231"/>
                  </a:cubicBezTo>
                  <a:cubicBezTo>
                    <a:pt x="18071" y="5231"/>
                    <a:pt x="18086" y="5231"/>
                    <a:pt x="18100" y="5231"/>
                  </a:cubicBezTo>
                  <a:cubicBezTo>
                    <a:pt x="18233" y="5182"/>
                    <a:pt x="18365" y="5149"/>
                    <a:pt x="18497" y="5116"/>
                  </a:cubicBezTo>
                  <a:cubicBezTo>
                    <a:pt x="18512" y="5116"/>
                    <a:pt x="18527" y="5116"/>
                    <a:pt x="18542" y="5100"/>
                  </a:cubicBezTo>
                  <a:cubicBezTo>
                    <a:pt x="18674" y="5083"/>
                    <a:pt x="18806" y="5050"/>
                    <a:pt x="18939" y="5034"/>
                  </a:cubicBezTo>
                  <a:cubicBezTo>
                    <a:pt x="18968" y="5034"/>
                    <a:pt x="18997" y="5034"/>
                    <a:pt x="19027" y="5018"/>
                  </a:cubicBezTo>
                  <a:cubicBezTo>
                    <a:pt x="19159" y="5001"/>
                    <a:pt x="19306" y="4985"/>
                    <a:pt x="19439" y="4985"/>
                  </a:cubicBezTo>
                  <a:cubicBezTo>
                    <a:pt x="19483" y="4985"/>
                    <a:pt x="19527" y="4985"/>
                    <a:pt x="19571" y="4985"/>
                  </a:cubicBezTo>
                  <a:cubicBezTo>
                    <a:pt x="19615" y="4985"/>
                    <a:pt x="19674" y="4985"/>
                    <a:pt x="19718" y="4985"/>
                  </a:cubicBezTo>
                  <a:cubicBezTo>
                    <a:pt x="19777" y="4985"/>
                    <a:pt x="19821" y="5001"/>
                    <a:pt x="19865" y="5001"/>
                  </a:cubicBezTo>
                  <a:cubicBezTo>
                    <a:pt x="19924" y="5001"/>
                    <a:pt x="19968" y="5001"/>
                    <a:pt x="20012" y="5018"/>
                  </a:cubicBezTo>
                  <a:cubicBezTo>
                    <a:pt x="20071" y="5018"/>
                    <a:pt x="20115" y="5034"/>
                    <a:pt x="20159" y="5034"/>
                  </a:cubicBezTo>
                  <a:cubicBezTo>
                    <a:pt x="20203" y="5050"/>
                    <a:pt x="20262" y="5050"/>
                    <a:pt x="20306" y="5067"/>
                  </a:cubicBezTo>
                  <a:cubicBezTo>
                    <a:pt x="20350" y="5067"/>
                    <a:pt x="20409" y="5083"/>
                    <a:pt x="20453" y="5100"/>
                  </a:cubicBezTo>
                  <a:cubicBezTo>
                    <a:pt x="20497" y="5116"/>
                    <a:pt x="20556" y="5116"/>
                    <a:pt x="20600" y="5133"/>
                  </a:cubicBezTo>
                  <a:cubicBezTo>
                    <a:pt x="20659" y="5149"/>
                    <a:pt x="20718" y="5182"/>
                    <a:pt x="20777" y="5198"/>
                  </a:cubicBezTo>
                  <a:cubicBezTo>
                    <a:pt x="20806" y="5215"/>
                    <a:pt x="20850" y="5215"/>
                    <a:pt x="20880" y="5231"/>
                  </a:cubicBezTo>
                  <a:cubicBezTo>
                    <a:pt x="20982" y="5281"/>
                    <a:pt x="21071" y="5314"/>
                    <a:pt x="21159" y="5363"/>
                  </a:cubicBezTo>
                  <a:cubicBezTo>
                    <a:pt x="21188" y="5379"/>
                    <a:pt x="21218" y="5396"/>
                    <a:pt x="21247" y="5412"/>
                  </a:cubicBezTo>
                  <a:cubicBezTo>
                    <a:pt x="21365" y="5478"/>
                    <a:pt x="21482" y="5560"/>
                    <a:pt x="21600" y="5643"/>
                  </a:cubicBezTo>
                  <a:cubicBezTo>
                    <a:pt x="19336" y="3981"/>
                    <a:pt x="17071" y="2320"/>
                    <a:pt x="14792" y="658"/>
                  </a:cubicBezTo>
                  <a:close/>
                </a:path>
              </a:pathLst>
            </a:custGeom>
            <a:gradFill flip="none" rotWithShape="1">
              <a:gsLst>
                <a:gs pos="0">
                  <a:srgbClr val="00814C"/>
                </a:gs>
                <a:gs pos="50000">
                  <a:srgbClr val="00814C"/>
                </a:gs>
                <a:gs pos="100000">
                  <a:schemeClr val="accent1"/>
                </a:gs>
              </a:gsLst>
              <a:lin ang="10800000" scaled="0"/>
            </a:gra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4" name="Shape 3774"/>
            <p:cNvSpPr/>
            <p:nvPr/>
          </p:nvSpPr>
          <p:spPr>
            <a:xfrm>
              <a:off x="2308100" y="1400162"/>
              <a:ext cx="1162151" cy="799704"/>
            </a:xfrm>
            <a:custGeom>
              <a:avLst/>
              <a:gdLst/>
              <a:ahLst/>
              <a:cxnLst>
                <a:cxn ang="0">
                  <a:pos x="wd2" y="hd2"/>
                </a:cxn>
                <a:cxn ang="5400000">
                  <a:pos x="wd2" y="hd2"/>
                </a:cxn>
                <a:cxn ang="10800000">
                  <a:pos x="wd2" y="hd2"/>
                </a:cxn>
                <a:cxn ang="16200000">
                  <a:pos x="wd2" y="hd2"/>
                </a:cxn>
              </a:cxnLst>
              <a:rect l="0" t="0" r="r" b="b"/>
              <a:pathLst>
                <a:path w="21600" h="21600" extrusionOk="0">
                  <a:moveTo>
                    <a:pt x="5586" y="0"/>
                  </a:moveTo>
                  <a:lnTo>
                    <a:pt x="0" y="6375"/>
                  </a:lnTo>
                  <a:lnTo>
                    <a:pt x="16038" y="21600"/>
                  </a:lnTo>
                  <a:lnTo>
                    <a:pt x="21600" y="15259"/>
                  </a:lnTo>
                  <a:lnTo>
                    <a:pt x="5586" y="0"/>
                  </a:lnTo>
                  <a:close/>
                </a:path>
              </a:pathLst>
            </a:custGeom>
            <a:solidFill>
              <a:srgbClr val="DD3011"/>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5" name="Shape 3775"/>
            <p:cNvSpPr/>
            <p:nvPr/>
          </p:nvSpPr>
          <p:spPr>
            <a:xfrm>
              <a:off x="1775395" y="1919286"/>
              <a:ext cx="1057673" cy="719734"/>
            </a:xfrm>
            <a:custGeom>
              <a:avLst/>
              <a:gdLst/>
              <a:ahLst/>
              <a:cxnLst>
                <a:cxn ang="0">
                  <a:pos x="wd2" y="hd2"/>
                </a:cxn>
                <a:cxn ang="5400000">
                  <a:pos x="wd2" y="hd2"/>
                </a:cxn>
                <a:cxn ang="10800000">
                  <a:pos x="wd2" y="hd2"/>
                </a:cxn>
                <a:cxn ang="16200000">
                  <a:pos x="wd2" y="hd2"/>
                </a:cxn>
              </a:cxnLst>
              <a:rect l="0" t="0" r="r" b="b"/>
              <a:pathLst>
                <a:path w="21600" h="21600" extrusionOk="0">
                  <a:moveTo>
                    <a:pt x="4030" y="0"/>
                  </a:moveTo>
                  <a:lnTo>
                    <a:pt x="0" y="4645"/>
                  </a:lnTo>
                  <a:lnTo>
                    <a:pt x="17596" y="21600"/>
                  </a:lnTo>
                  <a:lnTo>
                    <a:pt x="21600" y="16955"/>
                  </a:lnTo>
                  <a:lnTo>
                    <a:pt x="4030" y="0"/>
                  </a:lnTo>
                  <a:close/>
                </a:path>
              </a:pathLst>
            </a:custGeom>
            <a:solidFill>
              <a:srgbClr val="DD3011"/>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6" name="Shape 3776"/>
            <p:cNvSpPr/>
            <p:nvPr/>
          </p:nvSpPr>
          <p:spPr>
            <a:xfrm>
              <a:off x="2600693" y="541324"/>
              <a:ext cx="1301654" cy="2492466"/>
            </a:xfrm>
            <a:custGeom>
              <a:avLst/>
              <a:gdLst/>
              <a:ahLst/>
              <a:cxnLst>
                <a:cxn ang="0">
                  <a:pos x="wd2" y="hd2"/>
                </a:cxn>
                <a:cxn ang="5400000">
                  <a:pos x="wd2" y="hd2"/>
                </a:cxn>
                <a:cxn ang="10800000">
                  <a:pos x="wd2" y="hd2"/>
                </a:cxn>
                <a:cxn ang="16200000">
                  <a:pos x="wd2" y="hd2"/>
                </a:cxn>
              </a:cxnLst>
              <a:rect l="0" t="0" r="r" b="b"/>
              <a:pathLst>
                <a:path w="21204" h="20943" extrusionOk="0">
                  <a:moveTo>
                    <a:pt x="423" y="17437"/>
                  </a:moveTo>
                  <a:cubicBezTo>
                    <a:pt x="3608" y="16138"/>
                    <a:pt x="3608" y="16138"/>
                    <a:pt x="3608" y="16138"/>
                  </a:cubicBezTo>
                  <a:cubicBezTo>
                    <a:pt x="3275" y="15778"/>
                    <a:pt x="2668" y="15152"/>
                    <a:pt x="2031" y="14244"/>
                  </a:cubicBezTo>
                  <a:cubicBezTo>
                    <a:pt x="1485" y="13508"/>
                    <a:pt x="939" y="12569"/>
                    <a:pt x="514" y="11442"/>
                  </a:cubicBezTo>
                  <a:cubicBezTo>
                    <a:pt x="59" y="10002"/>
                    <a:pt x="-396" y="8500"/>
                    <a:pt x="575" y="5713"/>
                  </a:cubicBezTo>
                  <a:cubicBezTo>
                    <a:pt x="1121" y="4493"/>
                    <a:pt x="2304" y="2552"/>
                    <a:pt x="5459" y="1253"/>
                  </a:cubicBezTo>
                  <a:cubicBezTo>
                    <a:pt x="8493" y="-31"/>
                    <a:pt x="13529" y="-657"/>
                    <a:pt x="19141" y="1002"/>
                  </a:cubicBezTo>
                  <a:cubicBezTo>
                    <a:pt x="19505" y="1080"/>
                    <a:pt x="20901" y="1456"/>
                    <a:pt x="21204" y="1550"/>
                  </a:cubicBezTo>
                  <a:cubicBezTo>
                    <a:pt x="21204" y="1597"/>
                    <a:pt x="19657" y="1018"/>
                    <a:pt x="16471" y="454"/>
                  </a:cubicBezTo>
                  <a:cubicBezTo>
                    <a:pt x="14924" y="204"/>
                    <a:pt x="13043" y="63"/>
                    <a:pt x="11284" y="329"/>
                  </a:cubicBezTo>
                  <a:cubicBezTo>
                    <a:pt x="9494" y="580"/>
                    <a:pt x="7825" y="1237"/>
                    <a:pt x="6824" y="2176"/>
                  </a:cubicBezTo>
                  <a:cubicBezTo>
                    <a:pt x="4670" y="4101"/>
                    <a:pt x="4943" y="6887"/>
                    <a:pt x="5853" y="9000"/>
                  </a:cubicBezTo>
                  <a:cubicBezTo>
                    <a:pt x="6217" y="9893"/>
                    <a:pt x="6703" y="10706"/>
                    <a:pt x="7249" y="11473"/>
                  </a:cubicBezTo>
                  <a:cubicBezTo>
                    <a:pt x="7856" y="12334"/>
                    <a:pt x="8553" y="13117"/>
                    <a:pt x="9282" y="13837"/>
                  </a:cubicBezTo>
                  <a:cubicBezTo>
                    <a:pt x="14166" y="11865"/>
                    <a:pt x="14166" y="11865"/>
                    <a:pt x="14166" y="11865"/>
                  </a:cubicBezTo>
                  <a:cubicBezTo>
                    <a:pt x="12285" y="20943"/>
                    <a:pt x="12285" y="20943"/>
                    <a:pt x="12285" y="20943"/>
                  </a:cubicBezTo>
                  <a:lnTo>
                    <a:pt x="423" y="17437"/>
                  </a:lnTo>
                  <a:close/>
                </a:path>
              </a:pathLst>
            </a:custGeom>
            <a:solidFill>
              <a:schemeClr val="accent4"/>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7" name="Shape 3777"/>
            <p:cNvSpPr/>
            <p:nvPr/>
          </p:nvSpPr>
          <p:spPr>
            <a:xfrm>
              <a:off x="1751805" y="0"/>
              <a:ext cx="2161468" cy="2484239"/>
            </a:xfrm>
            <a:custGeom>
              <a:avLst/>
              <a:gdLst/>
              <a:ahLst/>
              <a:cxnLst>
                <a:cxn ang="0">
                  <a:pos x="wd2" y="hd2"/>
                </a:cxn>
                <a:cxn ang="5400000">
                  <a:pos x="wd2" y="hd2"/>
                </a:cxn>
                <a:cxn ang="10800000">
                  <a:pos x="wd2" y="hd2"/>
                </a:cxn>
                <a:cxn ang="16200000">
                  <a:pos x="wd2" y="hd2"/>
                </a:cxn>
              </a:cxnLst>
              <a:rect l="0" t="0" r="r" b="b"/>
              <a:pathLst>
                <a:path w="21367" h="21600" extrusionOk="0">
                  <a:moveTo>
                    <a:pt x="12867" y="1603"/>
                  </a:moveTo>
                  <a:cubicBezTo>
                    <a:pt x="12664" y="1506"/>
                    <a:pt x="11818" y="1117"/>
                    <a:pt x="11616" y="1036"/>
                  </a:cubicBezTo>
                  <a:cubicBezTo>
                    <a:pt x="11395" y="923"/>
                    <a:pt x="11193" y="826"/>
                    <a:pt x="10972" y="745"/>
                  </a:cubicBezTo>
                  <a:cubicBezTo>
                    <a:pt x="10751" y="648"/>
                    <a:pt x="10512" y="551"/>
                    <a:pt x="10291" y="486"/>
                  </a:cubicBezTo>
                  <a:cubicBezTo>
                    <a:pt x="10217" y="453"/>
                    <a:pt x="10144" y="437"/>
                    <a:pt x="10070" y="405"/>
                  </a:cubicBezTo>
                  <a:cubicBezTo>
                    <a:pt x="9923" y="356"/>
                    <a:pt x="9776" y="324"/>
                    <a:pt x="9610" y="275"/>
                  </a:cubicBezTo>
                  <a:cubicBezTo>
                    <a:pt x="9592" y="275"/>
                    <a:pt x="9555" y="259"/>
                    <a:pt x="9518" y="259"/>
                  </a:cubicBezTo>
                  <a:cubicBezTo>
                    <a:pt x="9463" y="243"/>
                    <a:pt x="9389" y="227"/>
                    <a:pt x="9316" y="210"/>
                  </a:cubicBezTo>
                  <a:cubicBezTo>
                    <a:pt x="9224" y="194"/>
                    <a:pt x="9132" y="162"/>
                    <a:pt x="9040" y="146"/>
                  </a:cubicBezTo>
                  <a:cubicBezTo>
                    <a:pt x="8948" y="130"/>
                    <a:pt x="8838" y="113"/>
                    <a:pt x="8727" y="97"/>
                  </a:cubicBezTo>
                  <a:cubicBezTo>
                    <a:pt x="8654" y="81"/>
                    <a:pt x="8562" y="81"/>
                    <a:pt x="8470" y="65"/>
                  </a:cubicBezTo>
                  <a:cubicBezTo>
                    <a:pt x="8359" y="49"/>
                    <a:pt x="8267" y="49"/>
                    <a:pt x="8157" y="32"/>
                  </a:cubicBezTo>
                  <a:cubicBezTo>
                    <a:pt x="8083" y="32"/>
                    <a:pt x="7991" y="16"/>
                    <a:pt x="7918" y="16"/>
                  </a:cubicBezTo>
                  <a:cubicBezTo>
                    <a:pt x="7807" y="16"/>
                    <a:pt x="7697" y="16"/>
                    <a:pt x="7605" y="0"/>
                  </a:cubicBezTo>
                  <a:cubicBezTo>
                    <a:pt x="7513" y="0"/>
                    <a:pt x="7439" y="0"/>
                    <a:pt x="7366" y="0"/>
                  </a:cubicBezTo>
                  <a:cubicBezTo>
                    <a:pt x="7366" y="0"/>
                    <a:pt x="7347" y="0"/>
                    <a:pt x="7329" y="0"/>
                  </a:cubicBezTo>
                  <a:cubicBezTo>
                    <a:pt x="7274" y="0"/>
                    <a:pt x="7218" y="16"/>
                    <a:pt x="7163" y="16"/>
                  </a:cubicBezTo>
                  <a:cubicBezTo>
                    <a:pt x="7034" y="16"/>
                    <a:pt x="6924" y="32"/>
                    <a:pt x="6795" y="32"/>
                  </a:cubicBezTo>
                  <a:cubicBezTo>
                    <a:pt x="6722" y="49"/>
                    <a:pt x="6648" y="49"/>
                    <a:pt x="6574" y="65"/>
                  </a:cubicBezTo>
                  <a:cubicBezTo>
                    <a:pt x="6464" y="81"/>
                    <a:pt x="6354" y="97"/>
                    <a:pt x="6243" y="113"/>
                  </a:cubicBezTo>
                  <a:cubicBezTo>
                    <a:pt x="6225" y="113"/>
                    <a:pt x="6188" y="113"/>
                    <a:pt x="6170" y="113"/>
                  </a:cubicBezTo>
                  <a:cubicBezTo>
                    <a:pt x="6096" y="130"/>
                    <a:pt x="6023" y="146"/>
                    <a:pt x="5967" y="162"/>
                  </a:cubicBezTo>
                  <a:cubicBezTo>
                    <a:pt x="5912" y="178"/>
                    <a:pt x="5839" y="178"/>
                    <a:pt x="5783" y="194"/>
                  </a:cubicBezTo>
                  <a:cubicBezTo>
                    <a:pt x="5673" y="227"/>
                    <a:pt x="5581" y="243"/>
                    <a:pt x="5471" y="275"/>
                  </a:cubicBezTo>
                  <a:cubicBezTo>
                    <a:pt x="5415" y="291"/>
                    <a:pt x="5379" y="308"/>
                    <a:pt x="5342" y="308"/>
                  </a:cubicBezTo>
                  <a:cubicBezTo>
                    <a:pt x="5195" y="356"/>
                    <a:pt x="5047" y="405"/>
                    <a:pt x="4900" y="453"/>
                  </a:cubicBezTo>
                  <a:cubicBezTo>
                    <a:pt x="4882" y="470"/>
                    <a:pt x="4863" y="470"/>
                    <a:pt x="4845" y="486"/>
                  </a:cubicBezTo>
                  <a:cubicBezTo>
                    <a:pt x="4735" y="518"/>
                    <a:pt x="4624" y="567"/>
                    <a:pt x="4532" y="615"/>
                  </a:cubicBezTo>
                  <a:cubicBezTo>
                    <a:pt x="4514" y="615"/>
                    <a:pt x="4495" y="615"/>
                    <a:pt x="4495" y="631"/>
                  </a:cubicBezTo>
                  <a:cubicBezTo>
                    <a:pt x="4440" y="648"/>
                    <a:pt x="4385" y="680"/>
                    <a:pt x="4330" y="696"/>
                  </a:cubicBezTo>
                  <a:cubicBezTo>
                    <a:pt x="4256" y="745"/>
                    <a:pt x="4164" y="777"/>
                    <a:pt x="4091" y="826"/>
                  </a:cubicBezTo>
                  <a:cubicBezTo>
                    <a:pt x="4035" y="842"/>
                    <a:pt x="3980" y="874"/>
                    <a:pt x="3925" y="907"/>
                  </a:cubicBezTo>
                  <a:cubicBezTo>
                    <a:pt x="3888" y="939"/>
                    <a:pt x="3833" y="972"/>
                    <a:pt x="3778" y="988"/>
                  </a:cubicBezTo>
                  <a:cubicBezTo>
                    <a:pt x="3760" y="1004"/>
                    <a:pt x="3741" y="1020"/>
                    <a:pt x="3723" y="1020"/>
                  </a:cubicBezTo>
                  <a:cubicBezTo>
                    <a:pt x="3576" y="1117"/>
                    <a:pt x="3428" y="1198"/>
                    <a:pt x="3300" y="1295"/>
                  </a:cubicBezTo>
                  <a:cubicBezTo>
                    <a:pt x="3244" y="1344"/>
                    <a:pt x="3189" y="1376"/>
                    <a:pt x="3134" y="1425"/>
                  </a:cubicBezTo>
                  <a:cubicBezTo>
                    <a:pt x="3116" y="1441"/>
                    <a:pt x="3097" y="1457"/>
                    <a:pt x="3079" y="1473"/>
                  </a:cubicBezTo>
                  <a:cubicBezTo>
                    <a:pt x="2950" y="1571"/>
                    <a:pt x="2821" y="1684"/>
                    <a:pt x="2692" y="1781"/>
                  </a:cubicBezTo>
                  <a:cubicBezTo>
                    <a:pt x="2692" y="1797"/>
                    <a:pt x="2674" y="1797"/>
                    <a:pt x="2656" y="1813"/>
                  </a:cubicBezTo>
                  <a:cubicBezTo>
                    <a:pt x="2656" y="1813"/>
                    <a:pt x="2656" y="1813"/>
                    <a:pt x="2656" y="1830"/>
                  </a:cubicBezTo>
                  <a:cubicBezTo>
                    <a:pt x="2508" y="1943"/>
                    <a:pt x="2380" y="2073"/>
                    <a:pt x="2269" y="2202"/>
                  </a:cubicBezTo>
                  <a:cubicBezTo>
                    <a:pt x="2251" y="2218"/>
                    <a:pt x="2232" y="2234"/>
                    <a:pt x="2214" y="2251"/>
                  </a:cubicBezTo>
                  <a:cubicBezTo>
                    <a:pt x="2214" y="2267"/>
                    <a:pt x="2196" y="2283"/>
                    <a:pt x="2177" y="2299"/>
                  </a:cubicBezTo>
                  <a:cubicBezTo>
                    <a:pt x="2048" y="2445"/>
                    <a:pt x="1920" y="2607"/>
                    <a:pt x="1809" y="2753"/>
                  </a:cubicBezTo>
                  <a:cubicBezTo>
                    <a:pt x="1809" y="2753"/>
                    <a:pt x="1791" y="2769"/>
                    <a:pt x="1791" y="2769"/>
                  </a:cubicBezTo>
                  <a:cubicBezTo>
                    <a:pt x="1772" y="2801"/>
                    <a:pt x="1736" y="2834"/>
                    <a:pt x="1717" y="2866"/>
                  </a:cubicBezTo>
                  <a:cubicBezTo>
                    <a:pt x="1680" y="2931"/>
                    <a:pt x="1625" y="2996"/>
                    <a:pt x="1588" y="3060"/>
                  </a:cubicBezTo>
                  <a:cubicBezTo>
                    <a:pt x="1552" y="3109"/>
                    <a:pt x="1515" y="3157"/>
                    <a:pt x="1496" y="3206"/>
                  </a:cubicBezTo>
                  <a:cubicBezTo>
                    <a:pt x="1460" y="3271"/>
                    <a:pt x="1404" y="3336"/>
                    <a:pt x="1368" y="3400"/>
                  </a:cubicBezTo>
                  <a:cubicBezTo>
                    <a:pt x="1368" y="3416"/>
                    <a:pt x="1349" y="3433"/>
                    <a:pt x="1349" y="3449"/>
                  </a:cubicBezTo>
                  <a:cubicBezTo>
                    <a:pt x="1331" y="3465"/>
                    <a:pt x="1331" y="3481"/>
                    <a:pt x="1312" y="3497"/>
                  </a:cubicBezTo>
                  <a:cubicBezTo>
                    <a:pt x="1220" y="3659"/>
                    <a:pt x="1147" y="3805"/>
                    <a:pt x="1055" y="3967"/>
                  </a:cubicBezTo>
                  <a:cubicBezTo>
                    <a:pt x="1055" y="3967"/>
                    <a:pt x="1055" y="3983"/>
                    <a:pt x="1037" y="3999"/>
                  </a:cubicBezTo>
                  <a:cubicBezTo>
                    <a:pt x="963" y="4145"/>
                    <a:pt x="908" y="4291"/>
                    <a:pt x="834" y="4437"/>
                  </a:cubicBezTo>
                  <a:cubicBezTo>
                    <a:pt x="834" y="4453"/>
                    <a:pt x="834" y="4469"/>
                    <a:pt x="816" y="4485"/>
                  </a:cubicBezTo>
                  <a:cubicBezTo>
                    <a:pt x="816" y="4501"/>
                    <a:pt x="816" y="4501"/>
                    <a:pt x="816" y="4518"/>
                  </a:cubicBezTo>
                  <a:cubicBezTo>
                    <a:pt x="761" y="4631"/>
                    <a:pt x="724" y="4744"/>
                    <a:pt x="669" y="4858"/>
                  </a:cubicBezTo>
                  <a:cubicBezTo>
                    <a:pt x="669" y="4890"/>
                    <a:pt x="669" y="4906"/>
                    <a:pt x="650" y="4922"/>
                  </a:cubicBezTo>
                  <a:cubicBezTo>
                    <a:pt x="613" y="5019"/>
                    <a:pt x="595" y="5117"/>
                    <a:pt x="558" y="5198"/>
                  </a:cubicBezTo>
                  <a:cubicBezTo>
                    <a:pt x="540" y="5246"/>
                    <a:pt x="540" y="5279"/>
                    <a:pt x="521" y="5311"/>
                  </a:cubicBezTo>
                  <a:cubicBezTo>
                    <a:pt x="503" y="5392"/>
                    <a:pt x="485" y="5457"/>
                    <a:pt x="466" y="5538"/>
                  </a:cubicBezTo>
                  <a:cubicBezTo>
                    <a:pt x="448" y="5570"/>
                    <a:pt x="429" y="5602"/>
                    <a:pt x="429" y="5635"/>
                  </a:cubicBezTo>
                  <a:cubicBezTo>
                    <a:pt x="393" y="5732"/>
                    <a:pt x="374" y="5829"/>
                    <a:pt x="356" y="5910"/>
                  </a:cubicBezTo>
                  <a:cubicBezTo>
                    <a:pt x="-233" y="8792"/>
                    <a:pt x="25" y="10347"/>
                    <a:pt x="301" y="11836"/>
                  </a:cubicBezTo>
                  <a:cubicBezTo>
                    <a:pt x="558" y="13002"/>
                    <a:pt x="908" y="13974"/>
                    <a:pt x="1220" y="14751"/>
                  </a:cubicBezTo>
                  <a:cubicBezTo>
                    <a:pt x="1607" y="15674"/>
                    <a:pt x="1975" y="16321"/>
                    <a:pt x="2196" y="16694"/>
                  </a:cubicBezTo>
                  <a:cubicBezTo>
                    <a:pt x="10696" y="21600"/>
                    <a:pt x="10696" y="21600"/>
                    <a:pt x="10696" y="21600"/>
                  </a:cubicBezTo>
                  <a:cubicBezTo>
                    <a:pt x="10493" y="21228"/>
                    <a:pt x="10125" y="20580"/>
                    <a:pt x="9739" y="19641"/>
                  </a:cubicBezTo>
                  <a:cubicBezTo>
                    <a:pt x="9408" y="18880"/>
                    <a:pt x="9077" y="17908"/>
                    <a:pt x="8819" y="16742"/>
                  </a:cubicBezTo>
                  <a:cubicBezTo>
                    <a:pt x="8543" y="15253"/>
                    <a:pt x="8267" y="13698"/>
                    <a:pt x="8856" y="10816"/>
                  </a:cubicBezTo>
                  <a:cubicBezTo>
                    <a:pt x="8893" y="10735"/>
                    <a:pt x="8911" y="10638"/>
                    <a:pt x="8948" y="10541"/>
                  </a:cubicBezTo>
                  <a:cubicBezTo>
                    <a:pt x="8948" y="10509"/>
                    <a:pt x="8948" y="10476"/>
                    <a:pt x="8966" y="10444"/>
                  </a:cubicBezTo>
                  <a:cubicBezTo>
                    <a:pt x="8985" y="10363"/>
                    <a:pt x="9003" y="10298"/>
                    <a:pt x="9040" y="10217"/>
                  </a:cubicBezTo>
                  <a:cubicBezTo>
                    <a:pt x="9040" y="10185"/>
                    <a:pt x="9058" y="10136"/>
                    <a:pt x="9077" y="10104"/>
                  </a:cubicBezTo>
                  <a:cubicBezTo>
                    <a:pt x="9095" y="10023"/>
                    <a:pt x="9132" y="9926"/>
                    <a:pt x="9169" y="9828"/>
                  </a:cubicBezTo>
                  <a:cubicBezTo>
                    <a:pt x="9169" y="9812"/>
                    <a:pt x="9187" y="9796"/>
                    <a:pt x="9187" y="9764"/>
                  </a:cubicBezTo>
                  <a:cubicBezTo>
                    <a:pt x="9224" y="9650"/>
                    <a:pt x="9279" y="9537"/>
                    <a:pt x="9316" y="9424"/>
                  </a:cubicBezTo>
                  <a:cubicBezTo>
                    <a:pt x="9334" y="9391"/>
                    <a:pt x="9334" y="9375"/>
                    <a:pt x="9353" y="9343"/>
                  </a:cubicBezTo>
                  <a:cubicBezTo>
                    <a:pt x="9408" y="9197"/>
                    <a:pt x="9481" y="9051"/>
                    <a:pt x="9555" y="8906"/>
                  </a:cubicBezTo>
                  <a:cubicBezTo>
                    <a:pt x="9555" y="8889"/>
                    <a:pt x="9573" y="8873"/>
                    <a:pt x="9573" y="8873"/>
                  </a:cubicBezTo>
                  <a:cubicBezTo>
                    <a:pt x="9647" y="8711"/>
                    <a:pt x="9739" y="8566"/>
                    <a:pt x="9831" y="8404"/>
                  </a:cubicBezTo>
                  <a:cubicBezTo>
                    <a:pt x="9849" y="8371"/>
                    <a:pt x="9868" y="8339"/>
                    <a:pt x="9886" y="8306"/>
                  </a:cubicBezTo>
                  <a:cubicBezTo>
                    <a:pt x="9923" y="8242"/>
                    <a:pt x="9960" y="8177"/>
                    <a:pt x="9997" y="8112"/>
                  </a:cubicBezTo>
                  <a:cubicBezTo>
                    <a:pt x="10033" y="8064"/>
                    <a:pt x="10052" y="8015"/>
                    <a:pt x="10089" y="7966"/>
                  </a:cubicBezTo>
                  <a:cubicBezTo>
                    <a:pt x="10144" y="7902"/>
                    <a:pt x="10181" y="7837"/>
                    <a:pt x="10236" y="7772"/>
                  </a:cubicBezTo>
                  <a:cubicBezTo>
                    <a:pt x="10254" y="7740"/>
                    <a:pt x="10291" y="7691"/>
                    <a:pt x="10309" y="7659"/>
                  </a:cubicBezTo>
                  <a:cubicBezTo>
                    <a:pt x="10438" y="7497"/>
                    <a:pt x="10567" y="7351"/>
                    <a:pt x="10696" y="7205"/>
                  </a:cubicBezTo>
                  <a:cubicBezTo>
                    <a:pt x="10714" y="7173"/>
                    <a:pt x="10751" y="7141"/>
                    <a:pt x="10769" y="7124"/>
                  </a:cubicBezTo>
                  <a:cubicBezTo>
                    <a:pt x="10898" y="6979"/>
                    <a:pt x="11027" y="6849"/>
                    <a:pt x="11156" y="6720"/>
                  </a:cubicBezTo>
                  <a:cubicBezTo>
                    <a:pt x="11174" y="6720"/>
                    <a:pt x="11193" y="6703"/>
                    <a:pt x="11193" y="6687"/>
                  </a:cubicBezTo>
                  <a:cubicBezTo>
                    <a:pt x="11321" y="6590"/>
                    <a:pt x="11450" y="6477"/>
                    <a:pt x="11597" y="6380"/>
                  </a:cubicBezTo>
                  <a:cubicBezTo>
                    <a:pt x="11671" y="6315"/>
                    <a:pt x="11745" y="6266"/>
                    <a:pt x="11818" y="6201"/>
                  </a:cubicBezTo>
                  <a:cubicBezTo>
                    <a:pt x="11947" y="6104"/>
                    <a:pt x="12094" y="6023"/>
                    <a:pt x="12241" y="5926"/>
                  </a:cubicBezTo>
                  <a:cubicBezTo>
                    <a:pt x="12296" y="5894"/>
                    <a:pt x="12370" y="5861"/>
                    <a:pt x="12425" y="5813"/>
                  </a:cubicBezTo>
                  <a:cubicBezTo>
                    <a:pt x="12480" y="5781"/>
                    <a:pt x="12554" y="5748"/>
                    <a:pt x="12609" y="5716"/>
                  </a:cubicBezTo>
                  <a:cubicBezTo>
                    <a:pt x="12683" y="5683"/>
                    <a:pt x="12756" y="5651"/>
                    <a:pt x="12830" y="5619"/>
                  </a:cubicBezTo>
                  <a:cubicBezTo>
                    <a:pt x="12885" y="5586"/>
                    <a:pt x="12940" y="5554"/>
                    <a:pt x="13014" y="5538"/>
                  </a:cubicBezTo>
                  <a:cubicBezTo>
                    <a:pt x="13106" y="5489"/>
                    <a:pt x="13235" y="5440"/>
                    <a:pt x="13345" y="5392"/>
                  </a:cubicBezTo>
                  <a:cubicBezTo>
                    <a:pt x="13364" y="5376"/>
                    <a:pt x="13382" y="5376"/>
                    <a:pt x="13419" y="5360"/>
                  </a:cubicBezTo>
                  <a:cubicBezTo>
                    <a:pt x="13548" y="5311"/>
                    <a:pt x="13695" y="5262"/>
                    <a:pt x="13842" y="5214"/>
                  </a:cubicBezTo>
                  <a:cubicBezTo>
                    <a:pt x="13897" y="5214"/>
                    <a:pt x="13934" y="5198"/>
                    <a:pt x="13989" y="5181"/>
                  </a:cubicBezTo>
                  <a:cubicBezTo>
                    <a:pt x="14081" y="5149"/>
                    <a:pt x="14192" y="5133"/>
                    <a:pt x="14302" y="5100"/>
                  </a:cubicBezTo>
                  <a:cubicBezTo>
                    <a:pt x="14357" y="5084"/>
                    <a:pt x="14412" y="5084"/>
                    <a:pt x="14486" y="5068"/>
                  </a:cubicBezTo>
                  <a:cubicBezTo>
                    <a:pt x="14578" y="5052"/>
                    <a:pt x="14651" y="5036"/>
                    <a:pt x="14743" y="5019"/>
                  </a:cubicBezTo>
                  <a:cubicBezTo>
                    <a:pt x="14854" y="5003"/>
                    <a:pt x="14983" y="4987"/>
                    <a:pt x="15093" y="4971"/>
                  </a:cubicBezTo>
                  <a:cubicBezTo>
                    <a:pt x="15167" y="4955"/>
                    <a:pt x="15240" y="4955"/>
                    <a:pt x="15314" y="4939"/>
                  </a:cubicBezTo>
                  <a:cubicBezTo>
                    <a:pt x="15424" y="4939"/>
                    <a:pt x="15553" y="4922"/>
                    <a:pt x="15682" y="4922"/>
                  </a:cubicBezTo>
                  <a:cubicBezTo>
                    <a:pt x="15755" y="4922"/>
                    <a:pt x="15811" y="4906"/>
                    <a:pt x="15884" y="4906"/>
                  </a:cubicBezTo>
                  <a:cubicBezTo>
                    <a:pt x="15958" y="4906"/>
                    <a:pt x="16031" y="4906"/>
                    <a:pt x="16123" y="4906"/>
                  </a:cubicBezTo>
                  <a:cubicBezTo>
                    <a:pt x="16215" y="4922"/>
                    <a:pt x="16326" y="4922"/>
                    <a:pt x="16418" y="4922"/>
                  </a:cubicBezTo>
                  <a:cubicBezTo>
                    <a:pt x="16510" y="4922"/>
                    <a:pt x="16583" y="4939"/>
                    <a:pt x="16675" y="4939"/>
                  </a:cubicBezTo>
                  <a:cubicBezTo>
                    <a:pt x="16767" y="4955"/>
                    <a:pt x="16878" y="4955"/>
                    <a:pt x="16988" y="4971"/>
                  </a:cubicBezTo>
                  <a:cubicBezTo>
                    <a:pt x="17062" y="4971"/>
                    <a:pt x="17154" y="4987"/>
                    <a:pt x="17246" y="5003"/>
                  </a:cubicBezTo>
                  <a:cubicBezTo>
                    <a:pt x="17338" y="5019"/>
                    <a:pt x="17448" y="5036"/>
                    <a:pt x="17558" y="5052"/>
                  </a:cubicBezTo>
                  <a:cubicBezTo>
                    <a:pt x="17650" y="5068"/>
                    <a:pt x="17742" y="5100"/>
                    <a:pt x="17816" y="5117"/>
                  </a:cubicBezTo>
                  <a:cubicBezTo>
                    <a:pt x="17926" y="5133"/>
                    <a:pt x="18018" y="5165"/>
                    <a:pt x="18129" y="5181"/>
                  </a:cubicBezTo>
                  <a:cubicBezTo>
                    <a:pt x="18276" y="5230"/>
                    <a:pt x="18423" y="5262"/>
                    <a:pt x="18589" y="5311"/>
                  </a:cubicBezTo>
                  <a:cubicBezTo>
                    <a:pt x="18662" y="5343"/>
                    <a:pt x="18736" y="5360"/>
                    <a:pt x="18810" y="5392"/>
                  </a:cubicBezTo>
                  <a:cubicBezTo>
                    <a:pt x="19030" y="5457"/>
                    <a:pt x="19251" y="5554"/>
                    <a:pt x="19490" y="5651"/>
                  </a:cubicBezTo>
                  <a:cubicBezTo>
                    <a:pt x="19693" y="5732"/>
                    <a:pt x="19914" y="5829"/>
                    <a:pt x="20116" y="5942"/>
                  </a:cubicBezTo>
                  <a:cubicBezTo>
                    <a:pt x="20337" y="6023"/>
                    <a:pt x="21183" y="6412"/>
                    <a:pt x="21367" y="6509"/>
                  </a:cubicBezTo>
                  <a:lnTo>
                    <a:pt x="12867" y="1603"/>
                  </a:lnTo>
                  <a:close/>
                </a:path>
              </a:pathLst>
            </a:custGeom>
            <a:gradFill flip="none" rotWithShape="1">
              <a:gsLst>
                <a:gs pos="0">
                  <a:srgbClr val="DD3011"/>
                </a:gs>
                <a:gs pos="50000">
                  <a:schemeClr val="accent4"/>
                </a:gs>
                <a:gs pos="100000">
                  <a:schemeClr val="accent4"/>
                </a:gs>
              </a:gsLst>
              <a:lin ang="5400000" scaled="0"/>
            </a:gra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78" name="Shape 3778"/>
            <p:cNvSpPr/>
            <p:nvPr/>
          </p:nvSpPr>
          <p:spPr>
            <a:xfrm>
              <a:off x="1309761" y="1758287"/>
              <a:ext cx="30957" cy="21967"/>
            </a:xfrm>
            <a:custGeom>
              <a:avLst/>
              <a:gdLst/>
              <a:ahLst/>
              <a:cxnLst>
                <a:cxn ang="0">
                  <a:pos x="wd2" y="hd2"/>
                </a:cxn>
                <a:cxn ang="5400000">
                  <a:pos x="wd2" y="hd2"/>
                </a:cxn>
                <a:cxn ang="10800000">
                  <a:pos x="wd2" y="hd2"/>
                </a:cxn>
                <a:cxn ang="16200000">
                  <a:pos x="wd2" y="hd2"/>
                </a:cxn>
              </a:cxnLst>
              <a:rect l="0" t="0" r="r" b="b"/>
              <a:pathLst>
                <a:path w="21600" h="19360" extrusionOk="0">
                  <a:moveTo>
                    <a:pt x="21600" y="924"/>
                  </a:moveTo>
                  <a:cubicBezTo>
                    <a:pt x="21600" y="924"/>
                    <a:pt x="20329" y="924"/>
                    <a:pt x="20329" y="924"/>
                  </a:cubicBezTo>
                  <a:cubicBezTo>
                    <a:pt x="10165" y="9231"/>
                    <a:pt x="0" y="20862"/>
                    <a:pt x="0" y="19200"/>
                  </a:cubicBezTo>
                  <a:cubicBezTo>
                    <a:pt x="0" y="19200"/>
                    <a:pt x="2541" y="15877"/>
                    <a:pt x="10165" y="5908"/>
                  </a:cubicBezTo>
                  <a:cubicBezTo>
                    <a:pt x="19059" y="-738"/>
                    <a:pt x="20329" y="-738"/>
                    <a:pt x="21600" y="924"/>
                  </a:cubicBezTo>
                  <a:close/>
                </a:path>
              </a:pathLst>
            </a:custGeom>
            <a:solidFill>
              <a:srgbClr val="85859C"/>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grpSp>
          <p:nvGrpSpPr>
            <p:cNvPr id="3784" name="Group 3784"/>
            <p:cNvGrpSpPr/>
            <p:nvPr/>
          </p:nvGrpSpPr>
          <p:grpSpPr>
            <a:xfrm>
              <a:off x="0" y="1164071"/>
              <a:ext cx="3361409" cy="2464284"/>
              <a:chOff x="0" y="0"/>
              <a:chExt cx="3361408" cy="2464283"/>
            </a:xfrm>
          </p:grpSpPr>
          <p:sp>
            <p:nvSpPr>
              <p:cNvPr id="3779" name="Shape 3779"/>
              <p:cNvSpPr/>
              <p:nvPr/>
            </p:nvSpPr>
            <p:spPr>
              <a:xfrm>
                <a:off x="1603022" y="1627293"/>
                <a:ext cx="869356" cy="829370"/>
              </a:xfrm>
              <a:custGeom>
                <a:avLst/>
                <a:gdLst/>
                <a:ahLst/>
                <a:cxnLst>
                  <a:cxn ang="0">
                    <a:pos x="wd2" y="hd2"/>
                  </a:cxn>
                  <a:cxn ang="5400000">
                    <a:pos x="wd2" y="hd2"/>
                  </a:cxn>
                  <a:cxn ang="10800000">
                    <a:pos x="wd2" y="hd2"/>
                  </a:cxn>
                  <a:cxn ang="16200000">
                    <a:pos x="wd2" y="hd2"/>
                  </a:cxn>
                </a:cxnLst>
                <a:rect l="0" t="0" r="r" b="b"/>
                <a:pathLst>
                  <a:path w="21600" h="21600" extrusionOk="0">
                    <a:moveTo>
                      <a:pt x="21376" y="14680"/>
                    </a:moveTo>
                    <a:lnTo>
                      <a:pt x="0" y="0"/>
                    </a:lnTo>
                    <a:lnTo>
                      <a:pt x="256" y="6886"/>
                    </a:lnTo>
                    <a:lnTo>
                      <a:pt x="21600" y="21600"/>
                    </a:lnTo>
                    <a:lnTo>
                      <a:pt x="21376" y="14680"/>
                    </a:ln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80" name="Shape 3780"/>
              <p:cNvSpPr/>
              <p:nvPr/>
            </p:nvSpPr>
            <p:spPr>
              <a:xfrm>
                <a:off x="1582848" y="761889"/>
                <a:ext cx="906798" cy="1036376"/>
              </a:xfrm>
              <a:custGeom>
                <a:avLst/>
                <a:gdLst/>
                <a:ahLst/>
                <a:cxnLst>
                  <a:cxn ang="0">
                    <a:pos x="wd2" y="hd2"/>
                  </a:cxn>
                  <a:cxn ang="5400000">
                    <a:pos x="wd2" y="hd2"/>
                  </a:cxn>
                  <a:cxn ang="10800000">
                    <a:pos x="wd2" y="hd2"/>
                  </a:cxn>
                  <a:cxn ang="16200000">
                    <a:pos x="wd2" y="hd2"/>
                  </a:cxn>
                </a:cxnLst>
                <a:rect l="0" t="0" r="r" b="b"/>
                <a:pathLst>
                  <a:path w="21600" h="21600" extrusionOk="0">
                    <a:moveTo>
                      <a:pt x="21188" y="12598"/>
                    </a:moveTo>
                    <a:lnTo>
                      <a:pt x="0" y="0"/>
                    </a:lnTo>
                    <a:lnTo>
                      <a:pt x="412" y="9031"/>
                    </a:lnTo>
                    <a:lnTo>
                      <a:pt x="21600" y="21600"/>
                    </a:lnTo>
                    <a:lnTo>
                      <a:pt x="21188" y="12598"/>
                    </a:ln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81" name="Shape 3781"/>
              <p:cNvSpPr/>
              <p:nvPr/>
            </p:nvSpPr>
            <p:spPr>
              <a:xfrm>
                <a:off x="339911" y="998338"/>
                <a:ext cx="2101158" cy="766168"/>
              </a:xfrm>
              <a:custGeom>
                <a:avLst/>
                <a:gdLst/>
                <a:ahLst/>
                <a:cxnLst>
                  <a:cxn ang="0">
                    <a:pos x="wd2" y="hd2"/>
                  </a:cxn>
                  <a:cxn ang="5400000">
                    <a:pos x="wd2" y="hd2"/>
                  </a:cxn>
                  <a:cxn ang="10800000">
                    <a:pos x="wd2" y="hd2"/>
                  </a:cxn>
                  <a:cxn ang="16200000">
                    <a:pos x="wd2" y="hd2"/>
                  </a:cxn>
                </a:cxnLst>
                <a:rect l="0" t="0" r="r" b="b"/>
                <a:pathLst>
                  <a:path w="21600" h="21600" extrusionOk="0">
                    <a:moveTo>
                      <a:pt x="18807" y="21548"/>
                    </a:moveTo>
                    <a:cubicBezTo>
                      <a:pt x="18922" y="21548"/>
                      <a:pt x="19036" y="21548"/>
                      <a:pt x="19151" y="21548"/>
                    </a:cubicBezTo>
                    <a:cubicBezTo>
                      <a:pt x="19323" y="21495"/>
                      <a:pt x="19476" y="21495"/>
                      <a:pt x="19649" y="21443"/>
                    </a:cubicBezTo>
                    <a:cubicBezTo>
                      <a:pt x="19763" y="21443"/>
                      <a:pt x="19878" y="21390"/>
                      <a:pt x="19974" y="21390"/>
                    </a:cubicBezTo>
                    <a:cubicBezTo>
                      <a:pt x="20165" y="21338"/>
                      <a:pt x="20337" y="21285"/>
                      <a:pt x="20509" y="21285"/>
                    </a:cubicBezTo>
                    <a:cubicBezTo>
                      <a:pt x="20605" y="21233"/>
                      <a:pt x="20701" y="21233"/>
                      <a:pt x="20796" y="21181"/>
                    </a:cubicBezTo>
                    <a:cubicBezTo>
                      <a:pt x="21064" y="21128"/>
                      <a:pt x="21332" y="21023"/>
                      <a:pt x="21600" y="20971"/>
                    </a:cubicBezTo>
                    <a:cubicBezTo>
                      <a:pt x="12742" y="5085"/>
                      <a:pt x="12742" y="5085"/>
                      <a:pt x="12742" y="5085"/>
                    </a:cubicBezTo>
                    <a:cubicBezTo>
                      <a:pt x="12474" y="5138"/>
                      <a:pt x="12206" y="5243"/>
                      <a:pt x="11938" y="5295"/>
                    </a:cubicBezTo>
                    <a:cubicBezTo>
                      <a:pt x="11862" y="5348"/>
                      <a:pt x="11766" y="5348"/>
                      <a:pt x="11671" y="5400"/>
                    </a:cubicBezTo>
                    <a:cubicBezTo>
                      <a:pt x="11498" y="5400"/>
                      <a:pt x="11307" y="5452"/>
                      <a:pt x="11135" y="5505"/>
                    </a:cubicBezTo>
                    <a:cubicBezTo>
                      <a:pt x="11020" y="5505"/>
                      <a:pt x="10905" y="5557"/>
                      <a:pt x="10810" y="5557"/>
                    </a:cubicBezTo>
                    <a:cubicBezTo>
                      <a:pt x="10637" y="5610"/>
                      <a:pt x="10465" y="5610"/>
                      <a:pt x="10293" y="5662"/>
                    </a:cubicBezTo>
                    <a:cubicBezTo>
                      <a:pt x="10178" y="5662"/>
                      <a:pt x="10063" y="5662"/>
                      <a:pt x="9949" y="5662"/>
                    </a:cubicBezTo>
                    <a:cubicBezTo>
                      <a:pt x="9796" y="5715"/>
                      <a:pt x="9623" y="5715"/>
                      <a:pt x="9470" y="5715"/>
                    </a:cubicBezTo>
                    <a:cubicBezTo>
                      <a:pt x="9298" y="5715"/>
                      <a:pt x="9126" y="5715"/>
                      <a:pt x="8935" y="5715"/>
                    </a:cubicBezTo>
                    <a:cubicBezTo>
                      <a:pt x="8801" y="5715"/>
                      <a:pt x="8667" y="5715"/>
                      <a:pt x="8533" y="5715"/>
                    </a:cubicBezTo>
                    <a:cubicBezTo>
                      <a:pt x="8342" y="5715"/>
                      <a:pt x="8150" y="5715"/>
                      <a:pt x="7959" y="5662"/>
                    </a:cubicBezTo>
                    <a:cubicBezTo>
                      <a:pt x="7825" y="5662"/>
                      <a:pt x="7710" y="5662"/>
                      <a:pt x="7576" y="5610"/>
                    </a:cubicBezTo>
                    <a:cubicBezTo>
                      <a:pt x="7347" y="5610"/>
                      <a:pt x="7136" y="5557"/>
                      <a:pt x="6926" y="5505"/>
                    </a:cubicBezTo>
                    <a:cubicBezTo>
                      <a:pt x="6811" y="5505"/>
                      <a:pt x="6696" y="5452"/>
                      <a:pt x="6601" y="5452"/>
                    </a:cubicBezTo>
                    <a:cubicBezTo>
                      <a:pt x="6256" y="5348"/>
                      <a:pt x="5931" y="5243"/>
                      <a:pt x="5587" y="5138"/>
                    </a:cubicBezTo>
                    <a:cubicBezTo>
                      <a:pt x="5376" y="5033"/>
                      <a:pt x="5147" y="4928"/>
                      <a:pt x="4936" y="4823"/>
                    </a:cubicBezTo>
                    <a:cubicBezTo>
                      <a:pt x="4860" y="4823"/>
                      <a:pt x="4783" y="4771"/>
                      <a:pt x="4706" y="4718"/>
                    </a:cubicBezTo>
                    <a:cubicBezTo>
                      <a:pt x="4553" y="4666"/>
                      <a:pt x="4400" y="4561"/>
                      <a:pt x="4247" y="4509"/>
                    </a:cubicBezTo>
                    <a:cubicBezTo>
                      <a:pt x="4171" y="4456"/>
                      <a:pt x="4075" y="4404"/>
                      <a:pt x="3999" y="4351"/>
                    </a:cubicBezTo>
                    <a:cubicBezTo>
                      <a:pt x="3846" y="4247"/>
                      <a:pt x="3712" y="4142"/>
                      <a:pt x="3578" y="4037"/>
                    </a:cubicBezTo>
                    <a:cubicBezTo>
                      <a:pt x="3482" y="3984"/>
                      <a:pt x="3386" y="3932"/>
                      <a:pt x="3310" y="3880"/>
                    </a:cubicBezTo>
                    <a:cubicBezTo>
                      <a:pt x="3138" y="3722"/>
                      <a:pt x="2965" y="3617"/>
                      <a:pt x="2793" y="3460"/>
                    </a:cubicBezTo>
                    <a:cubicBezTo>
                      <a:pt x="2755" y="3408"/>
                      <a:pt x="2698" y="3408"/>
                      <a:pt x="2659" y="3355"/>
                    </a:cubicBezTo>
                    <a:cubicBezTo>
                      <a:pt x="2449" y="3146"/>
                      <a:pt x="2238" y="2936"/>
                      <a:pt x="2028" y="2726"/>
                    </a:cubicBezTo>
                    <a:cubicBezTo>
                      <a:pt x="1971" y="2674"/>
                      <a:pt x="1913" y="2621"/>
                      <a:pt x="1856" y="2569"/>
                    </a:cubicBezTo>
                    <a:cubicBezTo>
                      <a:pt x="1703" y="2412"/>
                      <a:pt x="1550" y="2202"/>
                      <a:pt x="1397" y="2045"/>
                    </a:cubicBezTo>
                    <a:cubicBezTo>
                      <a:pt x="1320" y="1940"/>
                      <a:pt x="1263" y="1887"/>
                      <a:pt x="1205" y="1783"/>
                    </a:cubicBezTo>
                    <a:cubicBezTo>
                      <a:pt x="1052" y="1625"/>
                      <a:pt x="918" y="1416"/>
                      <a:pt x="784" y="1206"/>
                    </a:cubicBezTo>
                    <a:cubicBezTo>
                      <a:pt x="708" y="1153"/>
                      <a:pt x="650" y="1049"/>
                      <a:pt x="574" y="944"/>
                    </a:cubicBezTo>
                    <a:cubicBezTo>
                      <a:pt x="383" y="629"/>
                      <a:pt x="191" y="315"/>
                      <a:pt x="0" y="0"/>
                    </a:cubicBezTo>
                    <a:cubicBezTo>
                      <a:pt x="2946" y="5295"/>
                      <a:pt x="5912" y="10590"/>
                      <a:pt x="8858" y="15885"/>
                    </a:cubicBezTo>
                    <a:cubicBezTo>
                      <a:pt x="9030" y="16200"/>
                      <a:pt x="9241" y="16515"/>
                      <a:pt x="9432" y="16829"/>
                    </a:cubicBezTo>
                    <a:cubicBezTo>
                      <a:pt x="9489" y="16934"/>
                      <a:pt x="9566" y="16986"/>
                      <a:pt x="9623" y="17091"/>
                    </a:cubicBezTo>
                    <a:cubicBezTo>
                      <a:pt x="9719" y="17249"/>
                      <a:pt x="9815" y="17406"/>
                      <a:pt x="9910" y="17511"/>
                    </a:cubicBezTo>
                    <a:cubicBezTo>
                      <a:pt x="9968" y="17563"/>
                      <a:pt x="10006" y="17616"/>
                      <a:pt x="10044" y="17668"/>
                    </a:cubicBezTo>
                    <a:cubicBezTo>
                      <a:pt x="10121" y="17773"/>
                      <a:pt x="10178" y="17825"/>
                      <a:pt x="10236" y="17930"/>
                    </a:cubicBezTo>
                    <a:cubicBezTo>
                      <a:pt x="10389" y="18087"/>
                      <a:pt x="10542" y="18297"/>
                      <a:pt x="10714" y="18454"/>
                    </a:cubicBezTo>
                    <a:cubicBezTo>
                      <a:pt x="10771" y="18507"/>
                      <a:pt x="10810" y="18559"/>
                      <a:pt x="10867" y="18612"/>
                    </a:cubicBezTo>
                    <a:cubicBezTo>
                      <a:pt x="11077" y="18821"/>
                      <a:pt x="11288" y="19031"/>
                      <a:pt x="11517" y="19241"/>
                    </a:cubicBezTo>
                    <a:cubicBezTo>
                      <a:pt x="11556" y="19241"/>
                      <a:pt x="11575" y="19293"/>
                      <a:pt x="11613" y="19346"/>
                    </a:cubicBezTo>
                    <a:cubicBezTo>
                      <a:pt x="11747" y="19450"/>
                      <a:pt x="11881" y="19555"/>
                      <a:pt x="12015" y="19660"/>
                    </a:cubicBezTo>
                    <a:cubicBezTo>
                      <a:pt x="12072" y="19660"/>
                      <a:pt x="12111" y="19713"/>
                      <a:pt x="12168" y="19765"/>
                    </a:cubicBezTo>
                    <a:cubicBezTo>
                      <a:pt x="12244" y="19817"/>
                      <a:pt x="12321" y="19870"/>
                      <a:pt x="12398" y="19922"/>
                    </a:cubicBezTo>
                    <a:cubicBezTo>
                      <a:pt x="12551" y="20027"/>
                      <a:pt x="12704" y="20132"/>
                      <a:pt x="12857" y="20237"/>
                    </a:cubicBezTo>
                    <a:cubicBezTo>
                      <a:pt x="12933" y="20289"/>
                      <a:pt x="13010" y="20342"/>
                      <a:pt x="13105" y="20342"/>
                    </a:cubicBezTo>
                    <a:cubicBezTo>
                      <a:pt x="13258" y="20447"/>
                      <a:pt x="13412" y="20551"/>
                      <a:pt x="13565" y="20604"/>
                    </a:cubicBezTo>
                    <a:cubicBezTo>
                      <a:pt x="13641" y="20656"/>
                      <a:pt x="13698" y="20709"/>
                      <a:pt x="13775" y="20709"/>
                    </a:cubicBezTo>
                    <a:cubicBezTo>
                      <a:pt x="14005" y="20814"/>
                      <a:pt x="14215" y="20918"/>
                      <a:pt x="14445" y="21023"/>
                    </a:cubicBezTo>
                    <a:cubicBezTo>
                      <a:pt x="14770" y="21128"/>
                      <a:pt x="15114" y="21233"/>
                      <a:pt x="15440" y="21338"/>
                    </a:cubicBezTo>
                    <a:cubicBezTo>
                      <a:pt x="15554" y="21338"/>
                      <a:pt x="15669" y="21390"/>
                      <a:pt x="15765" y="21390"/>
                    </a:cubicBezTo>
                    <a:cubicBezTo>
                      <a:pt x="15994" y="21443"/>
                      <a:pt x="16205" y="21495"/>
                      <a:pt x="16415" y="21495"/>
                    </a:cubicBezTo>
                    <a:cubicBezTo>
                      <a:pt x="16549" y="21548"/>
                      <a:pt x="16683" y="21548"/>
                      <a:pt x="16817" y="21548"/>
                    </a:cubicBezTo>
                    <a:cubicBezTo>
                      <a:pt x="17008" y="21600"/>
                      <a:pt x="17181" y="21600"/>
                      <a:pt x="17372" y="21600"/>
                    </a:cubicBezTo>
                    <a:cubicBezTo>
                      <a:pt x="17506" y="21600"/>
                      <a:pt x="17659" y="21600"/>
                      <a:pt x="17793" y="21600"/>
                    </a:cubicBezTo>
                    <a:cubicBezTo>
                      <a:pt x="17965" y="21600"/>
                      <a:pt x="18137" y="21600"/>
                      <a:pt x="18309" y="21600"/>
                    </a:cubicBezTo>
                    <a:cubicBezTo>
                      <a:pt x="18348" y="21600"/>
                      <a:pt x="18405" y="21600"/>
                      <a:pt x="18443" y="21600"/>
                    </a:cubicBezTo>
                    <a:cubicBezTo>
                      <a:pt x="18558" y="21600"/>
                      <a:pt x="18692" y="21600"/>
                      <a:pt x="18807" y="21548"/>
                    </a:cubicBezTo>
                    <a:close/>
                  </a:path>
                </a:pathLst>
              </a:custGeom>
              <a:gradFill flip="none" rotWithShape="1">
                <a:gsLst>
                  <a:gs pos="0">
                    <a:srgbClr val="262F38"/>
                  </a:gs>
                  <a:gs pos="50000">
                    <a:schemeClr val="accent5"/>
                  </a:gs>
                  <a:gs pos="100000">
                    <a:srgbClr val="748CA3"/>
                  </a:gs>
                </a:gsLst>
                <a:lin ang="10800000" scaled="0"/>
              </a:gra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82" name="Shape 3782"/>
              <p:cNvSpPr/>
              <p:nvPr/>
            </p:nvSpPr>
            <p:spPr>
              <a:xfrm>
                <a:off x="839061" y="552736"/>
                <a:ext cx="2522348" cy="1911548"/>
              </a:xfrm>
              <a:custGeom>
                <a:avLst/>
                <a:gdLst/>
                <a:ahLst/>
                <a:cxnLst>
                  <a:cxn ang="0">
                    <a:pos x="wd2" y="hd2"/>
                  </a:cxn>
                  <a:cxn ang="5400000">
                    <a:pos x="wd2" y="hd2"/>
                  </a:cxn>
                  <a:cxn ang="10800000">
                    <a:pos x="wd2" y="hd2"/>
                  </a:cxn>
                  <a:cxn ang="16200000">
                    <a:pos x="wd2" y="hd2"/>
                  </a:cxn>
                </a:cxnLst>
                <a:rect l="0" t="0" r="r" b="b"/>
                <a:pathLst>
                  <a:path w="21485" h="21600" extrusionOk="0">
                    <a:moveTo>
                      <a:pt x="13698" y="18611"/>
                    </a:moveTo>
                    <a:cubicBezTo>
                      <a:pt x="12826" y="18737"/>
                      <a:pt x="10780" y="19053"/>
                      <a:pt x="8037" y="18463"/>
                    </a:cubicBezTo>
                    <a:cubicBezTo>
                      <a:pt x="6482" y="18063"/>
                      <a:pt x="4881" y="17621"/>
                      <a:pt x="2533" y="15495"/>
                    </a:cubicBezTo>
                    <a:cubicBezTo>
                      <a:pt x="1820" y="14737"/>
                      <a:pt x="821" y="13516"/>
                      <a:pt x="329" y="11726"/>
                    </a:cubicBezTo>
                    <a:cubicBezTo>
                      <a:pt x="155" y="11095"/>
                      <a:pt x="44" y="10421"/>
                      <a:pt x="12" y="9663"/>
                    </a:cubicBezTo>
                    <a:cubicBezTo>
                      <a:pt x="-115" y="6779"/>
                      <a:pt x="726" y="3263"/>
                      <a:pt x="4389" y="0"/>
                    </a:cubicBezTo>
                    <a:cubicBezTo>
                      <a:pt x="4310" y="84"/>
                      <a:pt x="4262" y="147"/>
                      <a:pt x="4215" y="189"/>
                    </a:cubicBezTo>
                    <a:cubicBezTo>
                      <a:pt x="4072" y="316"/>
                      <a:pt x="3786" y="589"/>
                      <a:pt x="3263" y="1200"/>
                    </a:cubicBezTo>
                    <a:cubicBezTo>
                      <a:pt x="2438" y="2168"/>
                      <a:pt x="1629" y="3516"/>
                      <a:pt x="1233" y="4947"/>
                    </a:cubicBezTo>
                    <a:cubicBezTo>
                      <a:pt x="916" y="6105"/>
                      <a:pt x="868" y="7368"/>
                      <a:pt x="1170" y="8463"/>
                    </a:cubicBezTo>
                    <a:cubicBezTo>
                      <a:pt x="1233" y="8695"/>
                      <a:pt x="1312" y="8905"/>
                      <a:pt x="1407" y="9116"/>
                    </a:cubicBezTo>
                    <a:cubicBezTo>
                      <a:pt x="2470" y="11684"/>
                      <a:pt x="5245" y="12926"/>
                      <a:pt x="7624" y="13347"/>
                    </a:cubicBezTo>
                    <a:cubicBezTo>
                      <a:pt x="9765" y="13726"/>
                      <a:pt x="11732" y="13621"/>
                      <a:pt x="13555" y="13326"/>
                    </a:cubicBezTo>
                    <a:cubicBezTo>
                      <a:pt x="13413" y="8758"/>
                      <a:pt x="13413" y="8758"/>
                      <a:pt x="13413" y="8758"/>
                    </a:cubicBezTo>
                    <a:cubicBezTo>
                      <a:pt x="21485" y="14779"/>
                      <a:pt x="21485" y="14779"/>
                      <a:pt x="21485" y="14779"/>
                    </a:cubicBezTo>
                    <a:cubicBezTo>
                      <a:pt x="13778" y="21600"/>
                      <a:pt x="13778" y="21600"/>
                      <a:pt x="13778" y="21600"/>
                    </a:cubicBezTo>
                    <a:lnTo>
                      <a:pt x="13698" y="18611"/>
                    </a:lnTo>
                    <a:close/>
                  </a:path>
                </a:pathLst>
              </a:custGeom>
              <a:solidFill>
                <a:schemeClr val="accent5"/>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sp>
            <p:nvSpPr>
              <p:cNvPr id="3783" name="Shape 3783"/>
              <p:cNvSpPr/>
              <p:nvPr/>
            </p:nvSpPr>
            <p:spPr>
              <a:xfrm>
                <a:off x="0" y="0"/>
                <a:ext cx="1376265" cy="1959273"/>
              </a:xfrm>
              <a:custGeom>
                <a:avLst/>
                <a:gdLst/>
                <a:ahLst/>
                <a:cxnLst>
                  <a:cxn ang="0">
                    <a:pos x="wd2" y="hd2"/>
                  </a:cxn>
                  <a:cxn ang="5400000">
                    <a:pos x="wd2" y="hd2"/>
                  </a:cxn>
                  <a:cxn ang="10800000">
                    <a:pos x="wd2" y="hd2"/>
                  </a:cxn>
                  <a:cxn ang="16200000">
                    <a:pos x="wd2" y="hd2"/>
                  </a:cxn>
                </a:cxnLst>
                <a:rect l="0" t="0" r="r" b="b"/>
                <a:pathLst>
                  <a:path w="21600" h="21600" extrusionOk="0">
                    <a:moveTo>
                      <a:pt x="8067" y="0"/>
                    </a:moveTo>
                    <a:cubicBezTo>
                      <a:pt x="8038" y="0"/>
                      <a:pt x="8038" y="21"/>
                      <a:pt x="8009" y="21"/>
                    </a:cubicBezTo>
                    <a:cubicBezTo>
                      <a:pt x="7863" y="103"/>
                      <a:pt x="7716" y="185"/>
                      <a:pt x="7541" y="246"/>
                    </a:cubicBezTo>
                    <a:cubicBezTo>
                      <a:pt x="7307" y="370"/>
                      <a:pt x="7044" y="493"/>
                      <a:pt x="6840" y="616"/>
                    </a:cubicBezTo>
                    <a:cubicBezTo>
                      <a:pt x="6664" y="698"/>
                      <a:pt x="6518" y="780"/>
                      <a:pt x="6372" y="862"/>
                    </a:cubicBezTo>
                    <a:cubicBezTo>
                      <a:pt x="6167" y="986"/>
                      <a:pt x="5933" y="1109"/>
                      <a:pt x="5729" y="1232"/>
                    </a:cubicBezTo>
                    <a:cubicBezTo>
                      <a:pt x="5729" y="1232"/>
                      <a:pt x="5729" y="1232"/>
                      <a:pt x="5700" y="1252"/>
                    </a:cubicBezTo>
                    <a:cubicBezTo>
                      <a:pt x="5407" y="1417"/>
                      <a:pt x="5115" y="1602"/>
                      <a:pt x="4852" y="1786"/>
                    </a:cubicBezTo>
                    <a:cubicBezTo>
                      <a:pt x="4764" y="1827"/>
                      <a:pt x="4706" y="1889"/>
                      <a:pt x="4618" y="1930"/>
                    </a:cubicBezTo>
                    <a:cubicBezTo>
                      <a:pt x="4472" y="2033"/>
                      <a:pt x="4326" y="2135"/>
                      <a:pt x="4180" y="2238"/>
                    </a:cubicBezTo>
                    <a:cubicBezTo>
                      <a:pt x="4121" y="2279"/>
                      <a:pt x="4092" y="2320"/>
                      <a:pt x="4034" y="2341"/>
                    </a:cubicBezTo>
                    <a:cubicBezTo>
                      <a:pt x="3946" y="2402"/>
                      <a:pt x="3887" y="2464"/>
                      <a:pt x="3800" y="2505"/>
                    </a:cubicBezTo>
                    <a:cubicBezTo>
                      <a:pt x="3624" y="2649"/>
                      <a:pt x="3449" y="2792"/>
                      <a:pt x="3303" y="2936"/>
                    </a:cubicBezTo>
                    <a:cubicBezTo>
                      <a:pt x="3244" y="2977"/>
                      <a:pt x="3186" y="3018"/>
                      <a:pt x="3127" y="3080"/>
                    </a:cubicBezTo>
                    <a:cubicBezTo>
                      <a:pt x="3098" y="3100"/>
                      <a:pt x="3069" y="3121"/>
                      <a:pt x="3040" y="3141"/>
                    </a:cubicBezTo>
                    <a:cubicBezTo>
                      <a:pt x="2864" y="3285"/>
                      <a:pt x="2689" y="3449"/>
                      <a:pt x="2543" y="3614"/>
                    </a:cubicBezTo>
                    <a:cubicBezTo>
                      <a:pt x="2484" y="3634"/>
                      <a:pt x="2455" y="3675"/>
                      <a:pt x="2426" y="3716"/>
                    </a:cubicBezTo>
                    <a:cubicBezTo>
                      <a:pt x="2338" y="3819"/>
                      <a:pt x="2251" y="3901"/>
                      <a:pt x="2163" y="3983"/>
                    </a:cubicBezTo>
                    <a:cubicBezTo>
                      <a:pt x="2104" y="4045"/>
                      <a:pt x="2046" y="4106"/>
                      <a:pt x="2017" y="4148"/>
                    </a:cubicBezTo>
                    <a:cubicBezTo>
                      <a:pt x="1958" y="4209"/>
                      <a:pt x="1900" y="4271"/>
                      <a:pt x="1871" y="4312"/>
                    </a:cubicBezTo>
                    <a:cubicBezTo>
                      <a:pt x="1724" y="4476"/>
                      <a:pt x="1608" y="4640"/>
                      <a:pt x="1491" y="4784"/>
                    </a:cubicBezTo>
                    <a:cubicBezTo>
                      <a:pt x="1461" y="4825"/>
                      <a:pt x="1432" y="4846"/>
                      <a:pt x="1432" y="4866"/>
                    </a:cubicBezTo>
                    <a:cubicBezTo>
                      <a:pt x="1403" y="4866"/>
                      <a:pt x="1403" y="4866"/>
                      <a:pt x="1403" y="4887"/>
                    </a:cubicBezTo>
                    <a:cubicBezTo>
                      <a:pt x="1257" y="5071"/>
                      <a:pt x="1140" y="5256"/>
                      <a:pt x="1023" y="5441"/>
                    </a:cubicBezTo>
                    <a:cubicBezTo>
                      <a:pt x="994" y="5482"/>
                      <a:pt x="965" y="5544"/>
                      <a:pt x="935" y="5585"/>
                    </a:cubicBezTo>
                    <a:cubicBezTo>
                      <a:pt x="877" y="5708"/>
                      <a:pt x="789" y="5831"/>
                      <a:pt x="731" y="5954"/>
                    </a:cubicBezTo>
                    <a:cubicBezTo>
                      <a:pt x="731" y="5975"/>
                      <a:pt x="731" y="5995"/>
                      <a:pt x="701" y="5995"/>
                    </a:cubicBezTo>
                    <a:cubicBezTo>
                      <a:pt x="672" y="6057"/>
                      <a:pt x="672" y="6098"/>
                      <a:pt x="643" y="6160"/>
                    </a:cubicBezTo>
                    <a:cubicBezTo>
                      <a:pt x="585" y="6283"/>
                      <a:pt x="526" y="6427"/>
                      <a:pt x="468" y="6550"/>
                    </a:cubicBezTo>
                    <a:cubicBezTo>
                      <a:pt x="438" y="6611"/>
                      <a:pt x="409" y="6673"/>
                      <a:pt x="409" y="6714"/>
                    </a:cubicBezTo>
                    <a:cubicBezTo>
                      <a:pt x="351" y="6858"/>
                      <a:pt x="292" y="6981"/>
                      <a:pt x="263" y="7104"/>
                    </a:cubicBezTo>
                    <a:cubicBezTo>
                      <a:pt x="263" y="7166"/>
                      <a:pt x="234" y="7207"/>
                      <a:pt x="234" y="7248"/>
                    </a:cubicBezTo>
                    <a:cubicBezTo>
                      <a:pt x="175" y="7433"/>
                      <a:pt x="146" y="7597"/>
                      <a:pt x="117" y="7761"/>
                    </a:cubicBezTo>
                    <a:cubicBezTo>
                      <a:pt x="88" y="7802"/>
                      <a:pt x="88" y="7843"/>
                      <a:pt x="88" y="7864"/>
                    </a:cubicBezTo>
                    <a:cubicBezTo>
                      <a:pt x="58" y="8008"/>
                      <a:pt x="58" y="8151"/>
                      <a:pt x="29" y="8275"/>
                    </a:cubicBezTo>
                    <a:cubicBezTo>
                      <a:pt x="29" y="8336"/>
                      <a:pt x="29" y="8377"/>
                      <a:pt x="29" y="8439"/>
                    </a:cubicBezTo>
                    <a:cubicBezTo>
                      <a:pt x="0" y="8562"/>
                      <a:pt x="0" y="8685"/>
                      <a:pt x="0" y="8788"/>
                    </a:cubicBezTo>
                    <a:cubicBezTo>
                      <a:pt x="0" y="8849"/>
                      <a:pt x="0" y="8890"/>
                      <a:pt x="0" y="8952"/>
                    </a:cubicBezTo>
                    <a:cubicBezTo>
                      <a:pt x="0" y="9116"/>
                      <a:pt x="0" y="9260"/>
                      <a:pt x="29" y="9424"/>
                    </a:cubicBezTo>
                    <a:cubicBezTo>
                      <a:pt x="58" y="10163"/>
                      <a:pt x="263" y="10821"/>
                      <a:pt x="585" y="11437"/>
                    </a:cubicBezTo>
                    <a:cubicBezTo>
                      <a:pt x="1520" y="13182"/>
                      <a:pt x="3332" y="14373"/>
                      <a:pt x="4677" y="15112"/>
                    </a:cubicBezTo>
                    <a:cubicBezTo>
                      <a:pt x="4852" y="15194"/>
                      <a:pt x="5057" y="15297"/>
                      <a:pt x="5232" y="15379"/>
                    </a:cubicBezTo>
                    <a:cubicBezTo>
                      <a:pt x="9733" y="17452"/>
                      <a:pt x="14234" y="19526"/>
                      <a:pt x="18765" y="21600"/>
                    </a:cubicBezTo>
                    <a:cubicBezTo>
                      <a:pt x="18560" y="21518"/>
                      <a:pt x="18385" y="21415"/>
                      <a:pt x="18180" y="21333"/>
                    </a:cubicBezTo>
                    <a:cubicBezTo>
                      <a:pt x="16865" y="20594"/>
                      <a:pt x="15024" y="19403"/>
                      <a:pt x="14117" y="17658"/>
                    </a:cubicBezTo>
                    <a:cubicBezTo>
                      <a:pt x="13796" y="17042"/>
                      <a:pt x="13591" y="16385"/>
                      <a:pt x="13533" y="15646"/>
                    </a:cubicBezTo>
                    <a:cubicBezTo>
                      <a:pt x="13533" y="15481"/>
                      <a:pt x="13533" y="15317"/>
                      <a:pt x="13533" y="15173"/>
                    </a:cubicBezTo>
                    <a:cubicBezTo>
                      <a:pt x="13533" y="15112"/>
                      <a:pt x="13533" y="15071"/>
                      <a:pt x="13533" y="15030"/>
                    </a:cubicBezTo>
                    <a:cubicBezTo>
                      <a:pt x="13533" y="14906"/>
                      <a:pt x="13533" y="14783"/>
                      <a:pt x="13533" y="14660"/>
                    </a:cubicBezTo>
                    <a:cubicBezTo>
                      <a:pt x="13533" y="14598"/>
                      <a:pt x="13533" y="14557"/>
                      <a:pt x="13562" y="14496"/>
                    </a:cubicBezTo>
                    <a:cubicBezTo>
                      <a:pt x="13562" y="14373"/>
                      <a:pt x="13591" y="14229"/>
                      <a:pt x="13621" y="14085"/>
                    </a:cubicBezTo>
                    <a:cubicBezTo>
                      <a:pt x="13621" y="14044"/>
                      <a:pt x="13621" y="14024"/>
                      <a:pt x="13621" y="13983"/>
                    </a:cubicBezTo>
                    <a:cubicBezTo>
                      <a:pt x="13650" y="13818"/>
                      <a:pt x="13708" y="13654"/>
                      <a:pt x="13737" y="13469"/>
                    </a:cubicBezTo>
                    <a:cubicBezTo>
                      <a:pt x="13767" y="13428"/>
                      <a:pt x="13767" y="13387"/>
                      <a:pt x="13796" y="13346"/>
                    </a:cubicBezTo>
                    <a:cubicBezTo>
                      <a:pt x="13825" y="13202"/>
                      <a:pt x="13854" y="13079"/>
                      <a:pt x="13913" y="12935"/>
                    </a:cubicBezTo>
                    <a:cubicBezTo>
                      <a:pt x="13942" y="12894"/>
                      <a:pt x="13971" y="12833"/>
                      <a:pt x="13971" y="12771"/>
                    </a:cubicBezTo>
                    <a:cubicBezTo>
                      <a:pt x="14030" y="12648"/>
                      <a:pt x="14088" y="12504"/>
                      <a:pt x="14147" y="12381"/>
                    </a:cubicBezTo>
                    <a:cubicBezTo>
                      <a:pt x="14176" y="12319"/>
                      <a:pt x="14205" y="12278"/>
                      <a:pt x="14234" y="12237"/>
                    </a:cubicBezTo>
                    <a:cubicBezTo>
                      <a:pt x="14293" y="12094"/>
                      <a:pt x="14381" y="11929"/>
                      <a:pt x="14468" y="11786"/>
                    </a:cubicBezTo>
                    <a:cubicBezTo>
                      <a:pt x="14497" y="11744"/>
                      <a:pt x="14527" y="11703"/>
                      <a:pt x="14556" y="11662"/>
                    </a:cubicBezTo>
                    <a:cubicBezTo>
                      <a:pt x="14673" y="11457"/>
                      <a:pt x="14790" y="11272"/>
                      <a:pt x="14936" y="11087"/>
                    </a:cubicBezTo>
                    <a:cubicBezTo>
                      <a:pt x="14965" y="11067"/>
                      <a:pt x="14965" y="11046"/>
                      <a:pt x="14994" y="11026"/>
                    </a:cubicBezTo>
                    <a:cubicBezTo>
                      <a:pt x="15111" y="10862"/>
                      <a:pt x="15257" y="10697"/>
                      <a:pt x="15374" y="10533"/>
                    </a:cubicBezTo>
                    <a:cubicBezTo>
                      <a:pt x="15433" y="10492"/>
                      <a:pt x="15491" y="10430"/>
                      <a:pt x="15520" y="10369"/>
                    </a:cubicBezTo>
                    <a:cubicBezTo>
                      <a:pt x="15667" y="10225"/>
                      <a:pt x="15783" y="10081"/>
                      <a:pt x="15930" y="9938"/>
                    </a:cubicBezTo>
                    <a:cubicBezTo>
                      <a:pt x="15988" y="9897"/>
                      <a:pt x="16017" y="9856"/>
                      <a:pt x="16047" y="9835"/>
                    </a:cubicBezTo>
                    <a:cubicBezTo>
                      <a:pt x="16222" y="9650"/>
                      <a:pt x="16427" y="9465"/>
                      <a:pt x="16631" y="9281"/>
                    </a:cubicBezTo>
                    <a:cubicBezTo>
                      <a:pt x="16690" y="9240"/>
                      <a:pt x="16748" y="9198"/>
                      <a:pt x="16806" y="9157"/>
                    </a:cubicBezTo>
                    <a:cubicBezTo>
                      <a:pt x="16982" y="9014"/>
                      <a:pt x="17157" y="8870"/>
                      <a:pt x="17333" y="8726"/>
                    </a:cubicBezTo>
                    <a:cubicBezTo>
                      <a:pt x="17420" y="8685"/>
                      <a:pt x="17479" y="8624"/>
                      <a:pt x="17537" y="8583"/>
                    </a:cubicBezTo>
                    <a:cubicBezTo>
                      <a:pt x="17742" y="8439"/>
                      <a:pt x="17946" y="8295"/>
                      <a:pt x="18151" y="8151"/>
                    </a:cubicBezTo>
                    <a:cubicBezTo>
                      <a:pt x="18239" y="8090"/>
                      <a:pt x="18297" y="8049"/>
                      <a:pt x="18356" y="8008"/>
                    </a:cubicBezTo>
                    <a:cubicBezTo>
                      <a:pt x="18648" y="7823"/>
                      <a:pt x="18940" y="7638"/>
                      <a:pt x="19262" y="7453"/>
                    </a:cubicBezTo>
                    <a:cubicBezTo>
                      <a:pt x="19466" y="7330"/>
                      <a:pt x="19671" y="7207"/>
                      <a:pt x="19876" y="7104"/>
                    </a:cubicBezTo>
                    <a:cubicBezTo>
                      <a:pt x="20051" y="7002"/>
                      <a:pt x="20197" y="6919"/>
                      <a:pt x="20343" y="6837"/>
                    </a:cubicBezTo>
                    <a:cubicBezTo>
                      <a:pt x="20577" y="6714"/>
                      <a:pt x="20811" y="6591"/>
                      <a:pt x="21045" y="6488"/>
                    </a:cubicBezTo>
                    <a:cubicBezTo>
                      <a:pt x="21249" y="6386"/>
                      <a:pt x="21395" y="6303"/>
                      <a:pt x="21600" y="6221"/>
                    </a:cubicBezTo>
                    <a:lnTo>
                      <a:pt x="8067" y="0"/>
                    </a:lnTo>
                    <a:close/>
                  </a:path>
                </a:pathLst>
              </a:custGeom>
              <a:gradFill flip="none" rotWithShape="1">
                <a:gsLst>
                  <a:gs pos="0">
                    <a:srgbClr val="262F38"/>
                  </a:gs>
                  <a:gs pos="50000">
                    <a:schemeClr val="accent5"/>
                  </a:gs>
                  <a:gs pos="100000">
                    <a:srgbClr val="748CA3"/>
                  </a:gs>
                </a:gsLst>
                <a:lin ang="2700000" scaled="0"/>
              </a:gra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grpSp>
        <p:sp>
          <p:nvSpPr>
            <p:cNvPr id="3785" name="Shape 3785"/>
            <p:cNvSpPr/>
            <p:nvPr/>
          </p:nvSpPr>
          <p:spPr>
            <a:xfrm>
              <a:off x="3338836" y="1143140"/>
              <a:ext cx="2127176" cy="1881619"/>
            </a:xfrm>
            <a:custGeom>
              <a:avLst/>
              <a:gdLst/>
              <a:ahLst/>
              <a:cxnLst>
                <a:cxn ang="0">
                  <a:pos x="wd2" y="hd2"/>
                </a:cxn>
                <a:cxn ang="5400000">
                  <a:pos x="wd2" y="hd2"/>
                </a:cxn>
                <a:cxn ang="10800000">
                  <a:pos x="wd2" y="hd2"/>
                </a:cxn>
                <a:cxn ang="16200000">
                  <a:pos x="wd2" y="hd2"/>
                </a:cxn>
              </a:cxnLst>
              <a:rect l="0" t="0" r="r" b="b"/>
              <a:pathLst>
                <a:path w="21459" h="21063" extrusionOk="0">
                  <a:moveTo>
                    <a:pt x="20924" y="3841"/>
                  </a:moveTo>
                  <a:cubicBezTo>
                    <a:pt x="20360" y="2111"/>
                    <a:pt x="19384" y="1027"/>
                    <a:pt x="18332" y="485"/>
                  </a:cubicBezTo>
                  <a:cubicBezTo>
                    <a:pt x="16397" y="-537"/>
                    <a:pt x="14218" y="276"/>
                    <a:pt x="12885" y="922"/>
                  </a:cubicBezTo>
                  <a:cubicBezTo>
                    <a:pt x="9898" y="2570"/>
                    <a:pt x="8490" y="4071"/>
                    <a:pt x="7156" y="5551"/>
                  </a:cubicBezTo>
                  <a:cubicBezTo>
                    <a:pt x="4846" y="8199"/>
                    <a:pt x="3606" y="10471"/>
                    <a:pt x="3062" y="11431"/>
                  </a:cubicBezTo>
                  <a:cubicBezTo>
                    <a:pt x="1127" y="10388"/>
                    <a:pt x="1127" y="10388"/>
                    <a:pt x="1127" y="10388"/>
                  </a:cubicBezTo>
                  <a:cubicBezTo>
                    <a:pt x="0" y="21063"/>
                    <a:pt x="0" y="21063"/>
                    <a:pt x="0" y="21063"/>
                  </a:cubicBezTo>
                  <a:cubicBezTo>
                    <a:pt x="9466" y="14892"/>
                    <a:pt x="9466" y="14892"/>
                    <a:pt x="9466" y="14892"/>
                  </a:cubicBezTo>
                  <a:cubicBezTo>
                    <a:pt x="6499" y="13286"/>
                    <a:pt x="6499" y="13286"/>
                    <a:pt x="6499" y="13286"/>
                  </a:cubicBezTo>
                  <a:cubicBezTo>
                    <a:pt x="7607" y="11264"/>
                    <a:pt x="8903" y="9179"/>
                    <a:pt x="10669" y="7073"/>
                  </a:cubicBezTo>
                  <a:cubicBezTo>
                    <a:pt x="12603" y="4738"/>
                    <a:pt x="15327" y="2299"/>
                    <a:pt x="17693" y="2153"/>
                  </a:cubicBezTo>
                  <a:cubicBezTo>
                    <a:pt x="18839" y="2048"/>
                    <a:pt x="19834" y="2611"/>
                    <a:pt x="20435" y="3570"/>
                  </a:cubicBezTo>
                  <a:cubicBezTo>
                    <a:pt x="20642" y="3904"/>
                    <a:pt x="20811" y="4279"/>
                    <a:pt x="20943" y="4675"/>
                  </a:cubicBezTo>
                  <a:cubicBezTo>
                    <a:pt x="21206" y="5426"/>
                    <a:pt x="21318" y="6302"/>
                    <a:pt x="21356" y="7115"/>
                  </a:cubicBezTo>
                  <a:cubicBezTo>
                    <a:pt x="21431" y="9575"/>
                    <a:pt x="21187" y="11055"/>
                    <a:pt x="21224" y="11118"/>
                  </a:cubicBezTo>
                  <a:cubicBezTo>
                    <a:pt x="21243" y="10826"/>
                    <a:pt x="21337" y="9617"/>
                    <a:pt x="21356" y="9325"/>
                  </a:cubicBezTo>
                  <a:cubicBezTo>
                    <a:pt x="21600" y="7052"/>
                    <a:pt x="21393" y="5238"/>
                    <a:pt x="20924" y="384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sz="1400"/>
              </a:pPr>
              <a:endParaRPr>
                <a:latin typeface="+mj-ea"/>
                <a:ea typeface="+mj-ea"/>
              </a:endParaRPr>
            </a:p>
          </p:txBody>
        </p:sp>
      </p:grpSp>
      <p:sp>
        <p:nvSpPr>
          <p:cNvPr id="3787" name="Shape 3787"/>
          <p:cNvSpPr/>
          <p:nvPr/>
        </p:nvSpPr>
        <p:spPr>
          <a:xfrm>
            <a:off x="3725962" y="2568483"/>
            <a:ext cx="3094979" cy="1"/>
          </a:xfrm>
          <a:prstGeom prst="line">
            <a:avLst/>
          </a:prstGeom>
          <a:ln w="12700">
            <a:solidFill>
              <a:schemeClr val="tx2"/>
            </a:solidFill>
            <a:prstDash val="sysDash"/>
            <a:miter/>
            <a:headEnd type="oval"/>
            <a:tailEnd type="oval"/>
          </a:ln>
        </p:spPr>
        <p:txBody>
          <a:bodyPr lIns="45719" rIns="45719"/>
          <a:lstStyle/>
          <a:p>
            <a:endParaRPr>
              <a:latin typeface="+mj-ea"/>
              <a:ea typeface="+mj-ea"/>
            </a:endParaRPr>
          </a:p>
        </p:txBody>
      </p:sp>
      <p:sp>
        <p:nvSpPr>
          <p:cNvPr id="3794" name="Shape 3794"/>
          <p:cNvSpPr/>
          <p:nvPr/>
        </p:nvSpPr>
        <p:spPr>
          <a:xfrm>
            <a:off x="4325095" y="3888990"/>
            <a:ext cx="2842412" cy="1"/>
          </a:xfrm>
          <a:prstGeom prst="line">
            <a:avLst/>
          </a:prstGeom>
          <a:ln w="12700">
            <a:solidFill>
              <a:schemeClr val="tx2"/>
            </a:solidFill>
            <a:prstDash val="sysDash"/>
            <a:miter/>
            <a:headEnd type="oval"/>
            <a:tailEnd type="oval"/>
          </a:ln>
        </p:spPr>
        <p:txBody>
          <a:bodyPr lIns="45719" rIns="45719"/>
          <a:lstStyle/>
          <a:p>
            <a:endParaRPr>
              <a:latin typeface="+mj-ea"/>
              <a:ea typeface="+mj-ea"/>
            </a:endParaRPr>
          </a:p>
        </p:txBody>
      </p:sp>
      <p:sp>
        <p:nvSpPr>
          <p:cNvPr id="3795" name="Shape 3795"/>
          <p:cNvSpPr/>
          <p:nvPr/>
        </p:nvSpPr>
        <p:spPr>
          <a:xfrm>
            <a:off x="3586948" y="5090821"/>
            <a:ext cx="4128515" cy="1"/>
          </a:xfrm>
          <a:prstGeom prst="line">
            <a:avLst/>
          </a:prstGeom>
          <a:ln w="12700">
            <a:solidFill>
              <a:srgbClr val="808080"/>
            </a:solidFill>
            <a:prstDash val="sysDash"/>
            <a:miter/>
            <a:headEnd type="oval"/>
            <a:tailEnd type="oval"/>
          </a:ln>
        </p:spPr>
        <p:txBody>
          <a:bodyPr lIns="45719" rIns="45719"/>
          <a:lstStyle/>
          <a:p>
            <a:endParaRPr>
              <a:latin typeface="+mj-ea"/>
              <a:ea typeface="+mj-ea"/>
            </a:endParaRPr>
          </a:p>
        </p:txBody>
      </p:sp>
      <p:grpSp>
        <p:nvGrpSpPr>
          <p:cNvPr id="4" name="组合 3"/>
          <p:cNvGrpSpPr/>
          <p:nvPr/>
        </p:nvGrpSpPr>
        <p:grpSpPr>
          <a:xfrm>
            <a:off x="7475855" y="3636645"/>
            <a:ext cx="4111625" cy="493532"/>
            <a:chOff x="7475610" y="3636407"/>
            <a:chExt cx="3757604" cy="493612"/>
          </a:xfrm>
        </p:grpSpPr>
        <p:sp>
          <p:nvSpPr>
            <p:cNvPr id="3791" name="Shape 3791"/>
            <p:cNvSpPr/>
            <p:nvPr/>
          </p:nvSpPr>
          <p:spPr>
            <a:xfrm>
              <a:off x="8101575" y="3646706"/>
              <a:ext cx="3131639" cy="483313"/>
            </a:xfrm>
            <a:prstGeom prst="rect">
              <a:avLst/>
            </a:prstGeom>
            <a:ln w="12700">
              <a:miter lim="400000"/>
            </a:ln>
          </p:spPr>
          <p:txBody>
            <a:bodyPr lIns="45719" rIns="45719">
              <a:spAutoFit/>
            </a:bodyPr>
            <a:lstStyle/>
            <a:p>
              <a:pPr>
                <a:defRPr sz="1200">
                  <a:solidFill>
                    <a:srgbClr val="44546A"/>
                  </a:solidFill>
                </a:defRPr>
              </a:pPr>
              <a:r>
                <a:rPr lang="zh-CN" sz="2400" dirty="0">
                  <a:latin typeface="+mj-ea"/>
                  <a:ea typeface="+mj-ea"/>
                </a:rPr>
                <a:t>是服务社会的基本支撑</a:t>
              </a:r>
              <a:endParaRPr lang="zh-CN" sz="2400" dirty="0">
                <a:latin typeface="+mj-ea"/>
                <a:ea typeface="+mj-ea"/>
              </a:endParaRPr>
            </a:p>
          </p:txBody>
        </p:sp>
        <p:sp>
          <p:nvSpPr>
            <p:cNvPr id="3796" name="Shape 3796"/>
            <p:cNvSpPr/>
            <p:nvPr/>
          </p:nvSpPr>
          <p:spPr>
            <a:xfrm>
              <a:off x="7475610" y="3636407"/>
              <a:ext cx="511405" cy="456986"/>
            </a:xfrm>
            <a:custGeom>
              <a:avLst/>
              <a:gdLst/>
              <a:ahLst/>
              <a:cxnLst>
                <a:cxn ang="0">
                  <a:pos x="wd2" y="hd2"/>
                </a:cxn>
                <a:cxn ang="5400000">
                  <a:pos x="wd2" y="hd2"/>
                </a:cxn>
                <a:cxn ang="10800000">
                  <a:pos x="wd2" y="hd2"/>
                </a:cxn>
                <a:cxn ang="16200000">
                  <a:pos x="wd2" y="hd2"/>
                </a:cxn>
              </a:cxnLst>
              <a:rect l="0" t="0" r="r" b="b"/>
              <a:pathLst>
                <a:path w="21600" h="21600" extrusionOk="0">
                  <a:moveTo>
                    <a:pt x="3477" y="7346"/>
                  </a:moveTo>
                  <a:cubicBezTo>
                    <a:pt x="4216" y="6519"/>
                    <a:pt x="5041" y="6957"/>
                    <a:pt x="6171" y="8222"/>
                  </a:cubicBezTo>
                  <a:cubicBezTo>
                    <a:pt x="6563" y="8659"/>
                    <a:pt x="6563" y="8222"/>
                    <a:pt x="6563" y="8222"/>
                  </a:cubicBezTo>
                  <a:cubicBezTo>
                    <a:pt x="6954" y="8222"/>
                    <a:pt x="8084" y="6519"/>
                    <a:pt x="8475" y="6519"/>
                  </a:cubicBezTo>
                  <a:cubicBezTo>
                    <a:pt x="8475" y="6519"/>
                    <a:pt x="8475" y="6519"/>
                    <a:pt x="8475" y="6081"/>
                  </a:cubicBezTo>
                  <a:cubicBezTo>
                    <a:pt x="8084" y="6081"/>
                    <a:pt x="7736" y="5643"/>
                    <a:pt x="7736" y="5205"/>
                  </a:cubicBezTo>
                  <a:cubicBezTo>
                    <a:pt x="5780" y="2189"/>
                    <a:pt x="13082" y="486"/>
                    <a:pt x="11952" y="486"/>
                  </a:cubicBezTo>
                  <a:cubicBezTo>
                    <a:pt x="11169" y="0"/>
                    <a:pt x="8866" y="0"/>
                    <a:pt x="8475" y="0"/>
                  </a:cubicBezTo>
                  <a:cubicBezTo>
                    <a:pt x="7345" y="486"/>
                    <a:pt x="5433" y="1751"/>
                    <a:pt x="4650" y="2627"/>
                  </a:cubicBezTo>
                  <a:cubicBezTo>
                    <a:pt x="3477" y="3503"/>
                    <a:pt x="3129" y="3941"/>
                    <a:pt x="3129" y="3941"/>
                  </a:cubicBezTo>
                  <a:cubicBezTo>
                    <a:pt x="2695" y="4330"/>
                    <a:pt x="3129" y="5205"/>
                    <a:pt x="2303" y="5643"/>
                  </a:cubicBezTo>
                  <a:cubicBezTo>
                    <a:pt x="1565" y="6081"/>
                    <a:pt x="1173" y="5643"/>
                    <a:pt x="782" y="6081"/>
                  </a:cubicBezTo>
                  <a:cubicBezTo>
                    <a:pt x="782" y="6519"/>
                    <a:pt x="391" y="6519"/>
                    <a:pt x="0" y="6957"/>
                  </a:cubicBezTo>
                  <a:lnTo>
                    <a:pt x="0" y="7346"/>
                  </a:lnTo>
                  <a:lnTo>
                    <a:pt x="1565" y="9097"/>
                  </a:lnTo>
                  <a:cubicBezTo>
                    <a:pt x="1565" y="9535"/>
                    <a:pt x="1912" y="9535"/>
                    <a:pt x="2303" y="9535"/>
                  </a:cubicBezTo>
                  <a:cubicBezTo>
                    <a:pt x="2303" y="9097"/>
                    <a:pt x="2695" y="8659"/>
                    <a:pt x="3129" y="8659"/>
                  </a:cubicBezTo>
                  <a:cubicBezTo>
                    <a:pt x="3129" y="8659"/>
                    <a:pt x="3129" y="7346"/>
                    <a:pt x="3477" y="7346"/>
                  </a:cubicBezTo>
                  <a:close/>
                  <a:moveTo>
                    <a:pt x="9648" y="7784"/>
                  </a:moveTo>
                  <a:cubicBezTo>
                    <a:pt x="9257" y="7784"/>
                    <a:pt x="9257" y="7784"/>
                    <a:pt x="9257" y="7784"/>
                  </a:cubicBezTo>
                  <a:cubicBezTo>
                    <a:pt x="7736" y="9097"/>
                    <a:pt x="7736" y="9097"/>
                    <a:pt x="7736" y="9097"/>
                  </a:cubicBezTo>
                  <a:cubicBezTo>
                    <a:pt x="7345" y="9535"/>
                    <a:pt x="7345" y="9535"/>
                    <a:pt x="7345" y="9924"/>
                  </a:cubicBezTo>
                  <a:cubicBezTo>
                    <a:pt x="16559" y="21162"/>
                    <a:pt x="16559" y="21162"/>
                    <a:pt x="16559" y="21162"/>
                  </a:cubicBezTo>
                  <a:cubicBezTo>
                    <a:pt x="16559" y="21600"/>
                    <a:pt x="16993" y="21600"/>
                    <a:pt x="17341" y="21162"/>
                  </a:cubicBezTo>
                  <a:cubicBezTo>
                    <a:pt x="18514" y="20286"/>
                    <a:pt x="18514" y="20286"/>
                    <a:pt x="18514" y="20286"/>
                  </a:cubicBezTo>
                  <a:cubicBezTo>
                    <a:pt x="18514" y="19849"/>
                    <a:pt x="18514" y="19459"/>
                    <a:pt x="18514" y="19459"/>
                  </a:cubicBezTo>
                  <a:lnTo>
                    <a:pt x="9648" y="7784"/>
                  </a:lnTo>
                  <a:close/>
                  <a:moveTo>
                    <a:pt x="21600" y="3065"/>
                  </a:moveTo>
                  <a:cubicBezTo>
                    <a:pt x="21209" y="2189"/>
                    <a:pt x="21209" y="2627"/>
                    <a:pt x="20818" y="2627"/>
                  </a:cubicBezTo>
                  <a:cubicBezTo>
                    <a:pt x="20818" y="3065"/>
                    <a:pt x="20035" y="3941"/>
                    <a:pt x="20035" y="4330"/>
                  </a:cubicBezTo>
                  <a:cubicBezTo>
                    <a:pt x="19644" y="5205"/>
                    <a:pt x="18905" y="6081"/>
                    <a:pt x="17732" y="5205"/>
                  </a:cubicBezTo>
                  <a:cubicBezTo>
                    <a:pt x="16559" y="3941"/>
                    <a:pt x="16993" y="3503"/>
                    <a:pt x="17341" y="3065"/>
                  </a:cubicBezTo>
                  <a:cubicBezTo>
                    <a:pt x="17341" y="2627"/>
                    <a:pt x="18123" y="1362"/>
                    <a:pt x="18123" y="924"/>
                  </a:cubicBezTo>
                  <a:cubicBezTo>
                    <a:pt x="18514" y="924"/>
                    <a:pt x="18123" y="486"/>
                    <a:pt x="17732" y="486"/>
                  </a:cubicBezTo>
                  <a:cubicBezTo>
                    <a:pt x="17341" y="924"/>
                    <a:pt x="15037" y="1751"/>
                    <a:pt x="14646" y="3503"/>
                  </a:cubicBezTo>
                  <a:cubicBezTo>
                    <a:pt x="14255" y="4768"/>
                    <a:pt x="15037" y="6081"/>
                    <a:pt x="13864" y="7346"/>
                  </a:cubicBezTo>
                  <a:cubicBezTo>
                    <a:pt x="12343" y="9097"/>
                    <a:pt x="12343" y="9097"/>
                    <a:pt x="12343" y="9097"/>
                  </a:cubicBezTo>
                  <a:cubicBezTo>
                    <a:pt x="13864" y="11238"/>
                    <a:pt x="13864" y="11238"/>
                    <a:pt x="13864" y="11238"/>
                  </a:cubicBezTo>
                  <a:cubicBezTo>
                    <a:pt x="15820" y="9097"/>
                    <a:pt x="15820" y="9097"/>
                    <a:pt x="15820" y="9097"/>
                  </a:cubicBezTo>
                  <a:cubicBezTo>
                    <a:pt x="16167" y="8659"/>
                    <a:pt x="16993" y="8222"/>
                    <a:pt x="17732" y="8659"/>
                  </a:cubicBezTo>
                  <a:cubicBezTo>
                    <a:pt x="19644" y="9097"/>
                    <a:pt x="20427" y="8222"/>
                    <a:pt x="21209" y="6957"/>
                  </a:cubicBezTo>
                  <a:cubicBezTo>
                    <a:pt x="21600" y="5643"/>
                    <a:pt x="21600" y="3503"/>
                    <a:pt x="21600" y="3065"/>
                  </a:cubicBezTo>
                  <a:close/>
                  <a:moveTo>
                    <a:pt x="3129" y="19459"/>
                  </a:moveTo>
                  <a:cubicBezTo>
                    <a:pt x="2695" y="19849"/>
                    <a:pt x="2695" y="20286"/>
                    <a:pt x="3129" y="20286"/>
                  </a:cubicBezTo>
                  <a:cubicBezTo>
                    <a:pt x="3868" y="21600"/>
                    <a:pt x="3868" y="21600"/>
                    <a:pt x="3868" y="21600"/>
                  </a:cubicBezTo>
                  <a:cubicBezTo>
                    <a:pt x="4216" y="21600"/>
                    <a:pt x="4650" y="21600"/>
                    <a:pt x="4650" y="21162"/>
                  </a:cubicBezTo>
                  <a:cubicBezTo>
                    <a:pt x="10039" y="15568"/>
                    <a:pt x="10039" y="15568"/>
                    <a:pt x="10039" y="15568"/>
                  </a:cubicBezTo>
                  <a:cubicBezTo>
                    <a:pt x="8475" y="13378"/>
                    <a:pt x="8475" y="13378"/>
                    <a:pt x="8475" y="13378"/>
                  </a:cubicBezTo>
                  <a:lnTo>
                    <a:pt x="3129" y="19459"/>
                  </a:lnTo>
                  <a:close/>
                </a:path>
              </a:pathLst>
            </a:custGeom>
            <a:solidFill>
              <a:schemeClr val="accent1"/>
            </a:solidFill>
            <a:ln w="12700">
              <a:miter lim="400000"/>
            </a:ln>
          </p:spPr>
          <p:txBody>
            <a:bodyPr lIns="45719" rIns="45719" anchor="ctr"/>
            <a:lstStyle/>
            <a:p>
              <a:pPr>
                <a:defRPr sz="1000"/>
              </a:pPr>
              <a:endParaRPr>
                <a:latin typeface="+mj-ea"/>
                <a:ea typeface="+mj-ea"/>
              </a:endParaRPr>
            </a:p>
          </p:txBody>
        </p:sp>
      </p:grpSp>
      <p:grpSp>
        <p:nvGrpSpPr>
          <p:cNvPr id="6" name="组合 5"/>
          <p:cNvGrpSpPr/>
          <p:nvPr/>
        </p:nvGrpSpPr>
        <p:grpSpPr>
          <a:xfrm>
            <a:off x="8035462" y="4588285"/>
            <a:ext cx="4237990" cy="1214755"/>
            <a:chOff x="8042447" y="4642895"/>
            <a:chExt cx="4237990" cy="1214755"/>
          </a:xfrm>
        </p:grpSpPr>
        <p:sp>
          <p:nvSpPr>
            <p:cNvPr id="3792" name="Shape 3792"/>
            <p:cNvSpPr/>
            <p:nvPr/>
          </p:nvSpPr>
          <p:spPr>
            <a:xfrm>
              <a:off x="8673849" y="4713380"/>
              <a:ext cx="217170" cy="352425"/>
            </a:xfrm>
            <a:prstGeom prst="rect">
              <a:avLst/>
            </a:prstGeom>
            <a:ln w="12700">
              <a:miter lim="400000"/>
            </a:ln>
          </p:spPr>
          <p:txBody>
            <a:bodyPr wrap="none" lIns="45719" rIns="45719">
              <a:spAutoFit/>
            </a:bodyPr>
            <a:lstStyle>
              <a:lvl1pPr>
                <a:defRPr sz="1600" b="1">
                  <a:solidFill>
                    <a:srgbClr val="333F50"/>
                  </a:solidFill>
                </a:defRPr>
              </a:lvl1pPr>
            </a:lstStyle>
            <a:p>
              <a:endParaRPr dirty="0">
                <a:latin typeface="+mj-ea"/>
                <a:ea typeface="+mj-ea"/>
              </a:endParaRPr>
            </a:p>
          </p:txBody>
        </p:sp>
        <p:sp>
          <p:nvSpPr>
            <p:cNvPr id="3793" name="Shape 3793"/>
            <p:cNvSpPr/>
            <p:nvPr/>
          </p:nvSpPr>
          <p:spPr>
            <a:xfrm>
              <a:off x="8674272" y="4642895"/>
              <a:ext cx="3606165" cy="1214755"/>
            </a:xfrm>
            <a:prstGeom prst="rect">
              <a:avLst/>
            </a:prstGeom>
            <a:ln w="12700">
              <a:miter lim="400000"/>
            </a:ln>
          </p:spPr>
          <p:txBody>
            <a:bodyPr wrap="square" lIns="45719" rIns="45719">
              <a:spAutoFit/>
            </a:bodyPr>
            <a:lstStyle/>
            <a:p>
              <a:pPr>
                <a:defRPr sz="1200">
                  <a:solidFill>
                    <a:srgbClr val="44546A"/>
                  </a:solidFill>
                </a:defRPr>
              </a:pPr>
              <a:r>
                <a:rPr lang="zh-CN" sz="2400" dirty="0">
                  <a:latin typeface="+mj-ea"/>
                  <a:ea typeface="+mj-ea"/>
                </a:rPr>
                <a:t>是培养应用型人才的手段，是提升学校和教师服务社会经济发展的手段</a:t>
              </a:r>
              <a:endParaRPr lang="zh-CN" sz="2400" dirty="0">
                <a:latin typeface="+mj-ea"/>
                <a:ea typeface="+mj-ea"/>
              </a:endParaRPr>
            </a:p>
          </p:txBody>
        </p:sp>
        <p:sp>
          <p:nvSpPr>
            <p:cNvPr id="3797" name="Shape 3797"/>
            <p:cNvSpPr/>
            <p:nvPr/>
          </p:nvSpPr>
          <p:spPr>
            <a:xfrm>
              <a:off x="8042447" y="4892240"/>
              <a:ext cx="549121" cy="403286"/>
            </a:xfrm>
            <a:custGeom>
              <a:avLst/>
              <a:gdLst/>
              <a:ahLst/>
              <a:cxnLst>
                <a:cxn ang="0">
                  <a:pos x="wd2" y="hd2"/>
                </a:cxn>
                <a:cxn ang="5400000">
                  <a:pos x="wd2" y="hd2"/>
                </a:cxn>
                <a:cxn ang="10800000">
                  <a:pos x="wd2" y="hd2"/>
                </a:cxn>
                <a:cxn ang="16200000">
                  <a:pos x="wd2" y="hd2"/>
                </a:cxn>
              </a:cxnLst>
              <a:rect l="0" t="0" r="r" b="b"/>
              <a:pathLst>
                <a:path w="21600" h="21600" extrusionOk="0">
                  <a:moveTo>
                    <a:pt x="9404" y="13188"/>
                  </a:moveTo>
                  <a:cubicBezTo>
                    <a:pt x="9003" y="12815"/>
                    <a:pt x="8329" y="12268"/>
                    <a:pt x="8056" y="11720"/>
                  </a:cubicBezTo>
                  <a:cubicBezTo>
                    <a:pt x="674" y="2563"/>
                    <a:pt x="674" y="2563"/>
                    <a:pt x="674" y="2563"/>
                  </a:cubicBezTo>
                  <a:cubicBezTo>
                    <a:pt x="417" y="2191"/>
                    <a:pt x="144" y="1271"/>
                    <a:pt x="273" y="723"/>
                  </a:cubicBezTo>
                  <a:cubicBezTo>
                    <a:pt x="546" y="372"/>
                    <a:pt x="818" y="0"/>
                    <a:pt x="1476" y="0"/>
                  </a:cubicBezTo>
                  <a:cubicBezTo>
                    <a:pt x="20140" y="0"/>
                    <a:pt x="20140" y="0"/>
                    <a:pt x="20140" y="0"/>
                  </a:cubicBezTo>
                  <a:cubicBezTo>
                    <a:pt x="20140" y="0"/>
                    <a:pt x="20942" y="0"/>
                    <a:pt x="21343" y="898"/>
                  </a:cubicBezTo>
                  <a:cubicBezTo>
                    <a:pt x="21600" y="1468"/>
                    <a:pt x="21343" y="2366"/>
                    <a:pt x="20942" y="2738"/>
                  </a:cubicBezTo>
                  <a:cubicBezTo>
                    <a:pt x="12886" y="12618"/>
                    <a:pt x="12886" y="12618"/>
                    <a:pt x="12886" y="12618"/>
                  </a:cubicBezTo>
                  <a:cubicBezTo>
                    <a:pt x="12886" y="12618"/>
                    <a:pt x="11410" y="14283"/>
                    <a:pt x="9404" y="13188"/>
                  </a:cubicBezTo>
                  <a:close/>
                  <a:moveTo>
                    <a:pt x="1476" y="21600"/>
                  </a:moveTo>
                  <a:cubicBezTo>
                    <a:pt x="1476" y="21600"/>
                    <a:pt x="0" y="21425"/>
                    <a:pt x="0" y="19585"/>
                  </a:cubicBezTo>
                  <a:cubicBezTo>
                    <a:pt x="0" y="4929"/>
                    <a:pt x="0" y="4929"/>
                    <a:pt x="0" y="4929"/>
                  </a:cubicBezTo>
                  <a:cubicBezTo>
                    <a:pt x="0" y="4381"/>
                    <a:pt x="273" y="4206"/>
                    <a:pt x="674" y="4754"/>
                  </a:cubicBezTo>
                  <a:cubicBezTo>
                    <a:pt x="3755" y="8960"/>
                    <a:pt x="3755" y="8960"/>
                    <a:pt x="3755" y="8960"/>
                  </a:cubicBezTo>
                  <a:cubicBezTo>
                    <a:pt x="4172" y="9332"/>
                    <a:pt x="4301" y="10252"/>
                    <a:pt x="4028" y="10800"/>
                  </a:cubicBezTo>
                  <a:cubicBezTo>
                    <a:pt x="1749" y="18117"/>
                    <a:pt x="1749" y="18117"/>
                    <a:pt x="1749" y="18117"/>
                  </a:cubicBezTo>
                  <a:cubicBezTo>
                    <a:pt x="1621" y="18686"/>
                    <a:pt x="1749" y="18686"/>
                    <a:pt x="2022" y="18117"/>
                  </a:cubicBezTo>
                  <a:cubicBezTo>
                    <a:pt x="5103" y="12618"/>
                    <a:pt x="5103" y="12618"/>
                    <a:pt x="5103" y="12618"/>
                  </a:cubicBezTo>
                  <a:cubicBezTo>
                    <a:pt x="5504" y="12092"/>
                    <a:pt x="5905" y="12092"/>
                    <a:pt x="6307" y="12443"/>
                  </a:cubicBezTo>
                  <a:cubicBezTo>
                    <a:pt x="7655" y="14086"/>
                    <a:pt x="7655" y="14086"/>
                    <a:pt x="7655" y="14086"/>
                  </a:cubicBezTo>
                  <a:cubicBezTo>
                    <a:pt x="8056" y="14458"/>
                    <a:pt x="8730" y="15006"/>
                    <a:pt x="9131" y="15203"/>
                  </a:cubicBezTo>
                  <a:cubicBezTo>
                    <a:pt x="10206" y="15554"/>
                    <a:pt x="11939" y="16101"/>
                    <a:pt x="13159" y="14831"/>
                  </a:cubicBezTo>
                  <a:cubicBezTo>
                    <a:pt x="15165" y="12443"/>
                    <a:pt x="15165" y="12443"/>
                    <a:pt x="15165" y="12443"/>
                  </a:cubicBezTo>
                  <a:cubicBezTo>
                    <a:pt x="15566" y="12092"/>
                    <a:pt x="16112" y="12092"/>
                    <a:pt x="16368" y="12618"/>
                  </a:cubicBezTo>
                  <a:cubicBezTo>
                    <a:pt x="19722" y="18686"/>
                    <a:pt x="19722" y="18686"/>
                    <a:pt x="19722" y="18686"/>
                  </a:cubicBezTo>
                  <a:cubicBezTo>
                    <a:pt x="19995" y="19212"/>
                    <a:pt x="19995" y="19037"/>
                    <a:pt x="19867" y="18489"/>
                  </a:cubicBezTo>
                  <a:cubicBezTo>
                    <a:pt x="17588" y="10800"/>
                    <a:pt x="17588" y="10800"/>
                    <a:pt x="17588" y="10800"/>
                  </a:cubicBezTo>
                  <a:cubicBezTo>
                    <a:pt x="17315" y="10252"/>
                    <a:pt x="17444" y="9508"/>
                    <a:pt x="17845" y="8960"/>
                  </a:cubicBezTo>
                  <a:cubicBezTo>
                    <a:pt x="21070" y="4754"/>
                    <a:pt x="21070" y="4754"/>
                    <a:pt x="21070" y="4754"/>
                  </a:cubicBezTo>
                  <a:cubicBezTo>
                    <a:pt x="21343" y="4206"/>
                    <a:pt x="21600" y="4381"/>
                    <a:pt x="21600" y="4929"/>
                  </a:cubicBezTo>
                  <a:cubicBezTo>
                    <a:pt x="21600" y="19782"/>
                    <a:pt x="21600" y="19782"/>
                    <a:pt x="21600" y="19782"/>
                  </a:cubicBezTo>
                  <a:cubicBezTo>
                    <a:pt x="21600" y="19782"/>
                    <a:pt x="21472" y="21600"/>
                    <a:pt x="19995" y="21600"/>
                  </a:cubicBezTo>
                  <a:cubicBezTo>
                    <a:pt x="1476" y="21600"/>
                    <a:pt x="1476" y="21600"/>
                    <a:pt x="1476" y="21600"/>
                  </a:cubicBezTo>
                  <a:close/>
                </a:path>
              </a:pathLst>
            </a:custGeom>
            <a:solidFill>
              <a:schemeClr val="accent5"/>
            </a:solidFill>
            <a:ln w="12700">
              <a:miter lim="400000"/>
            </a:ln>
          </p:spPr>
          <p:txBody>
            <a:bodyPr lIns="45719" rIns="45719" anchor="ctr"/>
            <a:lstStyle/>
            <a:p>
              <a:pPr>
                <a:defRPr sz="1000"/>
              </a:pPr>
              <a:endParaRPr>
                <a:latin typeface="+mj-ea"/>
                <a:ea typeface="+mj-ea"/>
              </a:endParaRPr>
            </a:p>
          </p:txBody>
        </p:sp>
      </p:grpSp>
      <p:grpSp>
        <p:nvGrpSpPr>
          <p:cNvPr id="5" name="组合 4"/>
          <p:cNvGrpSpPr/>
          <p:nvPr/>
        </p:nvGrpSpPr>
        <p:grpSpPr>
          <a:xfrm>
            <a:off x="7078264" y="2202429"/>
            <a:ext cx="4508623" cy="663575"/>
            <a:chOff x="7078264" y="2202429"/>
            <a:chExt cx="4508623" cy="663575"/>
          </a:xfrm>
        </p:grpSpPr>
        <p:grpSp>
          <p:nvGrpSpPr>
            <p:cNvPr id="3" name="组合 2"/>
            <p:cNvGrpSpPr/>
            <p:nvPr/>
          </p:nvGrpSpPr>
          <p:grpSpPr>
            <a:xfrm>
              <a:off x="7717197" y="2202429"/>
              <a:ext cx="3869690" cy="663575"/>
              <a:chOff x="7717197" y="2202429"/>
              <a:chExt cx="3869690" cy="663575"/>
            </a:xfrm>
          </p:grpSpPr>
          <p:sp>
            <p:nvSpPr>
              <p:cNvPr id="3788" name="Shape 3788"/>
              <p:cNvSpPr/>
              <p:nvPr/>
            </p:nvSpPr>
            <p:spPr>
              <a:xfrm>
                <a:off x="7717197" y="2202429"/>
                <a:ext cx="217170" cy="352425"/>
              </a:xfrm>
              <a:prstGeom prst="rect">
                <a:avLst/>
              </a:prstGeom>
              <a:ln w="12700">
                <a:miter lim="400000"/>
              </a:ln>
            </p:spPr>
            <p:txBody>
              <a:bodyPr wrap="none" lIns="45719" rIns="45719">
                <a:spAutoFit/>
              </a:bodyPr>
              <a:lstStyle>
                <a:lvl1pPr>
                  <a:defRPr sz="1600" b="1">
                    <a:solidFill>
                      <a:srgbClr val="333F50"/>
                    </a:solidFill>
                  </a:defRPr>
                </a:lvl1pPr>
              </a:lstStyle>
              <a:p>
                <a:endParaRPr dirty="0">
                  <a:latin typeface="+mj-ea"/>
                  <a:ea typeface="+mj-ea"/>
                </a:endParaRPr>
              </a:p>
            </p:txBody>
          </p:sp>
          <p:sp>
            <p:nvSpPr>
              <p:cNvPr id="3789" name="Shape 3789"/>
              <p:cNvSpPr/>
              <p:nvPr/>
            </p:nvSpPr>
            <p:spPr>
              <a:xfrm>
                <a:off x="7815622" y="2317364"/>
                <a:ext cx="3771265" cy="548640"/>
              </a:xfrm>
              <a:prstGeom prst="rect">
                <a:avLst/>
              </a:prstGeom>
              <a:ln w="12700">
                <a:miter lim="400000"/>
              </a:ln>
            </p:spPr>
            <p:txBody>
              <a:bodyPr wrap="square" lIns="45719" rIns="45719">
                <a:spAutoFit/>
              </a:bodyPr>
              <a:lstStyle/>
              <a:p>
                <a:pPr>
                  <a:defRPr sz="1200">
                    <a:solidFill>
                      <a:srgbClr val="44546A"/>
                    </a:solidFill>
                  </a:defRPr>
                </a:pPr>
                <a:r>
                  <a:rPr lang="zh-CN" sz="2800" dirty="0">
                    <a:latin typeface="+mj-ea"/>
                    <a:ea typeface="+mj-ea"/>
                  </a:rPr>
                  <a:t>科研是教学素材源头</a:t>
                </a:r>
                <a:endParaRPr lang="zh-CN" sz="2800" dirty="0">
                  <a:latin typeface="+mj-ea"/>
                  <a:ea typeface="+mj-ea"/>
                </a:endParaRPr>
              </a:p>
            </p:txBody>
          </p:sp>
        </p:grpSp>
        <p:sp>
          <p:nvSpPr>
            <p:cNvPr id="3798" name="Shape 3798"/>
            <p:cNvSpPr/>
            <p:nvPr/>
          </p:nvSpPr>
          <p:spPr>
            <a:xfrm>
              <a:off x="7078264" y="2317427"/>
              <a:ext cx="579609" cy="501541"/>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824" y="0"/>
                    <a:pt x="0" y="3912"/>
                    <a:pt x="0" y="8635"/>
                  </a:cubicBezTo>
                  <a:cubicBezTo>
                    <a:pt x="0" y="11538"/>
                    <a:pt x="1430" y="13998"/>
                    <a:pt x="4119" y="15646"/>
                  </a:cubicBezTo>
                  <a:cubicBezTo>
                    <a:pt x="3757" y="17492"/>
                    <a:pt x="3031" y="19952"/>
                    <a:pt x="1964" y="21206"/>
                  </a:cubicBezTo>
                  <a:cubicBezTo>
                    <a:pt x="1964" y="21403"/>
                    <a:pt x="1964" y="21403"/>
                    <a:pt x="1964" y="21600"/>
                  </a:cubicBezTo>
                  <a:lnTo>
                    <a:pt x="2326" y="21600"/>
                  </a:lnTo>
                  <a:cubicBezTo>
                    <a:pt x="2519" y="21600"/>
                    <a:pt x="7150" y="21206"/>
                    <a:pt x="10352" y="17492"/>
                  </a:cubicBezTo>
                  <a:cubicBezTo>
                    <a:pt x="10352" y="17492"/>
                    <a:pt x="10544" y="17492"/>
                    <a:pt x="10715" y="17492"/>
                  </a:cubicBezTo>
                  <a:cubicBezTo>
                    <a:pt x="16776" y="17492"/>
                    <a:pt x="21600" y="13580"/>
                    <a:pt x="21600" y="8635"/>
                  </a:cubicBezTo>
                  <a:cubicBezTo>
                    <a:pt x="21600" y="3912"/>
                    <a:pt x="16776" y="0"/>
                    <a:pt x="10715" y="0"/>
                  </a:cubicBezTo>
                  <a:close/>
                </a:path>
              </a:pathLst>
            </a:custGeom>
            <a:solidFill>
              <a:schemeClr val="accent4"/>
            </a:solidFill>
            <a:ln w="12700">
              <a:miter lim="400000"/>
            </a:ln>
          </p:spPr>
          <p:txBody>
            <a:bodyPr lIns="45719" rIns="45719" anchor="ctr"/>
            <a:lstStyle/>
            <a:p>
              <a:pPr>
                <a:defRPr sz="2400"/>
              </a:pPr>
              <a:endParaRPr>
                <a:latin typeface="+mj-ea"/>
                <a:ea typeface="+mj-ea"/>
              </a:endParaRPr>
            </a:p>
          </p:txBody>
        </p:sp>
      </p:grpSp>
      <p:sp>
        <p:nvSpPr>
          <p:cNvPr id="2" name="灯片编号占位符 1"/>
          <p:cNvSpPr>
            <a:spLocks noGrp="1"/>
          </p:cNvSpPr>
          <p:nvPr>
            <p:ph type="sldNum" sz="quarter" idx="2"/>
          </p:nvPr>
        </p:nvSpPr>
        <p:spPr>
          <a:xfrm>
            <a:off x="11294745" y="6381750"/>
            <a:ext cx="360045" cy="303530"/>
          </a:xfrm>
        </p:spPr>
        <p:txBody>
          <a:bodyPr wrap="square"/>
          <a:lstStyle/>
          <a:p>
            <a:fld id="{86CB4B4D-7CA3-9044-876B-883B54F8677D}" type="slidenum">
              <a:rPr lang="en-US" altLang="zh-CN" smtClean="0"/>
            </a:fld>
            <a:endParaRPr lang="en-US" altLang="zh-CN"/>
          </a:p>
        </p:txBody>
      </p:sp>
      <p:sp>
        <p:nvSpPr>
          <p:cNvPr id="32" name="Shape 60"/>
          <p:cNvSpPr/>
          <p:nvPr/>
        </p:nvSpPr>
        <p:spPr>
          <a:xfrm>
            <a:off x="3182204" y="1053894"/>
            <a:ext cx="5827594" cy="350047"/>
          </a:xfrm>
          <a:prstGeom prst="rect">
            <a:avLst/>
          </a:prstGeom>
          <a:ln w="12700">
            <a:miter lim="400000"/>
          </a:ln>
        </p:spPr>
        <p:txBody>
          <a:bodyPr lIns="54373" tIns="54373" rIns="54373" bIns="54373">
            <a:normAutofit fontScale="92500" lnSpcReduction="20000"/>
          </a:bodyPr>
          <a:lstStyle/>
          <a:p>
            <a:pPr algn="ctr" defTabSz="1087120">
              <a:lnSpc>
                <a:spcPct val="120000"/>
              </a:lnSpc>
              <a:spcBef>
                <a:spcPts val="300"/>
              </a:spcBef>
              <a:defRPr sz="1600">
                <a:solidFill>
                  <a:srgbClr val="333F50"/>
                </a:solidFill>
              </a:defRPr>
            </a:pPr>
            <a:endParaRPr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3786"/>
                                        </p:tgtEl>
                                        <p:attrNameLst>
                                          <p:attrName>style.visibility</p:attrName>
                                        </p:attrNameLst>
                                      </p:cBhvr>
                                      <p:to>
                                        <p:strVal val="visible"/>
                                      </p:to>
                                    </p:set>
                                    <p:animEffect transition="in" filter="dissolve">
                                      <p:cBhvr>
                                        <p:cTn id="7" dur="1000"/>
                                        <p:tgtEl>
                                          <p:spTgt spid="378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indefinite" fill="hold"/>
                                        <p:tgtEl>
                                          <p:spTgt spid="3787"/>
                                        </p:tgtEl>
                                        <p:attrNameLst>
                                          <p:attrName>style.visibility</p:attrName>
                                        </p:attrNameLst>
                                      </p:cBhvr>
                                      <p:to>
                                        <p:strVal val="visible"/>
                                      </p:to>
                                    </p:set>
                                    <p:animEffect transition="in" filter="wipe(left)">
                                      <p:cBhvr>
                                        <p:cTn id="11" dur="500"/>
                                        <p:tgtEl>
                                          <p:spTgt spid="378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indefinite" fill="hold"/>
                                        <p:tgtEl>
                                          <p:spTgt spid="3794"/>
                                        </p:tgtEl>
                                        <p:attrNameLst>
                                          <p:attrName>style.visibility</p:attrName>
                                        </p:attrNameLst>
                                      </p:cBhvr>
                                      <p:to>
                                        <p:strVal val="visible"/>
                                      </p:to>
                                    </p:set>
                                    <p:animEffect transition="in" filter="wipe(left)">
                                      <p:cBhvr>
                                        <p:cTn id="21" dur="500"/>
                                        <p:tgtEl>
                                          <p:spTgt spid="379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indefinite" fill="hold"/>
                                        <p:tgtEl>
                                          <p:spTgt spid="3795"/>
                                        </p:tgtEl>
                                        <p:attrNameLst>
                                          <p:attrName>style.visibility</p:attrName>
                                        </p:attrNameLst>
                                      </p:cBhvr>
                                      <p:to>
                                        <p:strVal val="visible"/>
                                      </p:to>
                                    </p:set>
                                    <p:animEffect transition="in" filter="wipe(left)">
                                      <p:cBhvr>
                                        <p:cTn id="31" dur="500"/>
                                        <p:tgtEl>
                                          <p:spTgt spid="3795"/>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6" grpId="0" bldLvl="0" animBg="1" advAuto="0"/>
      <p:bldP spid="3787" grpId="0" bldLvl="0" animBg="1" advAuto="0"/>
      <p:bldP spid="3794" grpId="0" bldLvl="0" animBg="1" advAuto="0"/>
      <p:bldP spid="3795" grpId="0" bldLvl="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5" name="Shape 4585"/>
          <p:cNvSpPr>
            <a:spLocks noGrp="1"/>
          </p:cNvSpPr>
          <p:nvPr>
            <p:ph type="title"/>
          </p:nvPr>
        </p:nvSpPr>
        <p:spPr>
          <a:xfrm>
            <a:off x="911360" y="314473"/>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rPr>
              <a:t>学校科研存在的困境之二：科研能力不足</a:t>
            </a:r>
            <a:endParaRPr lang="zh-CN" altLang="en-US" sz="3600" dirty="0">
              <a:latin typeface="微软雅黑" panose="020B0503020204020204" pitchFamily="34" charset="-122"/>
              <a:ea typeface="微软雅黑" panose="020B0503020204020204" pitchFamily="34" charset="-122"/>
            </a:endParaRPr>
          </a:p>
        </p:txBody>
      </p:sp>
      <p:grpSp>
        <p:nvGrpSpPr>
          <p:cNvPr id="4588" name="Group 4588"/>
          <p:cNvGrpSpPr/>
          <p:nvPr/>
        </p:nvGrpSpPr>
        <p:grpSpPr>
          <a:xfrm>
            <a:off x="911078" y="2096246"/>
            <a:ext cx="1791320" cy="1772939"/>
            <a:chOff x="0" y="0"/>
            <a:chExt cx="1791319" cy="1772938"/>
          </a:xfrm>
        </p:grpSpPr>
        <p:sp>
          <p:nvSpPr>
            <p:cNvPr id="4586" name="Shape 4586"/>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14402" y="21600"/>
                    <a:pt x="17894" y="21600"/>
                    <a:pt x="21600" y="21600"/>
                  </a:cubicBezTo>
                  <a:cubicBezTo>
                    <a:pt x="21600" y="20716"/>
                    <a:pt x="21600" y="19616"/>
                    <a:pt x="21600" y="18516"/>
                  </a:cubicBezTo>
                  <a:cubicBezTo>
                    <a:pt x="20511" y="18516"/>
                    <a:pt x="19415" y="18516"/>
                    <a:pt x="18326" y="18516"/>
                  </a:cubicBezTo>
                  <a:close/>
                  <a:moveTo>
                    <a:pt x="19197" y="18516"/>
                  </a:moveTo>
                  <a:lnTo>
                    <a:pt x="18765" y="18516"/>
                  </a:lnTo>
                  <a:lnTo>
                    <a:pt x="19197" y="18516"/>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4587" name="Shape 4587"/>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3274" y="10800"/>
                  </a:moveTo>
                  <a:cubicBezTo>
                    <a:pt x="3274" y="6609"/>
                    <a:pt x="6548" y="3301"/>
                    <a:pt x="10911" y="3301"/>
                  </a:cubicBezTo>
                  <a:cubicBezTo>
                    <a:pt x="15052" y="3301"/>
                    <a:pt x="18326" y="6609"/>
                    <a:pt x="18326" y="10800"/>
                  </a:cubicBezTo>
                  <a:cubicBezTo>
                    <a:pt x="18326" y="12781"/>
                    <a:pt x="17669" y="14765"/>
                    <a:pt x="16148" y="16308"/>
                  </a:cubicBezTo>
                  <a:cubicBezTo>
                    <a:pt x="18326" y="16308"/>
                    <a:pt x="18326" y="16308"/>
                    <a:pt x="18326" y="16308"/>
                  </a:cubicBezTo>
                  <a:cubicBezTo>
                    <a:pt x="18326" y="18516"/>
                    <a:pt x="18326" y="18516"/>
                    <a:pt x="18326" y="18516"/>
                  </a:cubicBezTo>
                  <a:cubicBezTo>
                    <a:pt x="10911" y="18516"/>
                    <a:pt x="10911" y="18516"/>
                    <a:pt x="10911" y="18516"/>
                  </a:cubicBezTo>
                  <a:cubicBezTo>
                    <a:pt x="6548" y="18516"/>
                    <a:pt x="3274" y="15208"/>
                    <a:pt x="3274" y="10800"/>
                  </a:cubicBezTo>
                  <a:close/>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21600" y="21600"/>
                    <a:pt x="21600" y="21600"/>
                    <a:pt x="21600" y="21600"/>
                  </a:cubicBezTo>
                  <a:cubicBezTo>
                    <a:pt x="21600" y="18516"/>
                    <a:pt x="21600" y="18516"/>
                    <a:pt x="21600" y="18516"/>
                  </a:cubicBezTo>
                  <a:lnTo>
                    <a:pt x="18326" y="18516"/>
                  </a:lnTo>
                  <a:close/>
                </a:path>
              </a:pathLst>
            </a:custGeom>
            <a:solidFill>
              <a:srgbClr val="00814C"/>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grpSp>
        <p:nvGrpSpPr>
          <p:cNvPr id="4591" name="Group 4591"/>
          <p:cNvGrpSpPr/>
          <p:nvPr/>
        </p:nvGrpSpPr>
        <p:grpSpPr>
          <a:xfrm>
            <a:off x="3685140" y="2096246"/>
            <a:ext cx="1791321" cy="1772939"/>
            <a:chOff x="0" y="0"/>
            <a:chExt cx="1791319" cy="1772938"/>
          </a:xfrm>
        </p:grpSpPr>
        <p:sp>
          <p:nvSpPr>
            <p:cNvPr id="4589" name="Shape 4589"/>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14402" y="21600"/>
                    <a:pt x="17894" y="21600"/>
                    <a:pt x="21600" y="21600"/>
                  </a:cubicBezTo>
                  <a:cubicBezTo>
                    <a:pt x="21600" y="20716"/>
                    <a:pt x="21600" y="19616"/>
                    <a:pt x="21600" y="18516"/>
                  </a:cubicBezTo>
                  <a:cubicBezTo>
                    <a:pt x="20511" y="18516"/>
                    <a:pt x="19415" y="18516"/>
                    <a:pt x="18326" y="18516"/>
                  </a:cubicBezTo>
                  <a:close/>
                  <a:moveTo>
                    <a:pt x="19197" y="18516"/>
                  </a:moveTo>
                  <a:lnTo>
                    <a:pt x="18765" y="18516"/>
                  </a:lnTo>
                  <a:lnTo>
                    <a:pt x="19197" y="18516"/>
                  </a:ln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4590" name="Shape 4590"/>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3274" y="10800"/>
                  </a:moveTo>
                  <a:cubicBezTo>
                    <a:pt x="3274" y="6609"/>
                    <a:pt x="6548" y="3301"/>
                    <a:pt x="10911" y="3301"/>
                  </a:cubicBezTo>
                  <a:cubicBezTo>
                    <a:pt x="15052" y="3301"/>
                    <a:pt x="18326" y="6609"/>
                    <a:pt x="18326" y="10800"/>
                  </a:cubicBezTo>
                  <a:cubicBezTo>
                    <a:pt x="18326" y="12781"/>
                    <a:pt x="17669" y="14765"/>
                    <a:pt x="16148" y="16308"/>
                  </a:cubicBezTo>
                  <a:cubicBezTo>
                    <a:pt x="18326" y="16308"/>
                    <a:pt x="18326" y="16308"/>
                    <a:pt x="18326" y="16308"/>
                  </a:cubicBezTo>
                  <a:cubicBezTo>
                    <a:pt x="18326" y="18516"/>
                    <a:pt x="18326" y="18516"/>
                    <a:pt x="18326" y="18516"/>
                  </a:cubicBezTo>
                  <a:cubicBezTo>
                    <a:pt x="10911" y="18516"/>
                    <a:pt x="10911" y="18516"/>
                    <a:pt x="10911" y="18516"/>
                  </a:cubicBezTo>
                  <a:cubicBezTo>
                    <a:pt x="6548" y="18516"/>
                    <a:pt x="3274" y="15208"/>
                    <a:pt x="3274" y="10800"/>
                  </a:cubicBezTo>
                  <a:close/>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21600" y="21600"/>
                    <a:pt x="21600" y="21600"/>
                    <a:pt x="21600" y="21600"/>
                  </a:cubicBezTo>
                  <a:cubicBezTo>
                    <a:pt x="21600" y="18516"/>
                    <a:pt x="21600" y="18516"/>
                    <a:pt x="21600" y="18516"/>
                  </a:cubicBezTo>
                  <a:lnTo>
                    <a:pt x="18326" y="18516"/>
                  </a:lnTo>
                  <a:close/>
                </a:path>
              </a:pathLst>
            </a:custGeom>
            <a:solidFill>
              <a:srgbClr val="2E75B6"/>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grpSp>
        <p:nvGrpSpPr>
          <p:cNvPr id="4594" name="Group 4594"/>
          <p:cNvGrpSpPr/>
          <p:nvPr/>
        </p:nvGrpSpPr>
        <p:grpSpPr>
          <a:xfrm>
            <a:off x="6474997" y="2096246"/>
            <a:ext cx="1791320" cy="1772939"/>
            <a:chOff x="0" y="0"/>
            <a:chExt cx="1791319" cy="1772938"/>
          </a:xfrm>
        </p:grpSpPr>
        <p:sp>
          <p:nvSpPr>
            <p:cNvPr id="4592" name="Shape 4592"/>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14402" y="21600"/>
                    <a:pt x="17894" y="21600"/>
                    <a:pt x="21600" y="21600"/>
                  </a:cubicBezTo>
                  <a:cubicBezTo>
                    <a:pt x="21600" y="20716"/>
                    <a:pt x="21600" y="19616"/>
                    <a:pt x="21600" y="18516"/>
                  </a:cubicBezTo>
                  <a:cubicBezTo>
                    <a:pt x="20511" y="18516"/>
                    <a:pt x="19415" y="18516"/>
                    <a:pt x="18326" y="18516"/>
                  </a:cubicBezTo>
                  <a:close/>
                  <a:moveTo>
                    <a:pt x="19197" y="18516"/>
                  </a:moveTo>
                  <a:lnTo>
                    <a:pt x="18765" y="18516"/>
                  </a:lnTo>
                  <a:lnTo>
                    <a:pt x="19197" y="18516"/>
                  </a:lnTo>
                  <a:close/>
                </a:path>
              </a:pathLst>
            </a:custGeom>
            <a:solidFill>
              <a:schemeClr val="accent4"/>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4593" name="Shape 4593"/>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3274" y="10800"/>
                  </a:moveTo>
                  <a:cubicBezTo>
                    <a:pt x="3274" y="6609"/>
                    <a:pt x="6548" y="3301"/>
                    <a:pt x="10911" y="3301"/>
                  </a:cubicBezTo>
                  <a:cubicBezTo>
                    <a:pt x="15052" y="3301"/>
                    <a:pt x="18326" y="6609"/>
                    <a:pt x="18326" y="10800"/>
                  </a:cubicBezTo>
                  <a:cubicBezTo>
                    <a:pt x="18326" y="12781"/>
                    <a:pt x="17669" y="14765"/>
                    <a:pt x="16148" y="16308"/>
                  </a:cubicBezTo>
                  <a:cubicBezTo>
                    <a:pt x="18326" y="16308"/>
                    <a:pt x="18326" y="16308"/>
                    <a:pt x="18326" y="16308"/>
                  </a:cubicBezTo>
                  <a:cubicBezTo>
                    <a:pt x="18326" y="18516"/>
                    <a:pt x="18326" y="18516"/>
                    <a:pt x="18326" y="18516"/>
                  </a:cubicBezTo>
                  <a:cubicBezTo>
                    <a:pt x="10911" y="18516"/>
                    <a:pt x="10911" y="18516"/>
                    <a:pt x="10911" y="18516"/>
                  </a:cubicBezTo>
                  <a:cubicBezTo>
                    <a:pt x="6548" y="18516"/>
                    <a:pt x="3274" y="15208"/>
                    <a:pt x="3274" y="10800"/>
                  </a:cubicBezTo>
                  <a:close/>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21600" y="21600"/>
                    <a:pt x="21600" y="21600"/>
                    <a:pt x="21600" y="21600"/>
                  </a:cubicBezTo>
                  <a:cubicBezTo>
                    <a:pt x="21600" y="18516"/>
                    <a:pt x="21600" y="18516"/>
                    <a:pt x="21600" y="18516"/>
                  </a:cubicBezTo>
                  <a:lnTo>
                    <a:pt x="18326" y="18516"/>
                  </a:lnTo>
                  <a:close/>
                </a:path>
              </a:pathLst>
            </a:custGeom>
            <a:solidFill>
              <a:srgbClr val="DD301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grpSp>
        <p:nvGrpSpPr>
          <p:cNvPr id="4597" name="Group 4597"/>
          <p:cNvGrpSpPr/>
          <p:nvPr/>
        </p:nvGrpSpPr>
        <p:grpSpPr>
          <a:xfrm>
            <a:off x="9264853" y="2096246"/>
            <a:ext cx="1791320" cy="1772939"/>
            <a:chOff x="0" y="0"/>
            <a:chExt cx="1791319" cy="1772938"/>
          </a:xfrm>
        </p:grpSpPr>
        <p:sp>
          <p:nvSpPr>
            <p:cNvPr id="4595" name="Shape 4595"/>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14402" y="21600"/>
                    <a:pt x="17894" y="21600"/>
                    <a:pt x="21600" y="21600"/>
                  </a:cubicBezTo>
                  <a:cubicBezTo>
                    <a:pt x="21600" y="20716"/>
                    <a:pt x="21600" y="19616"/>
                    <a:pt x="21600" y="18516"/>
                  </a:cubicBezTo>
                  <a:cubicBezTo>
                    <a:pt x="20511" y="18516"/>
                    <a:pt x="19415" y="18516"/>
                    <a:pt x="18326" y="18516"/>
                  </a:cubicBezTo>
                  <a:close/>
                  <a:moveTo>
                    <a:pt x="19197" y="18516"/>
                  </a:moveTo>
                  <a:lnTo>
                    <a:pt x="18765" y="18516"/>
                  </a:lnTo>
                  <a:lnTo>
                    <a:pt x="19197" y="18516"/>
                  </a:ln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4596" name="Shape 4596"/>
            <p:cNvSpPr/>
            <p:nvPr/>
          </p:nvSpPr>
          <p:spPr>
            <a:xfrm>
              <a:off x="0" y="0"/>
              <a:ext cx="1791320" cy="1772939"/>
            </a:xfrm>
            <a:custGeom>
              <a:avLst/>
              <a:gdLst/>
              <a:ahLst/>
              <a:cxnLst>
                <a:cxn ang="0">
                  <a:pos x="wd2" y="hd2"/>
                </a:cxn>
                <a:cxn ang="5400000">
                  <a:pos x="wd2" y="hd2"/>
                </a:cxn>
                <a:cxn ang="10800000">
                  <a:pos x="wd2" y="hd2"/>
                </a:cxn>
                <a:cxn ang="16200000">
                  <a:pos x="wd2" y="hd2"/>
                </a:cxn>
              </a:cxnLst>
              <a:rect l="0" t="0" r="r" b="b"/>
              <a:pathLst>
                <a:path w="21600" h="21600" extrusionOk="0">
                  <a:moveTo>
                    <a:pt x="3274" y="10800"/>
                  </a:moveTo>
                  <a:cubicBezTo>
                    <a:pt x="3274" y="6609"/>
                    <a:pt x="6548" y="3301"/>
                    <a:pt x="10911" y="3301"/>
                  </a:cubicBezTo>
                  <a:cubicBezTo>
                    <a:pt x="15052" y="3301"/>
                    <a:pt x="18326" y="6609"/>
                    <a:pt x="18326" y="10800"/>
                  </a:cubicBezTo>
                  <a:cubicBezTo>
                    <a:pt x="18326" y="12781"/>
                    <a:pt x="17669" y="14765"/>
                    <a:pt x="16148" y="16308"/>
                  </a:cubicBezTo>
                  <a:cubicBezTo>
                    <a:pt x="18326" y="16308"/>
                    <a:pt x="18326" y="16308"/>
                    <a:pt x="18326" y="16308"/>
                  </a:cubicBezTo>
                  <a:cubicBezTo>
                    <a:pt x="18326" y="18516"/>
                    <a:pt x="18326" y="18516"/>
                    <a:pt x="18326" y="18516"/>
                  </a:cubicBezTo>
                  <a:cubicBezTo>
                    <a:pt x="10911" y="18516"/>
                    <a:pt x="10911" y="18516"/>
                    <a:pt x="10911" y="18516"/>
                  </a:cubicBezTo>
                  <a:cubicBezTo>
                    <a:pt x="6548" y="18516"/>
                    <a:pt x="3274" y="15208"/>
                    <a:pt x="3274" y="10800"/>
                  </a:cubicBezTo>
                  <a:close/>
                  <a:moveTo>
                    <a:pt x="18326" y="18516"/>
                  </a:moveTo>
                  <a:cubicBezTo>
                    <a:pt x="20511" y="16528"/>
                    <a:pt x="21600" y="13664"/>
                    <a:pt x="21600" y="10800"/>
                  </a:cubicBezTo>
                  <a:cubicBezTo>
                    <a:pt x="21600" y="4845"/>
                    <a:pt x="16798" y="0"/>
                    <a:pt x="10911" y="0"/>
                  </a:cubicBezTo>
                  <a:cubicBezTo>
                    <a:pt x="4802" y="0"/>
                    <a:pt x="0" y="4845"/>
                    <a:pt x="0" y="10800"/>
                  </a:cubicBezTo>
                  <a:cubicBezTo>
                    <a:pt x="0" y="16972"/>
                    <a:pt x="4802" y="21600"/>
                    <a:pt x="10911" y="21600"/>
                  </a:cubicBezTo>
                  <a:cubicBezTo>
                    <a:pt x="21600" y="21600"/>
                    <a:pt x="21600" y="21600"/>
                    <a:pt x="21600" y="21600"/>
                  </a:cubicBezTo>
                  <a:cubicBezTo>
                    <a:pt x="21600" y="18516"/>
                    <a:pt x="21600" y="18516"/>
                    <a:pt x="21600" y="18516"/>
                  </a:cubicBezTo>
                  <a:lnTo>
                    <a:pt x="18326" y="18516"/>
                  </a:lnTo>
                  <a:close/>
                </a:path>
              </a:pathLst>
            </a:custGeom>
            <a:solidFill>
              <a:srgbClr val="262F38"/>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grpSp>
        <p:nvGrpSpPr>
          <p:cNvPr id="4601" name="Group 4601"/>
          <p:cNvGrpSpPr/>
          <p:nvPr/>
        </p:nvGrpSpPr>
        <p:grpSpPr>
          <a:xfrm>
            <a:off x="1352987" y="2531450"/>
            <a:ext cx="864379" cy="907768"/>
            <a:chOff x="0" y="0"/>
            <a:chExt cx="864378" cy="907767"/>
          </a:xfrm>
        </p:grpSpPr>
        <p:sp>
          <p:nvSpPr>
            <p:cNvPr id="4598" name="Shape 4598"/>
            <p:cNvSpPr/>
            <p:nvPr/>
          </p:nvSpPr>
          <p:spPr>
            <a:xfrm>
              <a:off x="54031" y="52017"/>
              <a:ext cx="810348" cy="810347"/>
            </a:xfrm>
            <a:prstGeom prst="ellipse">
              <a:avLst/>
            </a:prstGeom>
            <a:no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599" name="Shape 4599"/>
            <p:cNvSpPr/>
            <p:nvPr/>
          </p:nvSpPr>
          <p:spPr>
            <a:xfrm>
              <a:off x="284091" y="279253"/>
              <a:ext cx="432756" cy="382707"/>
            </a:xfrm>
            <a:custGeom>
              <a:avLst/>
              <a:gdLst/>
              <a:ahLst/>
              <a:cxnLst>
                <a:cxn ang="0">
                  <a:pos x="wd2" y="hd2"/>
                </a:cxn>
                <a:cxn ang="5400000">
                  <a:pos x="wd2" y="hd2"/>
                </a:cxn>
                <a:cxn ang="10800000">
                  <a:pos x="wd2" y="hd2"/>
                </a:cxn>
                <a:cxn ang="16200000">
                  <a:pos x="wd2" y="hd2"/>
                </a:cxn>
              </a:cxnLst>
              <a:rect l="0" t="0" r="r" b="b"/>
              <a:pathLst>
                <a:path w="21600" h="21600" extrusionOk="0">
                  <a:moveTo>
                    <a:pt x="15123" y="19502"/>
                  </a:moveTo>
                  <a:cubicBezTo>
                    <a:pt x="14831" y="19502"/>
                    <a:pt x="14555" y="19813"/>
                    <a:pt x="14555" y="20299"/>
                  </a:cubicBezTo>
                  <a:cubicBezTo>
                    <a:pt x="14555" y="20629"/>
                    <a:pt x="14831" y="20959"/>
                    <a:pt x="15123" y="20959"/>
                  </a:cubicBezTo>
                  <a:cubicBezTo>
                    <a:pt x="15416" y="20959"/>
                    <a:pt x="15692" y="20629"/>
                    <a:pt x="15692" y="20299"/>
                  </a:cubicBezTo>
                  <a:cubicBezTo>
                    <a:pt x="15692" y="19813"/>
                    <a:pt x="15416" y="19502"/>
                    <a:pt x="15123" y="19502"/>
                  </a:cubicBezTo>
                  <a:close/>
                  <a:moveTo>
                    <a:pt x="6371" y="14327"/>
                  </a:moveTo>
                  <a:lnTo>
                    <a:pt x="8250" y="14327"/>
                  </a:lnTo>
                  <a:lnTo>
                    <a:pt x="8250" y="16452"/>
                  </a:lnTo>
                  <a:lnTo>
                    <a:pt x="6371" y="16452"/>
                  </a:lnTo>
                  <a:close/>
                  <a:moveTo>
                    <a:pt x="3034" y="14327"/>
                  </a:moveTo>
                  <a:lnTo>
                    <a:pt x="5065" y="14327"/>
                  </a:lnTo>
                  <a:lnTo>
                    <a:pt x="5065" y="16452"/>
                  </a:lnTo>
                  <a:lnTo>
                    <a:pt x="3034" y="16452"/>
                  </a:lnTo>
                  <a:close/>
                  <a:moveTo>
                    <a:pt x="20308" y="13655"/>
                  </a:moveTo>
                  <a:cubicBezTo>
                    <a:pt x="20015" y="13655"/>
                    <a:pt x="19740" y="13966"/>
                    <a:pt x="19740" y="14296"/>
                  </a:cubicBezTo>
                  <a:cubicBezTo>
                    <a:pt x="19740" y="14782"/>
                    <a:pt x="20015" y="14937"/>
                    <a:pt x="20308" y="14937"/>
                  </a:cubicBezTo>
                  <a:cubicBezTo>
                    <a:pt x="20739" y="14937"/>
                    <a:pt x="21032" y="14782"/>
                    <a:pt x="21032" y="14296"/>
                  </a:cubicBezTo>
                  <a:cubicBezTo>
                    <a:pt x="21032" y="13966"/>
                    <a:pt x="20739" y="13655"/>
                    <a:pt x="20308" y="13655"/>
                  </a:cubicBezTo>
                  <a:close/>
                  <a:moveTo>
                    <a:pt x="9939" y="13655"/>
                  </a:moveTo>
                  <a:cubicBezTo>
                    <a:pt x="9646" y="13655"/>
                    <a:pt x="9370" y="13966"/>
                    <a:pt x="9370" y="14296"/>
                  </a:cubicBezTo>
                  <a:cubicBezTo>
                    <a:pt x="9370" y="14782"/>
                    <a:pt x="9646" y="14937"/>
                    <a:pt x="9939" y="14937"/>
                  </a:cubicBezTo>
                  <a:cubicBezTo>
                    <a:pt x="10232" y="14937"/>
                    <a:pt x="10507" y="14782"/>
                    <a:pt x="10507" y="14296"/>
                  </a:cubicBezTo>
                  <a:cubicBezTo>
                    <a:pt x="10507" y="13966"/>
                    <a:pt x="10232" y="13655"/>
                    <a:pt x="9939" y="13655"/>
                  </a:cubicBezTo>
                  <a:close/>
                  <a:moveTo>
                    <a:pt x="6371" y="10895"/>
                  </a:moveTo>
                  <a:lnTo>
                    <a:pt x="8250" y="10895"/>
                  </a:lnTo>
                  <a:lnTo>
                    <a:pt x="8250" y="13021"/>
                  </a:lnTo>
                  <a:lnTo>
                    <a:pt x="6371" y="13021"/>
                  </a:lnTo>
                  <a:close/>
                  <a:moveTo>
                    <a:pt x="3034" y="10895"/>
                  </a:moveTo>
                  <a:lnTo>
                    <a:pt x="5065" y="10895"/>
                  </a:lnTo>
                  <a:lnTo>
                    <a:pt x="5065" y="13021"/>
                  </a:lnTo>
                  <a:lnTo>
                    <a:pt x="3034" y="13021"/>
                  </a:lnTo>
                  <a:close/>
                  <a:moveTo>
                    <a:pt x="18000" y="10567"/>
                  </a:moveTo>
                  <a:cubicBezTo>
                    <a:pt x="18000" y="10567"/>
                    <a:pt x="18000" y="10567"/>
                    <a:pt x="15692" y="13150"/>
                  </a:cubicBezTo>
                  <a:cubicBezTo>
                    <a:pt x="15554" y="13150"/>
                    <a:pt x="15416" y="12995"/>
                    <a:pt x="15123" y="12995"/>
                  </a:cubicBezTo>
                  <a:cubicBezTo>
                    <a:pt x="14831" y="12995"/>
                    <a:pt x="14555" y="13150"/>
                    <a:pt x="14400" y="13325"/>
                  </a:cubicBezTo>
                  <a:cubicBezTo>
                    <a:pt x="14400" y="13325"/>
                    <a:pt x="14400" y="13325"/>
                    <a:pt x="11954" y="11363"/>
                  </a:cubicBezTo>
                  <a:cubicBezTo>
                    <a:pt x="11816" y="11053"/>
                    <a:pt x="11386" y="11208"/>
                    <a:pt x="11231" y="11363"/>
                  </a:cubicBezTo>
                  <a:cubicBezTo>
                    <a:pt x="11093" y="11538"/>
                    <a:pt x="11231" y="12024"/>
                    <a:pt x="11386" y="12179"/>
                  </a:cubicBezTo>
                  <a:cubicBezTo>
                    <a:pt x="11386" y="12179"/>
                    <a:pt x="11386" y="12179"/>
                    <a:pt x="13969" y="14452"/>
                  </a:cubicBezTo>
                  <a:cubicBezTo>
                    <a:pt x="13969" y="15112"/>
                    <a:pt x="14555" y="15598"/>
                    <a:pt x="15123" y="15598"/>
                  </a:cubicBezTo>
                  <a:cubicBezTo>
                    <a:pt x="15847" y="15598"/>
                    <a:pt x="16277" y="15112"/>
                    <a:pt x="16277" y="14296"/>
                  </a:cubicBezTo>
                  <a:lnTo>
                    <a:pt x="16277" y="14141"/>
                  </a:lnTo>
                  <a:cubicBezTo>
                    <a:pt x="16277" y="14141"/>
                    <a:pt x="16277" y="14141"/>
                    <a:pt x="18723" y="11363"/>
                  </a:cubicBezTo>
                  <a:cubicBezTo>
                    <a:pt x="18878" y="11053"/>
                    <a:pt x="19016" y="10722"/>
                    <a:pt x="18723" y="10567"/>
                  </a:cubicBezTo>
                  <a:cubicBezTo>
                    <a:pt x="18586" y="10392"/>
                    <a:pt x="18293" y="10392"/>
                    <a:pt x="18000" y="10567"/>
                  </a:cubicBezTo>
                  <a:close/>
                  <a:moveTo>
                    <a:pt x="15123" y="7809"/>
                  </a:moveTo>
                  <a:cubicBezTo>
                    <a:pt x="14831" y="7809"/>
                    <a:pt x="14555" y="8119"/>
                    <a:pt x="14555" y="8450"/>
                  </a:cubicBezTo>
                  <a:cubicBezTo>
                    <a:pt x="14555" y="8780"/>
                    <a:pt x="14831" y="9091"/>
                    <a:pt x="15123" y="9091"/>
                  </a:cubicBezTo>
                  <a:cubicBezTo>
                    <a:pt x="15416" y="9091"/>
                    <a:pt x="15692" y="8780"/>
                    <a:pt x="15692" y="8450"/>
                  </a:cubicBezTo>
                  <a:cubicBezTo>
                    <a:pt x="15692" y="8119"/>
                    <a:pt x="15416" y="7809"/>
                    <a:pt x="15123" y="7809"/>
                  </a:cubicBezTo>
                  <a:close/>
                  <a:moveTo>
                    <a:pt x="6371" y="7464"/>
                  </a:moveTo>
                  <a:lnTo>
                    <a:pt x="8250" y="7464"/>
                  </a:lnTo>
                  <a:lnTo>
                    <a:pt x="8250" y="9589"/>
                  </a:lnTo>
                  <a:lnTo>
                    <a:pt x="6371" y="9589"/>
                  </a:lnTo>
                  <a:close/>
                  <a:moveTo>
                    <a:pt x="1585" y="4876"/>
                  </a:moveTo>
                  <a:lnTo>
                    <a:pt x="1585" y="17870"/>
                  </a:lnTo>
                  <a:cubicBezTo>
                    <a:pt x="1585" y="17870"/>
                    <a:pt x="1585" y="17870"/>
                    <a:pt x="9646" y="17870"/>
                  </a:cubicBezTo>
                  <a:cubicBezTo>
                    <a:pt x="9078" y="16899"/>
                    <a:pt x="8785" y="15598"/>
                    <a:pt x="8785" y="14296"/>
                  </a:cubicBezTo>
                  <a:cubicBezTo>
                    <a:pt x="8785" y="12509"/>
                    <a:pt x="9370" y="10878"/>
                    <a:pt x="10369" y="9596"/>
                  </a:cubicBezTo>
                  <a:cubicBezTo>
                    <a:pt x="10369" y="9596"/>
                    <a:pt x="10369" y="9596"/>
                    <a:pt x="9508" y="9596"/>
                  </a:cubicBezTo>
                  <a:cubicBezTo>
                    <a:pt x="9508" y="9596"/>
                    <a:pt x="9508" y="9596"/>
                    <a:pt x="9508" y="7478"/>
                  </a:cubicBezTo>
                  <a:cubicBezTo>
                    <a:pt x="9508" y="7478"/>
                    <a:pt x="9508" y="7478"/>
                    <a:pt x="11386" y="7478"/>
                  </a:cubicBezTo>
                  <a:cubicBezTo>
                    <a:pt x="11386" y="7478"/>
                    <a:pt x="11386" y="7478"/>
                    <a:pt x="11386" y="8450"/>
                  </a:cubicBezTo>
                  <a:cubicBezTo>
                    <a:pt x="12385" y="7634"/>
                    <a:pt x="13694" y="7148"/>
                    <a:pt x="15123" y="7148"/>
                  </a:cubicBezTo>
                  <a:cubicBezTo>
                    <a:pt x="15416" y="7148"/>
                    <a:pt x="15847" y="7148"/>
                    <a:pt x="16140" y="7148"/>
                  </a:cubicBezTo>
                  <a:cubicBezTo>
                    <a:pt x="16140" y="7148"/>
                    <a:pt x="16140" y="7148"/>
                    <a:pt x="16140" y="4876"/>
                  </a:cubicBezTo>
                  <a:cubicBezTo>
                    <a:pt x="16140" y="4876"/>
                    <a:pt x="16140" y="4876"/>
                    <a:pt x="1585" y="4876"/>
                  </a:cubicBezTo>
                  <a:close/>
                  <a:moveTo>
                    <a:pt x="5770" y="1457"/>
                  </a:moveTo>
                  <a:lnTo>
                    <a:pt x="5770" y="3244"/>
                  </a:lnTo>
                  <a:cubicBezTo>
                    <a:pt x="5770" y="3244"/>
                    <a:pt x="5770" y="3244"/>
                    <a:pt x="11954" y="3244"/>
                  </a:cubicBezTo>
                  <a:cubicBezTo>
                    <a:pt x="11954" y="3244"/>
                    <a:pt x="11954" y="3244"/>
                    <a:pt x="11954" y="1457"/>
                  </a:cubicBezTo>
                  <a:cubicBezTo>
                    <a:pt x="11954" y="1457"/>
                    <a:pt x="11954" y="1457"/>
                    <a:pt x="5770" y="1457"/>
                  </a:cubicBezTo>
                  <a:close/>
                  <a:moveTo>
                    <a:pt x="1292" y="0"/>
                  </a:moveTo>
                  <a:cubicBezTo>
                    <a:pt x="1292" y="0"/>
                    <a:pt x="1292" y="0"/>
                    <a:pt x="16415" y="0"/>
                  </a:cubicBezTo>
                  <a:cubicBezTo>
                    <a:pt x="17139" y="0"/>
                    <a:pt x="17724" y="660"/>
                    <a:pt x="17724" y="1457"/>
                  </a:cubicBezTo>
                  <a:cubicBezTo>
                    <a:pt x="17724" y="1457"/>
                    <a:pt x="17724" y="1457"/>
                    <a:pt x="17724" y="7809"/>
                  </a:cubicBezTo>
                  <a:cubicBezTo>
                    <a:pt x="20015" y="8935"/>
                    <a:pt x="21600" y="11363"/>
                    <a:pt x="21600" y="14296"/>
                  </a:cubicBezTo>
                  <a:cubicBezTo>
                    <a:pt x="21600" y="18356"/>
                    <a:pt x="18723" y="21600"/>
                    <a:pt x="15123" y="21600"/>
                  </a:cubicBezTo>
                  <a:cubicBezTo>
                    <a:pt x="13694" y="21600"/>
                    <a:pt x="12247" y="20959"/>
                    <a:pt x="11093" y="19988"/>
                  </a:cubicBezTo>
                  <a:cubicBezTo>
                    <a:pt x="11093" y="19988"/>
                    <a:pt x="11093" y="19988"/>
                    <a:pt x="1292" y="19988"/>
                  </a:cubicBezTo>
                  <a:cubicBezTo>
                    <a:pt x="586" y="19988"/>
                    <a:pt x="0" y="19327"/>
                    <a:pt x="0" y="18512"/>
                  </a:cubicBezTo>
                  <a:cubicBezTo>
                    <a:pt x="0" y="18512"/>
                    <a:pt x="0" y="18512"/>
                    <a:pt x="0" y="1457"/>
                  </a:cubicBezTo>
                  <a:cubicBezTo>
                    <a:pt x="0" y="660"/>
                    <a:pt x="586" y="0"/>
                    <a:pt x="129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4600" name="Shape 4600"/>
            <p:cNvSpPr/>
            <p:nvPr/>
          </p:nvSpPr>
          <p:spPr>
            <a:xfrm rot="16200000">
              <a:off x="-78638" y="78637"/>
              <a:ext cx="907768" cy="750494"/>
            </a:xfrm>
            <a:custGeom>
              <a:avLst/>
              <a:gdLst/>
              <a:ahLst/>
              <a:cxnLst>
                <a:cxn ang="0">
                  <a:pos x="wd2" y="hd2"/>
                </a:cxn>
                <a:cxn ang="5400000">
                  <a:pos x="wd2" y="hd2"/>
                </a:cxn>
                <a:cxn ang="10800000">
                  <a:pos x="wd2" y="hd2"/>
                </a:cxn>
                <a:cxn ang="16200000">
                  <a:pos x="wd2" y="hd2"/>
                </a:cxn>
              </a:cxnLst>
              <a:rect l="0" t="0" r="r" b="b"/>
              <a:pathLst>
                <a:path w="20398" h="20163" extrusionOk="0">
                  <a:moveTo>
                    <a:pt x="2479" y="20163"/>
                  </a:moveTo>
                  <a:lnTo>
                    <a:pt x="2479" y="20163"/>
                  </a:lnTo>
                  <a:cubicBezTo>
                    <a:pt x="-1202" y="15065"/>
                    <a:pt x="-730" y="7365"/>
                    <a:pt x="3534" y="2964"/>
                  </a:cubicBezTo>
                  <a:cubicBezTo>
                    <a:pt x="7798" y="-1437"/>
                    <a:pt x="14238" y="-872"/>
                    <a:pt x="17919" y="4226"/>
                  </a:cubicBezTo>
                  <a:cubicBezTo>
                    <a:pt x="19518" y="6440"/>
                    <a:pt x="20398" y="9268"/>
                    <a:pt x="20398" y="12194"/>
                  </a:cubicBezTo>
                  <a:lnTo>
                    <a:pt x="18126" y="12244"/>
                  </a:lnTo>
                  <a:cubicBezTo>
                    <a:pt x="18126" y="7010"/>
                    <a:pt x="14577" y="2766"/>
                    <a:pt x="10199" y="2766"/>
                  </a:cubicBezTo>
                  <a:cubicBezTo>
                    <a:pt x="5821" y="2766"/>
                    <a:pt x="2272" y="7010"/>
                    <a:pt x="2272" y="12244"/>
                  </a:cubicBezTo>
                  <a:cubicBezTo>
                    <a:pt x="2272" y="14518"/>
                    <a:pt x="2956" y="16716"/>
                    <a:pt x="4199" y="1843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grpSp>
      <p:grpSp>
        <p:nvGrpSpPr>
          <p:cNvPr id="4606" name="Group 4606"/>
          <p:cNvGrpSpPr/>
          <p:nvPr/>
        </p:nvGrpSpPr>
        <p:grpSpPr>
          <a:xfrm>
            <a:off x="4141411" y="2531449"/>
            <a:ext cx="864420" cy="907810"/>
            <a:chOff x="0" y="0"/>
            <a:chExt cx="864419" cy="907808"/>
          </a:xfrm>
        </p:grpSpPr>
        <p:grpSp>
          <p:nvGrpSpPr>
            <p:cNvPr id="4604" name="Group 4604"/>
            <p:cNvGrpSpPr/>
            <p:nvPr/>
          </p:nvGrpSpPr>
          <p:grpSpPr>
            <a:xfrm>
              <a:off x="0" y="0"/>
              <a:ext cx="864420" cy="907809"/>
              <a:chOff x="0" y="0"/>
              <a:chExt cx="864419" cy="907808"/>
            </a:xfrm>
          </p:grpSpPr>
          <p:sp>
            <p:nvSpPr>
              <p:cNvPr id="4602" name="Shape 4602"/>
              <p:cNvSpPr/>
              <p:nvPr/>
            </p:nvSpPr>
            <p:spPr>
              <a:xfrm>
                <a:off x="54073" y="52017"/>
                <a:ext cx="810347" cy="810347"/>
              </a:xfrm>
              <a:prstGeom prst="ellipse">
                <a:avLst/>
              </a:prstGeom>
              <a:no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03" name="Shape 4603"/>
              <p:cNvSpPr/>
              <p:nvPr/>
            </p:nvSpPr>
            <p:spPr>
              <a:xfrm rot="16200000">
                <a:off x="-198454" y="198453"/>
                <a:ext cx="907810" cy="510903"/>
              </a:xfrm>
              <a:custGeom>
                <a:avLst/>
                <a:gdLst/>
                <a:ahLst/>
                <a:cxnLst>
                  <a:cxn ang="0">
                    <a:pos x="wd2" y="hd2"/>
                  </a:cxn>
                  <a:cxn ang="5400000">
                    <a:pos x="wd2" y="hd2"/>
                  </a:cxn>
                  <a:cxn ang="10800000">
                    <a:pos x="wd2" y="hd2"/>
                  </a:cxn>
                  <a:cxn ang="16200000">
                    <a:pos x="wd2" y="hd2"/>
                  </a:cxn>
                </a:cxnLst>
                <a:rect l="0" t="0" r="r" b="b"/>
                <a:pathLst>
                  <a:path w="20958" h="20484" extrusionOk="0">
                    <a:moveTo>
                      <a:pt x="84" y="20484"/>
                    </a:moveTo>
                    <a:cubicBezTo>
                      <a:pt x="-642" y="10513"/>
                      <a:pt x="3423" y="1407"/>
                      <a:pt x="9164" y="146"/>
                    </a:cubicBezTo>
                    <a:cubicBezTo>
                      <a:pt x="14906" y="-1116"/>
                      <a:pt x="20149" y="5944"/>
                      <a:pt x="20875" y="15915"/>
                    </a:cubicBezTo>
                    <a:cubicBezTo>
                      <a:pt x="20930" y="16673"/>
                      <a:pt x="20958" y="17436"/>
                      <a:pt x="20958" y="18200"/>
                    </a:cubicBezTo>
                    <a:lnTo>
                      <a:pt x="18623" y="18273"/>
                    </a:lnTo>
                    <a:cubicBezTo>
                      <a:pt x="18623" y="10462"/>
                      <a:pt x="14977" y="4130"/>
                      <a:pt x="10480" y="4130"/>
                    </a:cubicBezTo>
                    <a:cubicBezTo>
                      <a:pt x="5982" y="4130"/>
                      <a:pt x="2336" y="10462"/>
                      <a:pt x="2336" y="18273"/>
                    </a:cubicBezTo>
                    <a:cubicBezTo>
                      <a:pt x="2336" y="18867"/>
                      <a:pt x="2357" y="19460"/>
                      <a:pt x="2400" y="20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grpSp>
        <p:sp>
          <p:nvSpPr>
            <p:cNvPr id="4605" name="Shape 4605"/>
            <p:cNvSpPr/>
            <p:nvPr/>
          </p:nvSpPr>
          <p:spPr>
            <a:xfrm>
              <a:off x="264357" y="299576"/>
              <a:ext cx="379126" cy="342044"/>
            </a:xfrm>
            <a:custGeom>
              <a:avLst/>
              <a:gdLst/>
              <a:ahLst/>
              <a:cxnLst>
                <a:cxn ang="0">
                  <a:pos x="wd2" y="hd2"/>
                </a:cxn>
                <a:cxn ang="5400000">
                  <a:pos x="wd2" y="hd2"/>
                </a:cxn>
                <a:cxn ang="10800000">
                  <a:pos x="wd2" y="hd2"/>
                </a:cxn>
                <a:cxn ang="16200000">
                  <a:pos x="wd2" y="hd2"/>
                </a:cxn>
              </a:cxnLst>
              <a:rect l="0" t="0" r="r" b="b"/>
              <a:pathLst>
                <a:path w="21598" h="21600" extrusionOk="0">
                  <a:moveTo>
                    <a:pt x="17538" y="12698"/>
                  </a:moveTo>
                  <a:lnTo>
                    <a:pt x="19799" y="9997"/>
                  </a:lnTo>
                  <a:lnTo>
                    <a:pt x="19799" y="17285"/>
                  </a:lnTo>
                  <a:cubicBezTo>
                    <a:pt x="19799" y="17875"/>
                    <a:pt x="19701" y="18430"/>
                    <a:pt x="19506" y="18950"/>
                  </a:cubicBezTo>
                  <a:cubicBezTo>
                    <a:pt x="19310" y="19470"/>
                    <a:pt x="19050" y="19929"/>
                    <a:pt x="18722" y="20322"/>
                  </a:cubicBezTo>
                  <a:cubicBezTo>
                    <a:pt x="18395" y="20716"/>
                    <a:pt x="18015" y="21028"/>
                    <a:pt x="17584" y="21257"/>
                  </a:cubicBezTo>
                  <a:cubicBezTo>
                    <a:pt x="17154" y="21486"/>
                    <a:pt x="16691" y="21600"/>
                    <a:pt x="16189" y="21600"/>
                  </a:cubicBezTo>
                  <a:lnTo>
                    <a:pt x="3595" y="21600"/>
                  </a:lnTo>
                  <a:cubicBezTo>
                    <a:pt x="3103" y="21600"/>
                    <a:pt x="2635" y="21486"/>
                    <a:pt x="2195" y="21257"/>
                  </a:cubicBezTo>
                  <a:cubicBezTo>
                    <a:pt x="1754" y="21028"/>
                    <a:pt x="1372" y="20716"/>
                    <a:pt x="1052" y="20322"/>
                  </a:cubicBezTo>
                  <a:cubicBezTo>
                    <a:pt x="734" y="19929"/>
                    <a:pt x="477" y="19470"/>
                    <a:pt x="286" y="18950"/>
                  </a:cubicBezTo>
                  <a:cubicBezTo>
                    <a:pt x="95" y="18430"/>
                    <a:pt x="0" y="17875"/>
                    <a:pt x="0" y="17285"/>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9" y="0"/>
                  </a:lnTo>
                  <a:cubicBezTo>
                    <a:pt x="16402" y="0"/>
                    <a:pt x="16606" y="26"/>
                    <a:pt x="16799" y="82"/>
                  </a:cubicBezTo>
                  <a:lnTo>
                    <a:pt x="14609" y="2714"/>
                  </a:lnTo>
                  <a:lnTo>
                    <a:pt x="3595" y="2714"/>
                  </a:lnTo>
                  <a:cubicBezTo>
                    <a:pt x="3228" y="2714"/>
                    <a:pt x="2914" y="2867"/>
                    <a:pt x="2652" y="3184"/>
                  </a:cubicBezTo>
                  <a:cubicBezTo>
                    <a:pt x="2391" y="3496"/>
                    <a:pt x="2261" y="3875"/>
                    <a:pt x="2261" y="4315"/>
                  </a:cubicBezTo>
                  <a:lnTo>
                    <a:pt x="2261" y="17285"/>
                  </a:lnTo>
                  <a:cubicBezTo>
                    <a:pt x="2261" y="17725"/>
                    <a:pt x="2391" y="18102"/>
                    <a:pt x="2652" y="18413"/>
                  </a:cubicBezTo>
                  <a:cubicBezTo>
                    <a:pt x="2914" y="18730"/>
                    <a:pt x="3228" y="18889"/>
                    <a:pt x="3595" y="18889"/>
                  </a:cubicBezTo>
                  <a:lnTo>
                    <a:pt x="16189" y="18889"/>
                  </a:lnTo>
                  <a:cubicBezTo>
                    <a:pt x="16557" y="18889"/>
                    <a:pt x="16875" y="18730"/>
                    <a:pt x="17139" y="18413"/>
                  </a:cubicBezTo>
                  <a:cubicBezTo>
                    <a:pt x="17406" y="18102"/>
                    <a:pt x="17538" y="17725"/>
                    <a:pt x="17538" y="17285"/>
                  </a:cubicBezTo>
                  <a:lnTo>
                    <a:pt x="17538" y="12698"/>
                  </a:lnTo>
                  <a:close/>
                  <a:moveTo>
                    <a:pt x="21334" y="2796"/>
                  </a:moveTo>
                  <a:cubicBezTo>
                    <a:pt x="21515" y="3011"/>
                    <a:pt x="21600" y="3272"/>
                    <a:pt x="21598" y="3578"/>
                  </a:cubicBezTo>
                  <a:cubicBezTo>
                    <a:pt x="21593" y="3881"/>
                    <a:pt x="21505" y="4136"/>
                    <a:pt x="21334" y="4342"/>
                  </a:cubicBezTo>
                  <a:lnTo>
                    <a:pt x="13006" y="14347"/>
                  </a:lnTo>
                  <a:lnTo>
                    <a:pt x="11855" y="15722"/>
                  </a:lnTo>
                  <a:cubicBezTo>
                    <a:pt x="11677" y="15939"/>
                    <a:pt x="11459" y="16045"/>
                    <a:pt x="11207" y="16045"/>
                  </a:cubicBezTo>
                  <a:cubicBezTo>
                    <a:pt x="10952" y="16045"/>
                    <a:pt x="10733" y="15939"/>
                    <a:pt x="10555" y="15722"/>
                  </a:cubicBezTo>
                  <a:lnTo>
                    <a:pt x="9383" y="14347"/>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9" y="10632"/>
                  </a:lnTo>
                  <a:lnTo>
                    <a:pt x="18862" y="1404"/>
                  </a:lnTo>
                  <a:cubicBezTo>
                    <a:pt x="19041" y="1186"/>
                    <a:pt x="19263" y="1084"/>
                    <a:pt x="19525" y="1087"/>
                  </a:cubicBezTo>
                  <a:cubicBezTo>
                    <a:pt x="19787" y="1092"/>
                    <a:pt x="20002" y="1198"/>
                    <a:pt x="20174" y="1404"/>
                  </a:cubicBezTo>
                  <a:lnTo>
                    <a:pt x="21334" y="2796"/>
                  </a:lnTo>
                  <a:close/>
                </a:path>
              </a:pathLst>
            </a:custGeom>
            <a:solidFill>
              <a:srgbClr val="FFFFFF"/>
            </a:solidFill>
            <a:ln w="12700" cap="flat">
              <a:noFill/>
              <a:miter lim="400000"/>
            </a:ln>
            <a:effectLst/>
          </p:spPr>
          <p:txBody>
            <a:bodyPr wrap="square" lIns="45719" tIns="45719" rIns="45719" bIns="45719" numCol="1" anchor="ctr">
              <a:noAutofit/>
            </a:bodyPr>
            <a:lstStyle/>
            <a:p>
              <a:pPr defTabSz="456565">
                <a:defRPr sz="3600">
                  <a:solidFill>
                    <a:srgbClr val="44CEB9"/>
                  </a:solidFill>
                  <a:effectLst>
                    <a:outerShdw blurRad="38100" dist="38100" dir="2700000" rotWithShape="0">
                      <a:srgbClr val="000000"/>
                    </a:outerShdw>
                  </a:effectLst>
                  <a:latin typeface="Gill Sans"/>
                  <a:ea typeface="Gill Sans"/>
                  <a:cs typeface="Gill Sans"/>
                  <a:sym typeface="Gill Sans"/>
                </a:defRPr>
              </a:pPr>
              <a:endParaRPr>
                <a:latin typeface="+mj-ea"/>
                <a:ea typeface="+mj-ea"/>
              </a:endParaRPr>
            </a:p>
          </p:txBody>
        </p:sp>
      </p:grpSp>
      <p:grpSp>
        <p:nvGrpSpPr>
          <p:cNvPr id="4611" name="Group 4611"/>
          <p:cNvGrpSpPr/>
          <p:nvPr/>
        </p:nvGrpSpPr>
        <p:grpSpPr>
          <a:xfrm>
            <a:off x="6916913" y="2525579"/>
            <a:ext cx="907679" cy="907763"/>
            <a:chOff x="-1" y="0"/>
            <a:chExt cx="907678" cy="907761"/>
          </a:xfrm>
        </p:grpSpPr>
        <p:grpSp>
          <p:nvGrpSpPr>
            <p:cNvPr id="4609" name="Group 4609"/>
            <p:cNvGrpSpPr/>
            <p:nvPr/>
          </p:nvGrpSpPr>
          <p:grpSpPr>
            <a:xfrm>
              <a:off x="-2" y="0"/>
              <a:ext cx="907679" cy="907763"/>
              <a:chOff x="-1" y="0"/>
              <a:chExt cx="907678" cy="907761"/>
            </a:xfrm>
          </p:grpSpPr>
          <p:sp>
            <p:nvSpPr>
              <p:cNvPr id="4607" name="Shape 4607"/>
              <p:cNvSpPr/>
              <p:nvPr/>
            </p:nvSpPr>
            <p:spPr>
              <a:xfrm>
                <a:off x="54024" y="52018"/>
                <a:ext cx="810347" cy="810347"/>
              </a:xfrm>
              <a:prstGeom prst="ellipse">
                <a:avLst/>
              </a:prstGeom>
              <a:no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08" name="Shape 4608"/>
              <p:cNvSpPr/>
              <p:nvPr/>
            </p:nvSpPr>
            <p:spPr>
              <a:xfrm rot="16200000">
                <a:off x="-44" y="42"/>
                <a:ext cx="907763" cy="907679"/>
              </a:xfrm>
              <a:custGeom>
                <a:avLst/>
                <a:gdLst/>
                <a:ahLst/>
                <a:cxnLst>
                  <a:cxn ang="0">
                    <a:pos x="wd2" y="hd2"/>
                  </a:cxn>
                  <a:cxn ang="5400000">
                    <a:pos x="wd2" y="hd2"/>
                  </a:cxn>
                  <a:cxn ang="10800000">
                    <a:pos x="wd2" y="hd2"/>
                  </a:cxn>
                  <a:cxn ang="16200000">
                    <a:pos x="wd2" y="hd2"/>
                  </a:cxn>
                </a:cxnLst>
                <a:rect l="0" t="0" r="r" b="b"/>
                <a:pathLst>
                  <a:path w="21488" h="21488" extrusionOk="0">
                    <a:moveTo>
                      <a:pt x="10538" y="21488"/>
                    </a:moveTo>
                    <a:lnTo>
                      <a:pt x="10538" y="21488"/>
                    </a:lnTo>
                    <a:cubicBezTo>
                      <a:pt x="4605" y="21374"/>
                      <a:pt x="-112" y="16472"/>
                      <a:pt x="2" y="10539"/>
                    </a:cubicBezTo>
                    <a:cubicBezTo>
                      <a:pt x="116" y="4606"/>
                      <a:pt x="5017" y="-112"/>
                      <a:pt x="10950" y="2"/>
                    </a:cubicBezTo>
                    <a:cubicBezTo>
                      <a:pt x="16802" y="114"/>
                      <a:pt x="21488" y="4891"/>
                      <a:pt x="21488" y="10745"/>
                    </a:cubicBezTo>
                    <a:lnTo>
                      <a:pt x="19094" y="10788"/>
                    </a:lnTo>
                    <a:cubicBezTo>
                      <a:pt x="19094" y="6176"/>
                      <a:pt x="15356" y="2437"/>
                      <a:pt x="10744" y="2437"/>
                    </a:cubicBezTo>
                    <a:cubicBezTo>
                      <a:pt x="6132" y="2437"/>
                      <a:pt x="2393" y="6176"/>
                      <a:pt x="2393" y="10788"/>
                    </a:cubicBezTo>
                    <a:cubicBezTo>
                      <a:pt x="2393" y="15338"/>
                      <a:pt x="6035" y="19051"/>
                      <a:pt x="10584" y="1913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grpSp>
        <p:sp>
          <p:nvSpPr>
            <p:cNvPr id="4610" name="Shape 4610"/>
            <p:cNvSpPr/>
            <p:nvPr/>
          </p:nvSpPr>
          <p:spPr>
            <a:xfrm>
              <a:off x="287623" y="206542"/>
              <a:ext cx="332007" cy="500981"/>
            </a:xfrm>
            <a:custGeom>
              <a:avLst/>
              <a:gdLst/>
              <a:ahLst/>
              <a:cxnLst>
                <a:cxn ang="0">
                  <a:pos x="wd2" y="hd2"/>
                </a:cxn>
                <a:cxn ang="5400000">
                  <a:pos x="wd2" y="hd2"/>
                </a:cxn>
                <a:cxn ang="10800000">
                  <a:pos x="wd2" y="hd2"/>
                </a:cxn>
                <a:cxn ang="16200000">
                  <a:pos x="wd2" y="hd2"/>
                </a:cxn>
              </a:cxnLst>
              <a:rect l="0" t="0" r="r" b="b"/>
              <a:pathLst>
                <a:path w="21600" h="21600" extrusionOk="0">
                  <a:moveTo>
                    <a:pt x="8232" y="19840"/>
                  </a:moveTo>
                  <a:cubicBezTo>
                    <a:pt x="13368" y="19840"/>
                    <a:pt x="13368" y="19840"/>
                    <a:pt x="13368" y="19840"/>
                  </a:cubicBezTo>
                  <a:cubicBezTo>
                    <a:pt x="13368" y="20280"/>
                    <a:pt x="13039" y="20720"/>
                    <a:pt x="12677" y="21160"/>
                  </a:cubicBezTo>
                  <a:cubicBezTo>
                    <a:pt x="11985" y="21370"/>
                    <a:pt x="11656" y="21600"/>
                    <a:pt x="10965" y="21600"/>
                  </a:cubicBezTo>
                  <a:cubicBezTo>
                    <a:pt x="10273" y="21600"/>
                    <a:pt x="9582" y="21370"/>
                    <a:pt x="9252" y="21160"/>
                  </a:cubicBezTo>
                  <a:cubicBezTo>
                    <a:pt x="8561" y="20720"/>
                    <a:pt x="8232" y="20280"/>
                    <a:pt x="8232" y="19840"/>
                  </a:cubicBezTo>
                  <a:close/>
                  <a:moveTo>
                    <a:pt x="6849" y="19191"/>
                  </a:moveTo>
                  <a:cubicBezTo>
                    <a:pt x="14751" y="19191"/>
                    <a:pt x="14751" y="19191"/>
                    <a:pt x="14751" y="19191"/>
                  </a:cubicBezTo>
                  <a:cubicBezTo>
                    <a:pt x="15080" y="17452"/>
                    <a:pt x="15080" y="17452"/>
                    <a:pt x="15080" y="17452"/>
                  </a:cubicBezTo>
                  <a:cubicBezTo>
                    <a:pt x="6520" y="17452"/>
                    <a:pt x="6520" y="17452"/>
                    <a:pt x="6520" y="17452"/>
                  </a:cubicBezTo>
                  <a:lnTo>
                    <a:pt x="6849" y="19191"/>
                  </a:lnTo>
                  <a:close/>
                  <a:moveTo>
                    <a:pt x="21600" y="6977"/>
                  </a:moveTo>
                  <a:cubicBezTo>
                    <a:pt x="21600" y="8715"/>
                    <a:pt x="20579" y="10245"/>
                    <a:pt x="18867" y="11565"/>
                  </a:cubicBezTo>
                  <a:lnTo>
                    <a:pt x="18505" y="11774"/>
                  </a:lnTo>
                  <a:cubicBezTo>
                    <a:pt x="18505" y="11774"/>
                    <a:pt x="18505" y="11984"/>
                    <a:pt x="18176" y="11984"/>
                  </a:cubicBezTo>
                  <a:cubicBezTo>
                    <a:pt x="17813" y="12424"/>
                    <a:pt x="17813" y="12864"/>
                    <a:pt x="17484" y="13304"/>
                  </a:cubicBezTo>
                  <a:cubicBezTo>
                    <a:pt x="17155" y="13744"/>
                    <a:pt x="16793" y="14184"/>
                    <a:pt x="16793" y="14603"/>
                  </a:cubicBezTo>
                  <a:cubicBezTo>
                    <a:pt x="16463" y="14603"/>
                    <a:pt x="16463" y="14603"/>
                    <a:pt x="16463" y="14833"/>
                  </a:cubicBezTo>
                  <a:lnTo>
                    <a:pt x="16463" y="15042"/>
                  </a:lnTo>
                  <a:cubicBezTo>
                    <a:pt x="16463" y="15273"/>
                    <a:pt x="16463" y="15273"/>
                    <a:pt x="16463" y="15273"/>
                  </a:cubicBezTo>
                  <a:cubicBezTo>
                    <a:pt x="16463" y="16572"/>
                    <a:pt x="16463" y="16572"/>
                    <a:pt x="16463" y="16572"/>
                  </a:cubicBezTo>
                  <a:cubicBezTo>
                    <a:pt x="5466" y="16572"/>
                    <a:pt x="5466" y="16572"/>
                    <a:pt x="5466" y="16572"/>
                  </a:cubicBezTo>
                  <a:cubicBezTo>
                    <a:pt x="5466" y="15273"/>
                    <a:pt x="5466" y="15273"/>
                    <a:pt x="5466" y="15273"/>
                  </a:cubicBezTo>
                  <a:cubicBezTo>
                    <a:pt x="5466" y="15042"/>
                    <a:pt x="5137" y="15042"/>
                    <a:pt x="5137" y="14833"/>
                  </a:cubicBezTo>
                  <a:lnTo>
                    <a:pt x="5137" y="14603"/>
                  </a:lnTo>
                  <a:cubicBezTo>
                    <a:pt x="4807" y="14184"/>
                    <a:pt x="4807" y="13744"/>
                    <a:pt x="4445" y="13304"/>
                  </a:cubicBezTo>
                  <a:cubicBezTo>
                    <a:pt x="4116" y="12864"/>
                    <a:pt x="3754" y="12424"/>
                    <a:pt x="3424" y="11984"/>
                  </a:cubicBezTo>
                  <a:cubicBezTo>
                    <a:pt x="3062" y="11774"/>
                    <a:pt x="3062" y="11774"/>
                    <a:pt x="3062" y="11565"/>
                  </a:cubicBezTo>
                  <a:lnTo>
                    <a:pt x="2733" y="11565"/>
                  </a:lnTo>
                  <a:cubicBezTo>
                    <a:pt x="1021" y="10245"/>
                    <a:pt x="0" y="8715"/>
                    <a:pt x="0" y="6977"/>
                  </a:cubicBezTo>
                  <a:cubicBezTo>
                    <a:pt x="0" y="5007"/>
                    <a:pt x="1021" y="3478"/>
                    <a:pt x="3424" y="2179"/>
                  </a:cubicBezTo>
                  <a:cubicBezTo>
                    <a:pt x="5466" y="649"/>
                    <a:pt x="7870" y="0"/>
                    <a:pt x="10965" y="0"/>
                  </a:cubicBezTo>
                  <a:cubicBezTo>
                    <a:pt x="13698" y="0"/>
                    <a:pt x="16463" y="649"/>
                    <a:pt x="18505" y="2179"/>
                  </a:cubicBezTo>
                  <a:cubicBezTo>
                    <a:pt x="20579" y="3478"/>
                    <a:pt x="21600" y="5007"/>
                    <a:pt x="21600" y="6977"/>
                  </a:cubicBezTo>
                  <a:close/>
                  <a:moveTo>
                    <a:pt x="19196" y="6977"/>
                  </a:moveTo>
                  <a:cubicBezTo>
                    <a:pt x="19196" y="5447"/>
                    <a:pt x="18505" y="4148"/>
                    <a:pt x="16793" y="3268"/>
                  </a:cubicBezTo>
                  <a:cubicBezTo>
                    <a:pt x="15080" y="2179"/>
                    <a:pt x="13039" y="1739"/>
                    <a:pt x="10965" y="1739"/>
                  </a:cubicBezTo>
                  <a:cubicBezTo>
                    <a:pt x="8561" y="1739"/>
                    <a:pt x="6520" y="2179"/>
                    <a:pt x="5137" y="3268"/>
                  </a:cubicBezTo>
                  <a:cubicBezTo>
                    <a:pt x="3424" y="4148"/>
                    <a:pt x="2404" y="5447"/>
                    <a:pt x="2404" y="6977"/>
                  </a:cubicBezTo>
                  <a:cubicBezTo>
                    <a:pt x="2404" y="8296"/>
                    <a:pt x="3062" y="9386"/>
                    <a:pt x="4807" y="10454"/>
                  </a:cubicBezTo>
                  <a:cubicBezTo>
                    <a:pt x="4807" y="10454"/>
                    <a:pt x="4807" y="10685"/>
                    <a:pt x="5137" y="10685"/>
                  </a:cubicBezTo>
                  <a:cubicBezTo>
                    <a:pt x="5137" y="10894"/>
                    <a:pt x="5466" y="11125"/>
                    <a:pt x="5466" y="11334"/>
                  </a:cubicBezTo>
                  <a:cubicBezTo>
                    <a:pt x="5828" y="11774"/>
                    <a:pt x="6157" y="12214"/>
                    <a:pt x="6520" y="12654"/>
                  </a:cubicBezTo>
                  <a:cubicBezTo>
                    <a:pt x="6849" y="13073"/>
                    <a:pt x="7178" y="13513"/>
                    <a:pt x="7540" y="13953"/>
                  </a:cubicBezTo>
                  <a:cubicBezTo>
                    <a:pt x="7540" y="14603"/>
                    <a:pt x="7870" y="14833"/>
                    <a:pt x="7870" y="15042"/>
                  </a:cubicBezTo>
                  <a:cubicBezTo>
                    <a:pt x="14060" y="15042"/>
                    <a:pt x="14060" y="15042"/>
                    <a:pt x="14060" y="15042"/>
                  </a:cubicBezTo>
                  <a:cubicBezTo>
                    <a:pt x="14060" y="14833"/>
                    <a:pt x="14060" y="14603"/>
                    <a:pt x="14389" y="13953"/>
                  </a:cubicBezTo>
                  <a:cubicBezTo>
                    <a:pt x="14389" y="13513"/>
                    <a:pt x="14751" y="13073"/>
                    <a:pt x="15080" y="12654"/>
                  </a:cubicBezTo>
                  <a:cubicBezTo>
                    <a:pt x="15410" y="12214"/>
                    <a:pt x="15772" y="11774"/>
                    <a:pt x="16101" y="11334"/>
                  </a:cubicBezTo>
                  <a:cubicBezTo>
                    <a:pt x="16101" y="11125"/>
                    <a:pt x="16463" y="10894"/>
                    <a:pt x="16793" y="10894"/>
                  </a:cubicBezTo>
                  <a:cubicBezTo>
                    <a:pt x="16793" y="10685"/>
                    <a:pt x="16793" y="10454"/>
                    <a:pt x="17155" y="10454"/>
                  </a:cubicBezTo>
                  <a:cubicBezTo>
                    <a:pt x="18505" y="9386"/>
                    <a:pt x="19196" y="8296"/>
                    <a:pt x="19196" y="6977"/>
                  </a:cubicBezTo>
                  <a:close/>
                  <a:moveTo>
                    <a:pt x="12677" y="8715"/>
                  </a:moveTo>
                  <a:cubicBezTo>
                    <a:pt x="11656" y="7416"/>
                    <a:pt x="11656" y="7416"/>
                    <a:pt x="11656" y="7416"/>
                  </a:cubicBezTo>
                  <a:cubicBezTo>
                    <a:pt x="10965" y="6327"/>
                    <a:pt x="10965" y="6327"/>
                    <a:pt x="10965" y="6327"/>
                  </a:cubicBezTo>
                  <a:cubicBezTo>
                    <a:pt x="9944" y="7416"/>
                    <a:pt x="9944" y="7416"/>
                    <a:pt x="9944" y="7416"/>
                  </a:cubicBezTo>
                  <a:cubicBezTo>
                    <a:pt x="8923" y="8715"/>
                    <a:pt x="8923" y="8715"/>
                    <a:pt x="8923" y="8715"/>
                  </a:cubicBezTo>
                  <a:cubicBezTo>
                    <a:pt x="7870" y="7416"/>
                    <a:pt x="7870" y="7416"/>
                    <a:pt x="7870" y="7416"/>
                  </a:cubicBezTo>
                  <a:cubicBezTo>
                    <a:pt x="6157" y="8066"/>
                    <a:pt x="6157" y="8066"/>
                    <a:pt x="6157" y="8066"/>
                  </a:cubicBezTo>
                  <a:cubicBezTo>
                    <a:pt x="8232" y="10454"/>
                    <a:pt x="8232" y="10454"/>
                    <a:pt x="8232" y="10454"/>
                  </a:cubicBezTo>
                  <a:cubicBezTo>
                    <a:pt x="8923" y="11565"/>
                    <a:pt x="8923" y="11565"/>
                    <a:pt x="8923" y="11565"/>
                  </a:cubicBezTo>
                  <a:cubicBezTo>
                    <a:pt x="9944" y="10454"/>
                    <a:pt x="9944" y="10454"/>
                    <a:pt x="9944" y="10454"/>
                  </a:cubicBezTo>
                  <a:cubicBezTo>
                    <a:pt x="10965" y="9155"/>
                    <a:pt x="10965" y="9155"/>
                    <a:pt x="10965" y="9155"/>
                  </a:cubicBezTo>
                  <a:cubicBezTo>
                    <a:pt x="11985" y="10454"/>
                    <a:pt x="11985" y="10454"/>
                    <a:pt x="11985" y="10454"/>
                  </a:cubicBezTo>
                  <a:cubicBezTo>
                    <a:pt x="12677" y="11565"/>
                    <a:pt x="12677" y="11565"/>
                    <a:pt x="12677" y="11565"/>
                  </a:cubicBezTo>
                  <a:cubicBezTo>
                    <a:pt x="13698" y="10454"/>
                    <a:pt x="13698" y="10454"/>
                    <a:pt x="13698" y="10454"/>
                  </a:cubicBezTo>
                  <a:cubicBezTo>
                    <a:pt x="15772" y="8066"/>
                    <a:pt x="15772" y="8066"/>
                    <a:pt x="15772" y="8066"/>
                  </a:cubicBezTo>
                  <a:cubicBezTo>
                    <a:pt x="14060" y="7416"/>
                    <a:pt x="14060" y="7416"/>
                    <a:pt x="14060" y="7416"/>
                  </a:cubicBezTo>
                  <a:lnTo>
                    <a:pt x="12677" y="8715"/>
                  </a:ln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grpSp>
        <p:nvGrpSpPr>
          <p:cNvPr id="4616" name="Group 4616"/>
          <p:cNvGrpSpPr/>
          <p:nvPr/>
        </p:nvGrpSpPr>
        <p:grpSpPr>
          <a:xfrm>
            <a:off x="9706759" y="2525579"/>
            <a:ext cx="907782" cy="907771"/>
            <a:chOff x="-10" y="1"/>
            <a:chExt cx="907780" cy="907770"/>
          </a:xfrm>
        </p:grpSpPr>
        <p:sp>
          <p:nvSpPr>
            <p:cNvPr id="4612" name="Shape 4612"/>
            <p:cNvSpPr/>
            <p:nvPr/>
          </p:nvSpPr>
          <p:spPr>
            <a:xfrm>
              <a:off x="282153" y="237868"/>
              <a:ext cx="346621" cy="392196"/>
            </a:xfrm>
            <a:custGeom>
              <a:avLst/>
              <a:gdLst/>
              <a:ahLst/>
              <a:cxnLst>
                <a:cxn ang="0">
                  <a:pos x="wd2" y="hd2"/>
                </a:cxn>
                <a:cxn ang="5400000">
                  <a:pos x="wd2" y="hd2"/>
                </a:cxn>
                <a:cxn ang="10800000">
                  <a:pos x="wd2" y="hd2"/>
                </a:cxn>
                <a:cxn ang="16200000">
                  <a:pos x="wd2" y="hd2"/>
                </a:cxn>
              </a:cxnLst>
              <a:rect l="0" t="0" r="r" b="b"/>
              <a:pathLst>
                <a:path w="20301" h="20835" extrusionOk="0">
                  <a:moveTo>
                    <a:pt x="18314" y="8890"/>
                  </a:moveTo>
                  <a:cubicBezTo>
                    <a:pt x="19793" y="2249"/>
                    <a:pt x="13703" y="-765"/>
                    <a:pt x="7013" y="164"/>
                  </a:cubicBezTo>
                  <a:cubicBezTo>
                    <a:pt x="297" y="1116"/>
                    <a:pt x="498" y="4720"/>
                    <a:pt x="97" y="6420"/>
                  </a:cubicBezTo>
                  <a:cubicBezTo>
                    <a:pt x="-755" y="10976"/>
                    <a:pt x="4282" y="15894"/>
                    <a:pt x="4282" y="15894"/>
                  </a:cubicBezTo>
                  <a:cubicBezTo>
                    <a:pt x="4081" y="20835"/>
                    <a:pt x="4081" y="20835"/>
                    <a:pt x="4081" y="20835"/>
                  </a:cubicBezTo>
                  <a:cubicBezTo>
                    <a:pt x="12250" y="20835"/>
                    <a:pt x="12250" y="20835"/>
                    <a:pt x="12250" y="20835"/>
                  </a:cubicBezTo>
                  <a:cubicBezTo>
                    <a:pt x="12877" y="18546"/>
                    <a:pt x="12877" y="18546"/>
                    <a:pt x="12877" y="18546"/>
                  </a:cubicBezTo>
                  <a:cubicBezTo>
                    <a:pt x="12877" y="18546"/>
                    <a:pt x="13077" y="19112"/>
                    <a:pt x="15182" y="19316"/>
                  </a:cubicBezTo>
                  <a:cubicBezTo>
                    <a:pt x="17487" y="19498"/>
                    <a:pt x="17061" y="17027"/>
                    <a:pt x="17061" y="17027"/>
                  </a:cubicBezTo>
                  <a:cubicBezTo>
                    <a:pt x="17061" y="17027"/>
                    <a:pt x="18540" y="16461"/>
                    <a:pt x="18540" y="16098"/>
                  </a:cubicBezTo>
                  <a:cubicBezTo>
                    <a:pt x="18540" y="15713"/>
                    <a:pt x="17688" y="15146"/>
                    <a:pt x="17688" y="15146"/>
                  </a:cubicBezTo>
                  <a:cubicBezTo>
                    <a:pt x="17688" y="15146"/>
                    <a:pt x="18540" y="15327"/>
                    <a:pt x="18941" y="14942"/>
                  </a:cubicBezTo>
                  <a:cubicBezTo>
                    <a:pt x="19141" y="14579"/>
                    <a:pt x="18540" y="13423"/>
                    <a:pt x="18540" y="13423"/>
                  </a:cubicBezTo>
                  <a:cubicBezTo>
                    <a:pt x="18540" y="13423"/>
                    <a:pt x="19567" y="13423"/>
                    <a:pt x="20193" y="12676"/>
                  </a:cubicBezTo>
                  <a:cubicBezTo>
                    <a:pt x="20845" y="12109"/>
                    <a:pt x="18314" y="10205"/>
                    <a:pt x="18314" y="8890"/>
                  </a:cubicBezTo>
                  <a:close/>
                  <a:moveTo>
                    <a:pt x="6587" y="9842"/>
                  </a:moveTo>
                  <a:cubicBezTo>
                    <a:pt x="6587" y="9842"/>
                    <a:pt x="6587" y="9457"/>
                    <a:pt x="6587" y="9276"/>
                  </a:cubicBezTo>
                  <a:cubicBezTo>
                    <a:pt x="6361" y="9072"/>
                    <a:pt x="6161" y="9072"/>
                    <a:pt x="5961" y="9072"/>
                  </a:cubicBezTo>
                  <a:cubicBezTo>
                    <a:pt x="5760" y="9276"/>
                    <a:pt x="5334" y="9457"/>
                    <a:pt x="5334" y="9457"/>
                  </a:cubicBezTo>
                  <a:cubicBezTo>
                    <a:pt x="5109" y="9638"/>
                    <a:pt x="5109" y="9638"/>
                    <a:pt x="5109" y="9638"/>
                  </a:cubicBezTo>
                  <a:lnTo>
                    <a:pt x="4482" y="9457"/>
                  </a:lnTo>
                  <a:cubicBezTo>
                    <a:pt x="3229" y="8120"/>
                    <a:pt x="3229" y="8120"/>
                    <a:pt x="3229" y="8120"/>
                  </a:cubicBezTo>
                  <a:cubicBezTo>
                    <a:pt x="3229" y="7372"/>
                    <a:pt x="3229" y="7372"/>
                    <a:pt x="3229" y="7372"/>
                  </a:cubicBezTo>
                  <a:cubicBezTo>
                    <a:pt x="3229" y="7372"/>
                    <a:pt x="3655" y="6987"/>
                    <a:pt x="3856" y="6987"/>
                  </a:cubicBezTo>
                  <a:cubicBezTo>
                    <a:pt x="3856" y="6805"/>
                    <a:pt x="3856" y="6624"/>
                    <a:pt x="3856" y="6420"/>
                  </a:cubicBezTo>
                  <a:cubicBezTo>
                    <a:pt x="3455" y="6239"/>
                    <a:pt x="2803" y="6057"/>
                    <a:pt x="2803" y="6057"/>
                  </a:cubicBezTo>
                  <a:cubicBezTo>
                    <a:pt x="2603" y="5287"/>
                    <a:pt x="2603" y="5287"/>
                    <a:pt x="2603" y="5287"/>
                  </a:cubicBezTo>
                  <a:cubicBezTo>
                    <a:pt x="3455" y="3768"/>
                    <a:pt x="3455" y="3768"/>
                    <a:pt x="3455" y="3768"/>
                  </a:cubicBezTo>
                  <a:cubicBezTo>
                    <a:pt x="4282" y="3587"/>
                    <a:pt x="4282" y="3587"/>
                    <a:pt x="4282" y="3587"/>
                  </a:cubicBezTo>
                  <a:cubicBezTo>
                    <a:pt x="4282" y="3587"/>
                    <a:pt x="4908" y="3768"/>
                    <a:pt x="5109" y="3768"/>
                  </a:cubicBezTo>
                  <a:cubicBezTo>
                    <a:pt x="5334" y="3768"/>
                    <a:pt x="5334" y="3587"/>
                    <a:pt x="5535" y="3587"/>
                  </a:cubicBezTo>
                  <a:cubicBezTo>
                    <a:pt x="5535" y="3201"/>
                    <a:pt x="5535" y="2635"/>
                    <a:pt x="5535" y="2635"/>
                  </a:cubicBezTo>
                  <a:cubicBezTo>
                    <a:pt x="6161" y="2068"/>
                    <a:pt x="6161" y="2068"/>
                    <a:pt x="6161" y="2068"/>
                  </a:cubicBezTo>
                  <a:cubicBezTo>
                    <a:pt x="8040" y="1887"/>
                    <a:pt x="8040" y="1887"/>
                    <a:pt x="8040" y="1887"/>
                  </a:cubicBezTo>
                  <a:cubicBezTo>
                    <a:pt x="8667" y="2453"/>
                    <a:pt x="8667" y="2453"/>
                    <a:pt x="8667" y="2453"/>
                  </a:cubicBezTo>
                  <a:cubicBezTo>
                    <a:pt x="8667" y="2453"/>
                    <a:pt x="8667" y="3020"/>
                    <a:pt x="8667" y="3201"/>
                  </a:cubicBezTo>
                  <a:cubicBezTo>
                    <a:pt x="8892" y="3201"/>
                    <a:pt x="9093" y="3383"/>
                    <a:pt x="9318" y="3383"/>
                  </a:cubicBezTo>
                  <a:cubicBezTo>
                    <a:pt x="9519" y="3201"/>
                    <a:pt x="9945" y="3020"/>
                    <a:pt x="9945" y="3020"/>
                  </a:cubicBezTo>
                  <a:cubicBezTo>
                    <a:pt x="10772" y="3020"/>
                    <a:pt x="10772" y="3020"/>
                    <a:pt x="10772" y="3020"/>
                  </a:cubicBezTo>
                  <a:cubicBezTo>
                    <a:pt x="12025" y="4153"/>
                    <a:pt x="12025" y="4153"/>
                    <a:pt x="12025" y="4153"/>
                  </a:cubicBezTo>
                  <a:cubicBezTo>
                    <a:pt x="12025" y="4901"/>
                    <a:pt x="12025" y="4901"/>
                    <a:pt x="12025" y="4901"/>
                  </a:cubicBezTo>
                  <a:cubicBezTo>
                    <a:pt x="12025" y="4901"/>
                    <a:pt x="11624" y="5287"/>
                    <a:pt x="11198" y="5672"/>
                  </a:cubicBezTo>
                  <a:cubicBezTo>
                    <a:pt x="11398" y="5672"/>
                    <a:pt x="11398" y="5853"/>
                    <a:pt x="11398" y="6057"/>
                  </a:cubicBezTo>
                  <a:cubicBezTo>
                    <a:pt x="11624" y="6239"/>
                    <a:pt x="12250" y="6624"/>
                    <a:pt x="12250" y="6624"/>
                  </a:cubicBezTo>
                  <a:cubicBezTo>
                    <a:pt x="12451" y="7372"/>
                    <a:pt x="12451" y="7372"/>
                    <a:pt x="12451" y="7372"/>
                  </a:cubicBezTo>
                  <a:cubicBezTo>
                    <a:pt x="11624" y="8709"/>
                    <a:pt x="11624" y="8709"/>
                    <a:pt x="11624" y="8709"/>
                  </a:cubicBezTo>
                  <a:cubicBezTo>
                    <a:pt x="10772" y="8890"/>
                    <a:pt x="10772" y="8890"/>
                    <a:pt x="10772" y="8890"/>
                  </a:cubicBezTo>
                  <a:cubicBezTo>
                    <a:pt x="10772" y="8890"/>
                    <a:pt x="10346" y="8709"/>
                    <a:pt x="9945" y="8505"/>
                  </a:cubicBezTo>
                  <a:cubicBezTo>
                    <a:pt x="9945" y="8709"/>
                    <a:pt x="9719" y="8709"/>
                    <a:pt x="9519" y="8890"/>
                  </a:cubicBezTo>
                  <a:cubicBezTo>
                    <a:pt x="9519" y="9072"/>
                    <a:pt x="9719" y="9638"/>
                    <a:pt x="9719" y="9638"/>
                  </a:cubicBezTo>
                  <a:cubicBezTo>
                    <a:pt x="9093" y="10205"/>
                    <a:pt x="9093" y="10205"/>
                    <a:pt x="9093" y="10205"/>
                  </a:cubicBezTo>
                  <a:cubicBezTo>
                    <a:pt x="7213" y="10409"/>
                    <a:pt x="7213" y="10409"/>
                    <a:pt x="7213" y="10409"/>
                  </a:cubicBezTo>
                  <a:lnTo>
                    <a:pt x="6587" y="9842"/>
                  </a:lnTo>
                  <a:close/>
                  <a:moveTo>
                    <a:pt x="14129" y="14194"/>
                  </a:moveTo>
                  <a:cubicBezTo>
                    <a:pt x="13703" y="14398"/>
                    <a:pt x="13703" y="14398"/>
                    <a:pt x="13703" y="14398"/>
                  </a:cubicBezTo>
                  <a:cubicBezTo>
                    <a:pt x="13703" y="14398"/>
                    <a:pt x="13303" y="14194"/>
                    <a:pt x="13303" y="14013"/>
                  </a:cubicBezTo>
                  <a:cubicBezTo>
                    <a:pt x="13077" y="14194"/>
                    <a:pt x="13077" y="14194"/>
                    <a:pt x="12877" y="14194"/>
                  </a:cubicBezTo>
                  <a:cubicBezTo>
                    <a:pt x="12877" y="14398"/>
                    <a:pt x="13077" y="14761"/>
                    <a:pt x="13077" y="14761"/>
                  </a:cubicBezTo>
                  <a:cubicBezTo>
                    <a:pt x="12651" y="15146"/>
                    <a:pt x="12651" y="15146"/>
                    <a:pt x="12651" y="15146"/>
                  </a:cubicBezTo>
                  <a:cubicBezTo>
                    <a:pt x="11398" y="15327"/>
                    <a:pt x="11398" y="15327"/>
                    <a:pt x="11398" y="15327"/>
                  </a:cubicBezTo>
                  <a:cubicBezTo>
                    <a:pt x="10997" y="14942"/>
                    <a:pt x="10997" y="14942"/>
                    <a:pt x="10997" y="14942"/>
                  </a:cubicBezTo>
                  <a:lnTo>
                    <a:pt x="10997" y="14579"/>
                  </a:lnTo>
                  <a:cubicBezTo>
                    <a:pt x="10772" y="14398"/>
                    <a:pt x="10772" y="14398"/>
                    <a:pt x="10571" y="14398"/>
                  </a:cubicBezTo>
                  <a:cubicBezTo>
                    <a:pt x="10145" y="14761"/>
                    <a:pt x="10145" y="14761"/>
                    <a:pt x="10145" y="14761"/>
                  </a:cubicBezTo>
                  <a:lnTo>
                    <a:pt x="9519" y="14761"/>
                  </a:lnTo>
                  <a:cubicBezTo>
                    <a:pt x="8892" y="13809"/>
                    <a:pt x="8892" y="13809"/>
                    <a:pt x="8892" y="13809"/>
                  </a:cubicBezTo>
                  <a:cubicBezTo>
                    <a:pt x="8892" y="13423"/>
                    <a:pt x="8892" y="13423"/>
                    <a:pt x="8892" y="13423"/>
                  </a:cubicBezTo>
                  <a:cubicBezTo>
                    <a:pt x="9318" y="13061"/>
                    <a:pt x="9318" y="13061"/>
                    <a:pt x="9318" y="13061"/>
                  </a:cubicBezTo>
                  <a:cubicBezTo>
                    <a:pt x="9318" y="12879"/>
                    <a:pt x="9318" y="12879"/>
                    <a:pt x="9318" y="12676"/>
                  </a:cubicBezTo>
                  <a:cubicBezTo>
                    <a:pt x="9093" y="12676"/>
                    <a:pt x="8667" y="12494"/>
                    <a:pt x="8667" y="12494"/>
                  </a:cubicBezTo>
                  <a:cubicBezTo>
                    <a:pt x="8466" y="11928"/>
                    <a:pt x="8466" y="11928"/>
                    <a:pt x="8466" y="11928"/>
                  </a:cubicBezTo>
                  <a:cubicBezTo>
                    <a:pt x="9093" y="10976"/>
                    <a:pt x="9093" y="10976"/>
                    <a:pt x="9093" y="10976"/>
                  </a:cubicBezTo>
                  <a:cubicBezTo>
                    <a:pt x="9519" y="10794"/>
                    <a:pt x="9519" y="10794"/>
                    <a:pt x="9519" y="10794"/>
                  </a:cubicBezTo>
                  <a:lnTo>
                    <a:pt x="9945" y="10976"/>
                  </a:lnTo>
                  <a:cubicBezTo>
                    <a:pt x="10145" y="10976"/>
                    <a:pt x="10346" y="10976"/>
                    <a:pt x="10346" y="10794"/>
                  </a:cubicBezTo>
                  <a:cubicBezTo>
                    <a:pt x="10346" y="10590"/>
                    <a:pt x="10346" y="10205"/>
                    <a:pt x="10346" y="10205"/>
                  </a:cubicBezTo>
                  <a:cubicBezTo>
                    <a:pt x="10772" y="9842"/>
                    <a:pt x="10772" y="9842"/>
                    <a:pt x="10772" y="9842"/>
                  </a:cubicBezTo>
                  <a:cubicBezTo>
                    <a:pt x="11824" y="9842"/>
                    <a:pt x="11824" y="9842"/>
                    <a:pt x="11824" y="9842"/>
                  </a:cubicBezTo>
                  <a:cubicBezTo>
                    <a:pt x="12250" y="10205"/>
                    <a:pt x="12250" y="10205"/>
                    <a:pt x="12250" y="10205"/>
                  </a:cubicBezTo>
                  <a:cubicBezTo>
                    <a:pt x="12250" y="10205"/>
                    <a:pt x="12250" y="10409"/>
                    <a:pt x="12250" y="10590"/>
                  </a:cubicBezTo>
                  <a:cubicBezTo>
                    <a:pt x="12451" y="10590"/>
                    <a:pt x="12651" y="10794"/>
                    <a:pt x="12877" y="10794"/>
                  </a:cubicBezTo>
                  <a:cubicBezTo>
                    <a:pt x="13077" y="10409"/>
                    <a:pt x="13077" y="10409"/>
                    <a:pt x="13077" y="10409"/>
                  </a:cubicBezTo>
                  <a:cubicBezTo>
                    <a:pt x="13703" y="10409"/>
                    <a:pt x="13703" y="10409"/>
                    <a:pt x="13703" y="10409"/>
                  </a:cubicBezTo>
                  <a:cubicBezTo>
                    <a:pt x="14555" y="11361"/>
                    <a:pt x="14555" y="11361"/>
                    <a:pt x="14555" y="11361"/>
                  </a:cubicBezTo>
                  <a:cubicBezTo>
                    <a:pt x="14555" y="11724"/>
                    <a:pt x="14555" y="11724"/>
                    <a:pt x="14555" y="11724"/>
                  </a:cubicBezTo>
                  <a:lnTo>
                    <a:pt x="14129" y="12109"/>
                  </a:lnTo>
                  <a:cubicBezTo>
                    <a:pt x="14129" y="12290"/>
                    <a:pt x="14129" y="12290"/>
                    <a:pt x="14129" y="12494"/>
                  </a:cubicBezTo>
                  <a:cubicBezTo>
                    <a:pt x="14330" y="12494"/>
                    <a:pt x="14756" y="12879"/>
                    <a:pt x="14756" y="12879"/>
                  </a:cubicBezTo>
                  <a:cubicBezTo>
                    <a:pt x="14756" y="13242"/>
                    <a:pt x="14756" y="13242"/>
                    <a:pt x="14756" y="13242"/>
                  </a:cubicBezTo>
                  <a:lnTo>
                    <a:pt x="14129" y="14194"/>
                  </a:ln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nvGrpSpPr>
            <p:cNvPr id="4615" name="Group 4615"/>
            <p:cNvGrpSpPr/>
            <p:nvPr/>
          </p:nvGrpSpPr>
          <p:grpSpPr>
            <a:xfrm>
              <a:off x="-11" y="1"/>
              <a:ext cx="907781" cy="907771"/>
              <a:chOff x="-10" y="1"/>
              <a:chExt cx="907780" cy="907770"/>
            </a:xfrm>
          </p:grpSpPr>
          <p:sp>
            <p:nvSpPr>
              <p:cNvPr id="4613" name="Shape 4613"/>
              <p:cNvSpPr/>
              <p:nvPr/>
            </p:nvSpPr>
            <p:spPr>
              <a:xfrm>
                <a:off x="54024" y="52018"/>
                <a:ext cx="810347" cy="810347"/>
              </a:xfrm>
              <a:prstGeom prst="ellipse">
                <a:avLst/>
              </a:prstGeom>
              <a:no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14" name="Shape 4614"/>
              <p:cNvSpPr/>
              <p:nvPr/>
            </p:nvSpPr>
            <p:spPr>
              <a:xfrm rot="16200000">
                <a:off x="-6" y="-4"/>
                <a:ext cx="907771" cy="907781"/>
              </a:xfrm>
              <a:custGeom>
                <a:avLst/>
                <a:gdLst/>
                <a:ahLst/>
                <a:cxnLst>
                  <a:cxn ang="0">
                    <a:pos x="wd2" y="hd2"/>
                  </a:cxn>
                  <a:cxn ang="5400000">
                    <a:pos x="wd2" y="hd2"/>
                  </a:cxn>
                  <a:cxn ang="10800000">
                    <a:pos x="wd2" y="hd2"/>
                  </a:cxn>
                  <a:cxn ang="16200000">
                    <a:pos x="wd2" y="hd2"/>
                  </a:cxn>
                </a:cxnLst>
                <a:rect l="0" t="0" r="r" b="b"/>
                <a:pathLst>
                  <a:path w="20372" h="19276" extrusionOk="0">
                    <a:moveTo>
                      <a:pt x="16749" y="17009"/>
                    </a:moveTo>
                    <a:cubicBezTo>
                      <a:pt x="12446" y="20438"/>
                      <a:pt x="6021" y="19918"/>
                      <a:pt x="2396" y="15847"/>
                    </a:cubicBezTo>
                    <a:cubicBezTo>
                      <a:pt x="-1228" y="11777"/>
                      <a:pt x="-678" y="5697"/>
                      <a:pt x="3624" y="2267"/>
                    </a:cubicBezTo>
                    <a:cubicBezTo>
                      <a:pt x="7926" y="-1162"/>
                      <a:pt x="14352" y="-642"/>
                      <a:pt x="17976" y="3429"/>
                    </a:cubicBezTo>
                    <a:cubicBezTo>
                      <a:pt x="19523" y="5167"/>
                      <a:pt x="20372" y="7366"/>
                      <a:pt x="20372" y="9638"/>
                    </a:cubicBezTo>
                    <a:lnTo>
                      <a:pt x="18103" y="9677"/>
                    </a:lnTo>
                    <a:cubicBezTo>
                      <a:pt x="18103" y="5540"/>
                      <a:pt x="14558" y="2187"/>
                      <a:pt x="10186" y="2187"/>
                    </a:cubicBezTo>
                    <a:cubicBezTo>
                      <a:pt x="5814" y="2187"/>
                      <a:pt x="2270" y="5540"/>
                      <a:pt x="2270" y="9677"/>
                    </a:cubicBezTo>
                    <a:cubicBezTo>
                      <a:pt x="2270" y="13814"/>
                      <a:pt x="5814" y="17167"/>
                      <a:pt x="10186" y="17167"/>
                    </a:cubicBezTo>
                    <a:cubicBezTo>
                      <a:pt x="12053" y="17167"/>
                      <a:pt x="13859" y="16543"/>
                      <a:pt x="15287" y="1540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grpSp>
      </p:grpSp>
      <p:grpSp>
        <p:nvGrpSpPr>
          <p:cNvPr id="6" name="组合 5"/>
          <p:cNvGrpSpPr/>
          <p:nvPr/>
        </p:nvGrpSpPr>
        <p:grpSpPr>
          <a:xfrm>
            <a:off x="546453" y="4202168"/>
            <a:ext cx="2296795" cy="566420"/>
            <a:chOff x="675993" y="4201533"/>
            <a:chExt cx="2296795" cy="566420"/>
          </a:xfrm>
        </p:grpSpPr>
        <p:sp>
          <p:nvSpPr>
            <p:cNvPr id="4617" name="Shape 4617"/>
            <p:cNvSpPr/>
            <p:nvPr/>
          </p:nvSpPr>
          <p:spPr>
            <a:xfrm>
              <a:off x="675993" y="4201533"/>
              <a:ext cx="2296795" cy="566420"/>
            </a:xfrm>
            <a:prstGeom prst="rect">
              <a:avLst/>
            </a:prstGeom>
            <a:ln w="12700">
              <a:miter lim="400000"/>
            </a:ln>
          </p:spPr>
          <p:txBody>
            <a:bodyPr wrap="square" lIns="45719" rIns="45719">
              <a:spAutoFit/>
            </a:bodyPr>
            <a:lstStyle>
              <a:lvl1pPr algn="ctr">
                <a:lnSpc>
                  <a:spcPct val="120000"/>
                </a:lnSpc>
                <a:defRPr sz="1200">
                  <a:solidFill>
                    <a:srgbClr val="44546A"/>
                  </a:solidFill>
                </a:defRPr>
              </a:lvl1pPr>
            </a:lstStyle>
            <a:p>
              <a:r>
                <a:rPr lang="zh-CN" altLang="zh-CN" sz="2600" dirty="0">
                  <a:latin typeface="+mj-ea"/>
                  <a:ea typeface="+mj-ea"/>
                </a:rPr>
                <a:t>被动型科研</a:t>
              </a:r>
              <a:endParaRPr lang="zh-CN" altLang="zh-CN" sz="2600" dirty="0">
                <a:latin typeface="+mj-ea"/>
                <a:ea typeface="+mj-ea"/>
              </a:endParaRPr>
            </a:p>
          </p:txBody>
        </p:sp>
        <p:sp>
          <p:nvSpPr>
            <p:cNvPr id="4618" name="Shape 4618"/>
            <p:cNvSpPr/>
            <p:nvPr/>
          </p:nvSpPr>
          <p:spPr>
            <a:xfrm>
              <a:off x="1821919" y="4205978"/>
              <a:ext cx="217170" cy="352425"/>
            </a:xfrm>
            <a:prstGeom prst="rect">
              <a:avLst/>
            </a:prstGeom>
            <a:ln w="12700">
              <a:miter lim="400000"/>
            </a:ln>
          </p:spPr>
          <p:txBody>
            <a:bodyPr wrap="none" lIns="45719" rIns="45719">
              <a:spAutoFit/>
            </a:bodyPr>
            <a:lstStyle>
              <a:lvl1pPr algn="ctr">
                <a:defRPr sz="1600" b="1">
                  <a:solidFill>
                    <a:srgbClr val="333F50"/>
                  </a:solidFill>
                </a:defRPr>
              </a:lvl1pPr>
            </a:lstStyle>
            <a:p>
              <a:endParaRPr dirty="0">
                <a:latin typeface="+mj-ea"/>
                <a:ea typeface="+mj-ea"/>
              </a:endParaRPr>
            </a:p>
          </p:txBody>
        </p:sp>
      </p:grpSp>
      <p:grpSp>
        <p:nvGrpSpPr>
          <p:cNvPr id="4624" name="Group 4624"/>
          <p:cNvGrpSpPr/>
          <p:nvPr/>
        </p:nvGrpSpPr>
        <p:grpSpPr>
          <a:xfrm>
            <a:off x="2663501" y="3442280"/>
            <a:ext cx="575736" cy="575736"/>
            <a:chOff x="0" y="0"/>
            <a:chExt cx="575734" cy="575734"/>
          </a:xfrm>
        </p:grpSpPr>
        <p:sp>
          <p:nvSpPr>
            <p:cNvPr id="4622" name="Shape 4622"/>
            <p:cNvSpPr/>
            <p:nvPr/>
          </p:nvSpPr>
          <p:spPr>
            <a:xfrm>
              <a:off x="0" y="0"/>
              <a:ext cx="575734" cy="575734"/>
            </a:xfrm>
            <a:prstGeom prst="ellipse">
              <a:avLst/>
            </a:prstGeom>
            <a:solidFill>
              <a:schemeClr val="accent1"/>
            </a:solidFill>
            <a:ln w="12700" cap="flat">
              <a:solidFill>
                <a:srgbClr val="00814C"/>
              </a:solidFill>
              <a:prstDash val="solid"/>
              <a:miter lim="800000"/>
            </a:ln>
            <a:effectLst/>
          </p:spPr>
          <p:txBody>
            <a:bodyPr wrap="square" lIns="45719" tIns="45719" rIns="45719" bIns="45719" numCol="1" anchor="ctr">
              <a:noAutofit/>
            </a:bodyPr>
            <a:lstStyle/>
            <a:p>
              <a:pPr algn="ctr">
                <a:defRPr sz="900" b="1">
                  <a:solidFill>
                    <a:srgbClr val="FFFFFF"/>
                  </a:solidFill>
                </a:defRPr>
              </a:pPr>
              <a:endParaRPr>
                <a:latin typeface="+mj-ea"/>
                <a:ea typeface="+mj-ea"/>
              </a:endParaRPr>
            </a:p>
          </p:txBody>
        </p:sp>
        <p:sp>
          <p:nvSpPr>
            <p:cNvPr id="4623" name="Shape 4623"/>
            <p:cNvSpPr/>
            <p:nvPr/>
          </p:nvSpPr>
          <p:spPr>
            <a:xfrm>
              <a:off x="179817" y="103198"/>
              <a:ext cx="217169" cy="383539"/>
            </a:xfrm>
            <a:prstGeom prst="rect">
              <a:avLst/>
            </a:prstGeom>
            <a:noFill/>
            <a:ln w="12700" cap="flat">
              <a:noFill/>
              <a:miter lim="400000"/>
            </a:ln>
            <a:effectLst/>
          </p:spPr>
          <p:txBody>
            <a:bodyPr wrap="none" lIns="45719" tIns="45719" rIns="45719" bIns="45719" numCol="1" anchor="t">
              <a:spAutoFit/>
            </a:bodyPr>
            <a:lstStyle>
              <a:lvl1pPr algn="ctr">
                <a:defRPr b="1">
                  <a:solidFill>
                    <a:srgbClr val="FFFFFF"/>
                  </a:solidFill>
                  <a:latin typeface="Lato Regular"/>
                  <a:ea typeface="Lato Regular"/>
                  <a:cs typeface="Lato Regular"/>
                  <a:sym typeface="Lato Regular"/>
                </a:defRPr>
              </a:lvl1pPr>
            </a:lstStyle>
            <a:p>
              <a:endParaRPr dirty="0">
                <a:latin typeface="+mj-ea"/>
                <a:ea typeface="+mj-ea"/>
              </a:endParaRPr>
            </a:p>
          </p:txBody>
        </p:sp>
      </p:grpSp>
      <p:grpSp>
        <p:nvGrpSpPr>
          <p:cNvPr id="4627" name="Group 4627"/>
          <p:cNvGrpSpPr/>
          <p:nvPr/>
        </p:nvGrpSpPr>
        <p:grpSpPr>
          <a:xfrm>
            <a:off x="5441640" y="3442280"/>
            <a:ext cx="575736" cy="575736"/>
            <a:chOff x="0" y="0"/>
            <a:chExt cx="575734" cy="575734"/>
          </a:xfrm>
        </p:grpSpPr>
        <p:sp>
          <p:nvSpPr>
            <p:cNvPr id="4625" name="Shape 4625"/>
            <p:cNvSpPr/>
            <p:nvPr/>
          </p:nvSpPr>
          <p:spPr>
            <a:xfrm>
              <a:off x="0" y="0"/>
              <a:ext cx="575734" cy="575734"/>
            </a:xfrm>
            <a:prstGeom prst="ellipse">
              <a:avLst/>
            </a:prstGeom>
            <a:solidFill>
              <a:schemeClr val="accent3"/>
            </a:solidFill>
            <a:ln w="12700" cap="flat">
              <a:solidFill>
                <a:srgbClr val="2E75B6"/>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26" name="Shape 4626"/>
            <p:cNvSpPr/>
            <p:nvPr/>
          </p:nvSpPr>
          <p:spPr>
            <a:xfrm>
              <a:off x="179281" y="103198"/>
              <a:ext cx="217169" cy="383539"/>
            </a:xfrm>
            <a:prstGeom prst="rect">
              <a:avLst/>
            </a:prstGeom>
            <a:noFill/>
            <a:ln w="12700" cap="flat">
              <a:noFill/>
              <a:miter lim="400000"/>
            </a:ln>
            <a:effectLst/>
          </p:spPr>
          <p:txBody>
            <a:bodyPr wrap="none" lIns="45719" tIns="45719" rIns="45719" bIns="45719" numCol="1" anchor="t">
              <a:spAutoFit/>
            </a:bodyPr>
            <a:lstStyle>
              <a:lvl1pPr algn="ctr">
                <a:defRPr b="1">
                  <a:solidFill>
                    <a:srgbClr val="FFFFFF"/>
                  </a:solidFill>
                  <a:latin typeface="Lato Regular"/>
                  <a:ea typeface="Lato Regular"/>
                  <a:cs typeface="Lato Regular"/>
                  <a:sym typeface="Lato Regular"/>
                </a:defRPr>
              </a:lvl1pPr>
            </a:lstStyle>
            <a:p>
              <a:endParaRPr dirty="0">
                <a:latin typeface="+mj-ea"/>
                <a:ea typeface="+mj-ea"/>
              </a:endParaRPr>
            </a:p>
          </p:txBody>
        </p:sp>
      </p:grpSp>
      <p:grpSp>
        <p:nvGrpSpPr>
          <p:cNvPr id="4630" name="Group 4630"/>
          <p:cNvGrpSpPr/>
          <p:nvPr/>
        </p:nvGrpSpPr>
        <p:grpSpPr>
          <a:xfrm>
            <a:off x="8235849" y="3442280"/>
            <a:ext cx="575736" cy="575736"/>
            <a:chOff x="0" y="0"/>
            <a:chExt cx="575734" cy="575734"/>
          </a:xfrm>
        </p:grpSpPr>
        <p:sp>
          <p:nvSpPr>
            <p:cNvPr id="4628" name="Shape 4628"/>
            <p:cNvSpPr/>
            <p:nvPr/>
          </p:nvSpPr>
          <p:spPr>
            <a:xfrm>
              <a:off x="0" y="0"/>
              <a:ext cx="575734" cy="575734"/>
            </a:xfrm>
            <a:prstGeom prst="ellipse">
              <a:avLst/>
            </a:prstGeom>
            <a:solidFill>
              <a:schemeClr val="accent4"/>
            </a:solidFill>
            <a:ln w="12700" cap="flat">
              <a:solidFill>
                <a:srgbClr val="DD3011"/>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29" name="Shape 4629"/>
            <p:cNvSpPr/>
            <p:nvPr/>
          </p:nvSpPr>
          <p:spPr>
            <a:xfrm>
              <a:off x="179281" y="103198"/>
              <a:ext cx="217169" cy="383539"/>
            </a:xfrm>
            <a:prstGeom prst="rect">
              <a:avLst/>
            </a:prstGeom>
            <a:noFill/>
            <a:ln w="12700" cap="flat">
              <a:noFill/>
              <a:miter lim="400000"/>
            </a:ln>
            <a:effectLst/>
          </p:spPr>
          <p:txBody>
            <a:bodyPr wrap="none" lIns="45719" tIns="45719" rIns="45719" bIns="45719" numCol="1" anchor="t">
              <a:spAutoFit/>
            </a:bodyPr>
            <a:lstStyle>
              <a:lvl1pPr algn="ctr">
                <a:defRPr b="1">
                  <a:solidFill>
                    <a:srgbClr val="FFFFFF"/>
                  </a:solidFill>
                  <a:latin typeface="Lato Regular"/>
                  <a:ea typeface="Lato Regular"/>
                  <a:cs typeface="Lato Regular"/>
                  <a:sym typeface="Lato Regular"/>
                </a:defRPr>
              </a:lvl1pPr>
            </a:lstStyle>
            <a:p>
              <a:endParaRPr dirty="0">
                <a:latin typeface="+mj-ea"/>
                <a:ea typeface="+mj-ea"/>
              </a:endParaRPr>
            </a:p>
          </p:txBody>
        </p:sp>
      </p:grpSp>
      <p:grpSp>
        <p:nvGrpSpPr>
          <p:cNvPr id="4633" name="Group 4633"/>
          <p:cNvGrpSpPr/>
          <p:nvPr/>
        </p:nvGrpSpPr>
        <p:grpSpPr>
          <a:xfrm>
            <a:off x="11030058" y="3442279"/>
            <a:ext cx="575736" cy="575736"/>
            <a:chOff x="0" y="0"/>
            <a:chExt cx="575734" cy="575734"/>
          </a:xfrm>
        </p:grpSpPr>
        <p:sp>
          <p:nvSpPr>
            <p:cNvPr id="4631" name="Shape 4631"/>
            <p:cNvSpPr/>
            <p:nvPr/>
          </p:nvSpPr>
          <p:spPr>
            <a:xfrm>
              <a:off x="0" y="0"/>
              <a:ext cx="575734" cy="575734"/>
            </a:xfrm>
            <a:prstGeom prst="ellipse">
              <a:avLst/>
            </a:prstGeom>
            <a:solidFill>
              <a:schemeClr val="accent5"/>
            </a:solidFill>
            <a:ln w="12700" cap="flat">
              <a:solidFill>
                <a:srgbClr val="262F38"/>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4632" name="Shape 4632"/>
            <p:cNvSpPr/>
            <p:nvPr/>
          </p:nvSpPr>
          <p:spPr>
            <a:xfrm>
              <a:off x="179281" y="103199"/>
              <a:ext cx="217169" cy="383539"/>
            </a:xfrm>
            <a:prstGeom prst="rect">
              <a:avLst/>
            </a:prstGeom>
            <a:noFill/>
            <a:ln w="12700" cap="flat">
              <a:noFill/>
              <a:miter lim="400000"/>
            </a:ln>
            <a:effectLst/>
          </p:spPr>
          <p:txBody>
            <a:bodyPr wrap="none" lIns="45719" tIns="45719" rIns="45719" bIns="45719" numCol="1" anchor="t">
              <a:spAutoFit/>
            </a:bodyPr>
            <a:lstStyle>
              <a:lvl1pPr algn="ctr">
                <a:defRPr b="1">
                  <a:solidFill>
                    <a:srgbClr val="FFFFFF"/>
                  </a:solidFill>
                  <a:latin typeface="Lato Regular"/>
                  <a:ea typeface="Lato Regular"/>
                  <a:cs typeface="Lato Regular"/>
                  <a:sym typeface="Lato Regular"/>
                </a:defRPr>
              </a:lvl1pPr>
            </a:lstStyle>
            <a:p>
              <a:endParaRPr>
                <a:latin typeface="+mj-ea"/>
                <a:ea typeface="+mj-ea"/>
              </a:endParaRPr>
            </a:p>
          </p:txBody>
        </p:sp>
      </p:grpSp>
      <p:grpSp>
        <p:nvGrpSpPr>
          <p:cNvPr id="5" name="组合 4"/>
          <p:cNvGrpSpPr/>
          <p:nvPr/>
        </p:nvGrpSpPr>
        <p:grpSpPr>
          <a:xfrm>
            <a:off x="3505201" y="4103370"/>
            <a:ext cx="2332990" cy="665683"/>
            <a:chOff x="3524550" y="3877366"/>
            <a:chExt cx="2084841" cy="4259815"/>
          </a:xfrm>
        </p:grpSpPr>
        <p:sp>
          <p:nvSpPr>
            <p:cNvPr id="4619" name="Shape 4619"/>
            <p:cNvSpPr/>
            <p:nvPr/>
          </p:nvSpPr>
          <p:spPr>
            <a:xfrm>
              <a:off x="3524550" y="4512567"/>
              <a:ext cx="2084841" cy="3624614"/>
            </a:xfrm>
            <a:prstGeom prst="rect">
              <a:avLst/>
            </a:prstGeom>
            <a:ln w="12700">
              <a:miter lim="400000"/>
            </a:ln>
          </p:spPr>
          <p:txBody>
            <a:bodyPr wrap="square" lIns="45719" rIns="45719">
              <a:spAutoFit/>
            </a:bodyPr>
            <a:lstStyle>
              <a:lvl1pPr algn="ctr">
                <a:lnSpc>
                  <a:spcPct val="120000"/>
                </a:lnSpc>
                <a:defRPr sz="1200">
                  <a:solidFill>
                    <a:srgbClr val="44546A"/>
                  </a:solidFill>
                </a:defRPr>
              </a:lvl1pPr>
            </a:lstStyle>
            <a:p>
              <a:r>
                <a:rPr lang="zh-CN" altLang="en-US" sz="2600" dirty="0">
                  <a:latin typeface="微软雅黑" panose="020B0503020204020204" pitchFamily="34" charset="-122"/>
                  <a:ea typeface="微软雅黑" panose="020B0503020204020204" pitchFamily="34" charset="-122"/>
                </a:rPr>
                <a:t>低水平科研</a:t>
              </a:r>
              <a:endParaRPr lang="zh-CN" altLang="en-US" sz="2600" dirty="0">
                <a:latin typeface="微软雅黑" panose="020B0503020204020204" pitchFamily="34" charset="-122"/>
                <a:ea typeface="微软雅黑" panose="020B0503020204020204" pitchFamily="34" charset="-122"/>
              </a:endParaRPr>
            </a:p>
          </p:txBody>
        </p:sp>
        <p:sp>
          <p:nvSpPr>
            <p:cNvPr id="4634" name="Shape 4634"/>
            <p:cNvSpPr/>
            <p:nvPr/>
          </p:nvSpPr>
          <p:spPr>
            <a:xfrm>
              <a:off x="4550004" y="3877366"/>
              <a:ext cx="217170" cy="352425"/>
            </a:xfrm>
            <a:prstGeom prst="rect">
              <a:avLst/>
            </a:prstGeom>
            <a:ln w="12700">
              <a:miter lim="400000"/>
            </a:ln>
          </p:spPr>
          <p:txBody>
            <a:bodyPr wrap="square" lIns="45719" rIns="45719">
              <a:spAutoFit/>
            </a:bodyPr>
            <a:lstStyle>
              <a:lvl1pPr algn="ctr">
                <a:defRPr sz="1600" b="1">
                  <a:solidFill>
                    <a:srgbClr val="333F50"/>
                  </a:solidFill>
                </a:defRPr>
              </a:lvl1pPr>
            </a:lstStyle>
            <a:p>
              <a:endParaRPr dirty="0">
                <a:latin typeface="+mj-ea"/>
                <a:ea typeface="+mj-ea"/>
              </a:endParaRPr>
            </a:p>
          </p:txBody>
        </p:sp>
      </p:grpSp>
      <p:grpSp>
        <p:nvGrpSpPr>
          <p:cNvPr id="4" name="组合 3"/>
          <p:cNvGrpSpPr/>
          <p:nvPr/>
        </p:nvGrpSpPr>
        <p:grpSpPr>
          <a:xfrm>
            <a:off x="6475213" y="4202443"/>
            <a:ext cx="2437765" cy="566420"/>
            <a:chOff x="6475213" y="4257688"/>
            <a:chExt cx="2437765" cy="566420"/>
          </a:xfrm>
        </p:grpSpPr>
        <p:sp>
          <p:nvSpPr>
            <p:cNvPr id="4620" name="Shape 4620"/>
            <p:cNvSpPr/>
            <p:nvPr/>
          </p:nvSpPr>
          <p:spPr>
            <a:xfrm>
              <a:off x="6475213" y="4257688"/>
              <a:ext cx="2437765" cy="566420"/>
            </a:xfrm>
            <a:prstGeom prst="rect">
              <a:avLst/>
            </a:prstGeom>
            <a:ln w="12700">
              <a:miter lim="400000"/>
            </a:ln>
          </p:spPr>
          <p:txBody>
            <a:bodyPr wrap="square" lIns="45719" rIns="45719">
              <a:spAutoFit/>
            </a:bodyPr>
            <a:lstStyle>
              <a:lvl1pPr algn="ctr">
                <a:lnSpc>
                  <a:spcPct val="120000"/>
                </a:lnSpc>
                <a:defRPr sz="1200">
                  <a:solidFill>
                    <a:srgbClr val="44546A"/>
                  </a:solidFill>
                </a:defRPr>
              </a:lvl1pPr>
            </a:lstStyle>
            <a:p>
              <a:r>
                <a:rPr lang="zh-CN" altLang="en-US" sz="2600" dirty="0">
                  <a:latin typeface="微软雅黑" panose="020B0503020204020204" pitchFamily="34" charset="-122"/>
                  <a:ea typeface="微软雅黑" panose="020B0503020204020204" pitchFamily="34" charset="-122"/>
                </a:rPr>
                <a:t>自娱自乐型科研</a:t>
              </a:r>
              <a:endParaRPr lang="zh-CN" altLang="en-US" sz="2600" dirty="0">
                <a:latin typeface="微软雅黑" panose="020B0503020204020204" pitchFamily="34" charset="-122"/>
                <a:ea typeface="微软雅黑" panose="020B0503020204020204" pitchFamily="34" charset="-122"/>
              </a:endParaRPr>
            </a:p>
          </p:txBody>
        </p:sp>
        <p:sp>
          <p:nvSpPr>
            <p:cNvPr id="4635" name="Shape 4635"/>
            <p:cNvSpPr/>
            <p:nvPr/>
          </p:nvSpPr>
          <p:spPr>
            <a:xfrm>
              <a:off x="6987407" y="4257688"/>
              <a:ext cx="217170" cy="352425"/>
            </a:xfrm>
            <a:prstGeom prst="rect">
              <a:avLst/>
            </a:prstGeom>
            <a:ln w="12700">
              <a:miter lim="400000"/>
            </a:ln>
          </p:spPr>
          <p:txBody>
            <a:bodyPr wrap="none" lIns="45719" rIns="45719">
              <a:spAutoFit/>
            </a:bodyPr>
            <a:lstStyle>
              <a:lvl1pPr algn="ctr">
                <a:defRPr sz="1600" b="1">
                  <a:solidFill>
                    <a:srgbClr val="333F50"/>
                  </a:solidFill>
                </a:defRPr>
              </a:lvl1pPr>
            </a:lstStyle>
            <a:p>
              <a:endParaRPr dirty="0">
                <a:latin typeface="+mj-ea"/>
                <a:ea typeface="+mj-ea"/>
              </a:endParaRPr>
            </a:p>
          </p:txBody>
        </p:sp>
      </p:grpSp>
      <p:grpSp>
        <p:nvGrpSpPr>
          <p:cNvPr id="3" name="组合 2"/>
          <p:cNvGrpSpPr/>
          <p:nvPr/>
        </p:nvGrpSpPr>
        <p:grpSpPr>
          <a:xfrm>
            <a:off x="9264650" y="4154170"/>
            <a:ext cx="2604770" cy="614680"/>
            <a:chOff x="9264650" y="4202443"/>
            <a:chExt cx="2604940" cy="1682160"/>
          </a:xfrm>
        </p:grpSpPr>
        <p:sp>
          <p:nvSpPr>
            <p:cNvPr id="4621" name="Shape 4621"/>
            <p:cNvSpPr/>
            <p:nvPr/>
          </p:nvSpPr>
          <p:spPr>
            <a:xfrm>
              <a:off x="9264650" y="4334513"/>
              <a:ext cx="2604940" cy="1550090"/>
            </a:xfrm>
            <a:prstGeom prst="rect">
              <a:avLst/>
            </a:prstGeom>
            <a:ln w="12700">
              <a:miter lim="400000"/>
            </a:ln>
          </p:spPr>
          <p:txBody>
            <a:bodyPr wrap="square" lIns="45719" rIns="45719">
              <a:spAutoFit/>
            </a:bodyPr>
            <a:lstStyle>
              <a:lvl1pPr algn="ctr">
                <a:lnSpc>
                  <a:spcPct val="120000"/>
                </a:lnSpc>
                <a:defRPr sz="1200">
                  <a:solidFill>
                    <a:srgbClr val="44546A"/>
                  </a:solidFill>
                </a:defRPr>
              </a:lvl1pPr>
            </a:lstStyle>
            <a:p>
              <a:r>
                <a:rPr lang="zh-CN" altLang="en-US" sz="2600" dirty="0">
                  <a:latin typeface="微软雅黑" panose="020B0503020204020204" pitchFamily="34" charset="-122"/>
                  <a:ea typeface="微软雅黑" panose="020B0503020204020204" pitchFamily="34" charset="-122"/>
                </a:rPr>
                <a:t>单打独斗型科研</a:t>
              </a:r>
              <a:endParaRPr lang="zh-CN" altLang="en-US" sz="2600" dirty="0">
                <a:latin typeface="微软雅黑" panose="020B0503020204020204" pitchFamily="34" charset="-122"/>
                <a:ea typeface="微软雅黑" panose="020B0503020204020204" pitchFamily="34" charset="-122"/>
              </a:endParaRPr>
            </a:p>
          </p:txBody>
        </p:sp>
        <p:sp>
          <p:nvSpPr>
            <p:cNvPr id="4636" name="Shape 4636"/>
            <p:cNvSpPr/>
            <p:nvPr/>
          </p:nvSpPr>
          <p:spPr>
            <a:xfrm>
              <a:off x="10213092" y="4202443"/>
              <a:ext cx="217170" cy="352425"/>
            </a:xfrm>
            <a:prstGeom prst="rect">
              <a:avLst/>
            </a:prstGeom>
            <a:ln w="12700">
              <a:miter lim="400000"/>
            </a:ln>
          </p:spPr>
          <p:txBody>
            <a:bodyPr wrap="square" lIns="45719" rIns="45719">
              <a:spAutoFit/>
            </a:bodyPr>
            <a:lstStyle>
              <a:lvl1pPr algn="ctr">
                <a:defRPr sz="1600" b="1">
                  <a:solidFill>
                    <a:srgbClr val="333F50"/>
                  </a:solidFill>
                </a:defRPr>
              </a:lvl1pPr>
            </a:lstStyle>
            <a:p>
              <a:endParaRPr dirty="0">
                <a:latin typeface="+mj-ea"/>
                <a:ea typeface="+mj-ea"/>
              </a:endParaRPr>
            </a:p>
          </p:txBody>
        </p:sp>
      </p:grpSp>
      <p:sp>
        <p:nvSpPr>
          <p:cNvPr id="2" name="灯片编号占位符 1"/>
          <p:cNvSpPr>
            <a:spLocks noGrp="1"/>
          </p:cNvSpPr>
          <p:nvPr>
            <p:ph type="sldNum" sz="quarter" idx="2"/>
          </p:nvPr>
        </p:nvSpPr>
        <p:spPr>
          <a:xfrm>
            <a:off x="11294745" y="6381750"/>
            <a:ext cx="394335" cy="303530"/>
          </a:xfrm>
        </p:spPr>
        <p:txBody>
          <a:bodyPr wrap="square"/>
          <a:lstStyle/>
          <a:p>
            <a:fld id="{86CB4B4D-7CA3-9044-876B-883B54F8677D}" type="slidenum">
              <a:rPr lang="en-US" altLang="zh-CN" smtClean="0"/>
            </a:fld>
            <a:endParaRPr lang="en-US" altLang="zh-CN"/>
          </a:p>
        </p:txBody>
      </p:sp>
      <p:sp>
        <p:nvSpPr>
          <p:cNvPr id="56" name="Shape 60"/>
          <p:cNvSpPr/>
          <p:nvPr/>
        </p:nvSpPr>
        <p:spPr>
          <a:xfrm>
            <a:off x="3182204" y="1053894"/>
            <a:ext cx="5827594" cy="350047"/>
          </a:xfrm>
          <a:prstGeom prst="rect">
            <a:avLst/>
          </a:prstGeom>
          <a:ln w="12700">
            <a:miter lim="400000"/>
          </a:ln>
        </p:spPr>
        <p:txBody>
          <a:bodyPr lIns="54373" tIns="54373" rIns="54373" bIns="54373">
            <a:normAutofit fontScale="92500" lnSpcReduction="20000"/>
          </a:bodyPr>
          <a:lstStyle/>
          <a:p>
            <a:pPr algn="ctr" defTabSz="1087120">
              <a:lnSpc>
                <a:spcPct val="120000"/>
              </a:lnSpc>
              <a:spcBef>
                <a:spcPts val="300"/>
              </a:spcBef>
              <a:defRPr sz="1600">
                <a:solidFill>
                  <a:srgbClr val="333F50"/>
                </a:solidFill>
              </a:defRPr>
            </a:pPr>
            <a:endParaRPr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4588"/>
                                        </p:tgtEl>
                                        <p:attrNameLst>
                                          <p:attrName>style.visibility</p:attrName>
                                        </p:attrNameLst>
                                      </p:cBhvr>
                                      <p:to>
                                        <p:strVal val="visible"/>
                                      </p:to>
                                    </p:set>
                                    <p:anim calcmode="lin" valueType="num">
                                      <p:cBhvr>
                                        <p:cTn id="7" dur="500" fill="hold"/>
                                        <p:tgtEl>
                                          <p:spTgt spid="4588"/>
                                        </p:tgtEl>
                                        <p:attrNameLst>
                                          <p:attrName>ppt_w</p:attrName>
                                        </p:attrNameLst>
                                      </p:cBhvr>
                                      <p:tavLst>
                                        <p:tav tm="0">
                                          <p:val>
                                            <p:fltVal val="0"/>
                                          </p:val>
                                        </p:tav>
                                        <p:tav tm="100000">
                                          <p:val>
                                            <p:strVal val="#ppt_w"/>
                                          </p:val>
                                        </p:tav>
                                      </p:tavLst>
                                    </p:anim>
                                    <p:anim calcmode="lin" valueType="num">
                                      <p:cBhvr>
                                        <p:cTn id="8" dur="500" fill="hold"/>
                                        <p:tgtEl>
                                          <p:spTgt spid="458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01"/>
                                        </p:tgtEl>
                                        <p:attrNameLst>
                                          <p:attrName>style.visibility</p:attrName>
                                        </p:attrNameLst>
                                      </p:cBhvr>
                                      <p:to>
                                        <p:strVal val="visible"/>
                                      </p:to>
                                    </p:set>
                                    <p:animEffect transition="in" filter="fade">
                                      <p:cBhvr>
                                        <p:cTn id="12" dur="500"/>
                                        <p:tgtEl>
                                          <p:spTgt spid="460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624"/>
                                        </p:tgtEl>
                                        <p:attrNameLst>
                                          <p:attrName>style.visibility</p:attrName>
                                        </p:attrNameLst>
                                      </p:cBhvr>
                                      <p:to>
                                        <p:strVal val="visible"/>
                                      </p:to>
                                    </p:set>
                                    <p:anim calcmode="lin" valueType="num">
                                      <p:cBhvr>
                                        <p:cTn id="16" dur="250" fill="hold"/>
                                        <p:tgtEl>
                                          <p:spTgt spid="4624"/>
                                        </p:tgtEl>
                                        <p:attrNameLst>
                                          <p:attrName>ppt_w</p:attrName>
                                        </p:attrNameLst>
                                      </p:cBhvr>
                                      <p:tavLst>
                                        <p:tav tm="0">
                                          <p:val>
                                            <p:fltVal val="0"/>
                                          </p:val>
                                        </p:tav>
                                        <p:tav tm="100000">
                                          <p:val>
                                            <p:strVal val="#ppt_w"/>
                                          </p:val>
                                        </p:tav>
                                      </p:tavLst>
                                    </p:anim>
                                    <p:anim calcmode="lin" valueType="num">
                                      <p:cBhvr>
                                        <p:cTn id="17" dur="250" fill="hold"/>
                                        <p:tgtEl>
                                          <p:spTgt spid="4624"/>
                                        </p:tgtEl>
                                        <p:attrNameLst>
                                          <p:attrName>ppt_h</p:attrName>
                                        </p:attrNameLst>
                                      </p:cBhvr>
                                      <p:tavLst>
                                        <p:tav tm="0">
                                          <p:val>
                                            <p:fltVal val="0"/>
                                          </p:val>
                                        </p:tav>
                                        <p:tav tm="100000">
                                          <p:val>
                                            <p:strVal val="#ppt_h"/>
                                          </p:val>
                                        </p:tav>
                                      </p:tavLst>
                                    </p:anim>
                                    <p:animEffect transition="in" filter="fade">
                                      <p:cBhvr>
                                        <p:cTn id="18" dur="250"/>
                                        <p:tgtEl>
                                          <p:spTgt spid="46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indefinite" fill="hold"/>
                                        <p:tgtEl>
                                          <p:spTgt spid="4591"/>
                                        </p:tgtEl>
                                        <p:attrNameLst>
                                          <p:attrName>style.visibility</p:attrName>
                                        </p:attrNameLst>
                                      </p:cBhvr>
                                      <p:to>
                                        <p:strVal val="visible"/>
                                      </p:to>
                                    </p:set>
                                    <p:anim calcmode="lin" valueType="num">
                                      <p:cBhvr>
                                        <p:cTn id="26" dur="500" fill="hold"/>
                                        <p:tgtEl>
                                          <p:spTgt spid="4591"/>
                                        </p:tgtEl>
                                        <p:attrNameLst>
                                          <p:attrName>ppt_w</p:attrName>
                                        </p:attrNameLst>
                                      </p:cBhvr>
                                      <p:tavLst>
                                        <p:tav tm="0">
                                          <p:val>
                                            <p:fltVal val="0"/>
                                          </p:val>
                                        </p:tav>
                                        <p:tav tm="100000">
                                          <p:val>
                                            <p:strVal val="#ppt_w"/>
                                          </p:val>
                                        </p:tav>
                                      </p:tavLst>
                                    </p:anim>
                                    <p:anim calcmode="lin" valueType="num">
                                      <p:cBhvr>
                                        <p:cTn id="27" dur="500" fill="hold"/>
                                        <p:tgtEl>
                                          <p:spTgt spid="459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606"/>
                                        </p:tgtEl>
                                        <p:attrNameLst>
                                          <p:attrName>style.visibility</p:attrName>
                                        </p:attrNameLst>
                                      </p:cBhvr>
                                      <p:to>
                                        <p:strVal val="visible"/>
                                      </p:to>
                                    </p:set>
                                    <p:animEffect transition="in" filter="fade">
                                      <p:cBhvr>
                                        <p:cTn id="31" dur="500"/>
                                        <p:tgtEl>
                                          <p:spTgt spid="460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627"/>
                                        </p:tgtEl>
                                        <p:attrNameLst>
                                          <p:attrName>style.visibility</p:attrName>
                                        </p:attrNameLst>
                                      </p:cBhvr>
                                      <p:to>
                                        <p:strVal val="visible"/>
                                      </p:to>
                                    </p:set>
                                    <p:anim calcmode="lin" valueType="num">
                                      <p:cBhvr>
                                        <p:cTn id="35" dur="250" fill="hold"/>
                                        <p:tgtEl>
                                          <p:spTgt spid="4627"/>
                                        </p:tgtEl>
                                        <p:attrNameLst>
                                          <p:attrName>ppt_w</p:attrName>
                                        </p:attrNameLst>
                                      </p:cBhvr>
                                      <p:tavLst>
                                        <p:tav tm="0">
                                          <p:val>
                                            <p:fltVal val="0"/>
                                          </p:val>
                                        </p:tav>
                                        <p:tav tm="100000">
                                          <p:val>
                                            <p:strVal val="#ppt_w"/>
                                          </p:val>
                                        </p:tav>
                                      </p:tavLst>
                                    </p:anim>
                                    <p:anim calcmode="lin" valueType="num">
                                      <p:cBhvr>
                                        <p:cTn id="36" dur="250" fill="hold"/>
                                        <p:tgtEl>
                                          <p:spTgt spid="4627"/>
                                        </p:tgtEl>
                                        <p:attrNameLst>
                                          <p:attrName>ppt_h</p:attrName>
                                        </p:attrNameLst>
                                      </p:cBhvr>
                                      <p:tavLst>
                                        <p:tav tm="0">
                                          <p:val>
                                            <p:fltVal val="0"/>
                                          </p:val>
                                        </p:tav>
                                        <p:tav tm="100000">
                                          <p:val>
                                            <p:strVal val="#ppt_h"/>
                                          </p:val>
                                        </p:tav>
                                      </p:tavLst>
                                    </p:anim>
                                    <p:animEffect transition="in" filter="fade">
                                      <p:cBhvr>
                                        <p:cTn id="37" dur="250"/>
                                        <p:tgtEl>
                                          <p:spTgt spid="4627"/>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indefinite" fill="hold"/>
                                        <p:tgtEl>
                                          <p:spTgt spid="4594"/>
                                        </p:tgtEl>
                                        <p:attrNameLst>
                                          <p:attrName>style.visibility</p:attrName>
                                        </p:attrNameLst>
                                      </p:cBhvr>
                                      <p:to>
                                        <p:strVal val="visible"/>
                                      </p:to>
                                    </p:set>
                                    <p:anim calcmode="lin" valueType="num">
                                      <p:cBhvr>
                                        <p:cTn id="45" dur="500" fill="hold"/>
                                        <p:tgtEl>
                                          <p:spTgt spid="4594"/>
                                        </p:tgtEl>
                                        <p:attrNameLst>
                                          <p:attrName>ppt_w</p:attrName>
                                        </p:attrNameLst>
                                      </p:cBhvr>
                                      <p:tavLst>
                                        <p:tav tm="0">
                                          <p:val>
                                            <p:fltVal val="0"/>
                                          </p:val>
                                        </p:tav>
                                        <p:tav tm="100000">
                                          <p:val>
                                            <p:strVal val="#ppt_w"/>
                                          </p:val>
                                        </p:tav>
                                      </p:tavLst>
                                    </p:anim>
                                    <p:anim calcmode="lin" valueType="num">
                                      <p:cBhvr>
                                        <p:cTn id="46" dur="500" fill="hold"/>
                                        <p:tgtEl>
                                          <p:spTgt spid="4594"/>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4611"/>
                                        </p:tgtEl>
                                        <p:attrNameLst>
                                          <p:attrName>style.visibility</p:attrName>
                                        </p:attrNameLst>
                                      </p:cBhvr>
                                      <p:to>
                                        <p:strVal val="visible"/>
                                      </p:to>
                                    </p:set>
                                    <p:animEffect transition="in" filter="fade">
                                      <p:cBhvr>
                                        <p:cTn id="50" dur="500"/>
                                        <p:tgtEl>
                                          <p:spTgt spid="4611"/>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630"/>
                                        </p:tgtEl>
                                        <p:attrNameLst>
                                          <p:attrName>style.visibility</p:attrName>
                                        </p:attrNameLst>
                                      </p:cBhvr>
                                      <p:to>
                                        <p:strVal val="visible"/>
                                      </p:to>
                                    </p:set>
                                    <p:anim calcmode="lin" valueType="num">
                                      <p:cBhvr>
                                        <p:cTn id="54" dur="250" fill="hold"/>
                                        <p:tgtEl>
                                          <p:spTgt spid="4630"/>
                                        </p:tgtEl>
                                        <p:attrNameLst>
                                          <p:attrName>ppt_w</p:attrName>
                                        </p:attrNameLst>
                                      </p:cBhvr>
                                      <p:tavLst>
                                        <p:tav tm="0">
                                          <p:val>
                                            <p:fltVal val="0"/>
                                          </p:val>
                                        </p:tav>
                                        <p:tav tm="100000">
                                          <p:val>
                                            <p:strVal val="#ppt_w"/>
                                          </p:val>
                                        </p:tav>
                                      </p:tavLst>
                                    </p:anim>
                                    <p:anim calcmode="lin" valueType="num">
                                      <p:cBhvr>
                                        <p:cTn id="55" dur="250" fill="hold"/>
                                        <p:tgtEl>
                                          <p:spTgt spid="4630"/>
                                        </p:tgtEl>
                                        <p:attrNameLst>
                                          <p:attrName>ppt_h</p:attrName>
                                        </p:attrNameLst>
                                      </p:cBhvr>
                                      <p:tavLst>
                                        <p:tav tm="0">
                                          <p:val>
                                            <p:fltVal val="0"/>
                                          </p:val>
                                        </p:tav>
                                        <p:tav tm="100000">
                                          <p:val>
                                            <p:strVal val="#ppt_h"/>
                                          </p:val>
                                        </p:tav>
                                      </p:tavLst>
                                    </p:anim>
                                    <p:animEffect transition="in" filter="fade">
                                      <p:cBhvr>
                                        <p:cTn id="56" dur="250"/>
                                        <p:tgtEl>
                                          <p:spTgt spid="4630"/>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up)">
                                      <p:cBhvr>
                                        <p:cTn id="60" dur="500"/>
                                        <p:tgtEl>
                                          <p:spTgt spid="4"/>
                                        </p:tgtEl>
                                      </p:cBhvr>
                                    </p:animEffect>
                                  </p:childTnLst>
                                </p:cTn>
                              </p:par>
                            </p:childTnLst>
                          </p:cTn>
                        </p:par>
                        <p:par>
                          <p:cTn id="61" fill="hold">
                            <p:stCondLst>
                              <p:cond delay="6000"/>
                            </p:stCondLst>
                            <p:childTnLst>
                              <p:par>
                                <p:cTn id="62" presetID="23" presetClass="entr" presetSubtype="16" fill="hold" grpId="0" nodeType="afterEffect">
                                  <p:stCondLst>
                                    <p:cond delay="0"/>
                                  </p:stCondLst>
                                  <p:childTnLst>
                                    <p:set>
                                      <p:cBhvr>
                                        <p:cTn id="63" dur="indefinite" fill="hold"/>
                                        <p:tgtEl>
                                          <p:spTgt spid="4597"/>
                                        </p:tgtEl>
                                        <p:attrNameLst>
                                          <p:attrName>style.visibility</p:attrName>
                                        </p:attrNameLst>
                                      </p:cBhvr>
                                      <p:to>
                                        <p:strVal val="visible"/>
                                      </p:to>
                                    </p:set>
                                    <p:anim calcmode="lin" valueType="num">
                                      <p:cBhvr>
                                        <p:cTn id="64" dur="500" fill="hold"/>
                                        <p:tgtEl>
                                          <p:spTgt spid="4597"/>
                                        </p:tgtEl>
                                        <p:attrNameLst>
                                          <p:attrName>ppt_w</p:attrName>
                                        </p:attrNameLst>
                                      </p:cBhvr>
                                      <p:tavLst>
                                        <p:tav tm="0">
                                          <p:val>
                                            <p:fltVal val="0"/>
                                          </p:val>
                                        </p:tav>
                                        <p:tav tm="100000">
                                          <p:val>
                                            <p:strVal val="#ppt_w"/>
                                          </p:val>
                                        </p:tav>
                                      </p:tavLst>
                                    </p:anim>
                                    <p:anim calcmode="lin" valueType="num">
                                      <p:cBhvr>
                                        <p:cTn id="65" dur="500" fill="hold"/>
                                        <p:tgtEl>
                                          <p:spTgt spid="4597"/>
                                        </p:tgtEl>
                                        <p:attrNameLst>
                                          <p:attrName>ppt_h</p:attrName>
                                        </p:attrNameLst>
                                      </p:cBhvr>
                                      <p:tavLst>
                                        <p:tav tm="0">
                                          <p:val>
                                            <p:fltVal val="0"/>
                                          </p:val>
                                        </p:tav>
                                        <p:tav tm="100000">
                                          <p:val>
                                            <p:strVal val="#ppt_h"/>
                                          </p:val>
                                        </p:tav>
                                      </p:tavLst>
                                    </p:anim>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4616"/>
                                        </p:tgtEl>
                                        <p:attrNameLst>
                                          <p:attrName>style.visibility</p:attrName>
                                        </p:attrNameLst>
                                      </p:cBhvr>
                                      <p:to>
                                        <p:strVal val="visible"/>
                                      </p:to>
                                    </p:set>
                                    <p:animEffect transition="in" filter="fade">
                                      <p:cBhvr>
                                        <p:cTn id="69" dur="500"/>
                                        <p:tgtEl>
                                          <p:spTgt spid="4616"/>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633"/>
                                        </p:tgtEl>
                                        <p:attrNameLst>
                                          <p:attrName>style.visibility</p:attrName>
                                        </p:attrNameLst>
                                      </p:cBhvr>
                                      <p:to>
                                        <p:strVal val="visible"/>
                                      </p:to>
                                    </p:set>
                                    <p:anim calcmode="lin" valueType="num">
                                      <p:cBhvr>
                                        <p:cTn id="73" dur="250" fill="hold"/>
                                        <p:tgtEl>
                                          <p:spTgt spid="4633"/>
                                        </p:tgtEl>
                                        <p:attrNameLst>
                                          <p:attrName>ppt_w</p:attrName>
                                        </p:attrNameLst>
                                      </p:cBhvr>
                                      <p:tavLst>
                                        <p:tav tm="0">
                                          <p:val>
                                            <p:fltVal val="0"/>
                                          </p:val>
                                        </p:tav>
                                        <p:tav tm="100000">
                                          <p:val>
                                            <p:strVal val="#ppt_w"/>
                                          </p:val>
                                        </p:tav>
                                      </p:tavLst>
                                    </p:anim>
                                    <p:anim calcmode="lin" valueType="num">
                                      <p:cBhvr>
                                        <p:cTn id="74" dur="250" fill="hold"/>
                                        <p:tgtEl>
                                          <p:spTgt spid="4633"/>
                                        </p:tgtEl>
                                        <p:attrNameLst>
                                          <p:attrName>ppt_h</p:attrName>
                                        </p:attrNameLst>
                                      </p:cBhvr>
                                      <p:tavLst>
                                        <p:tav tm="0">
                                          <p:val>
                                            <p:fltVal val="0"/>
                                          </p:val>
                                        </p:tav>
                                        <p:tav tm="100000">
                                          <p:val>
                                            <p:strVal val="#ppt_h"/>
                                          </p:val>
                                        </p:tav>
                                      </p:tavLst>
                                    </p:anim>
                                    <p:animEffect transition="in" filter="fade">
                                      <p:cBhvr>
                                        <p:cTn id="75" dur="250"/>
                                        <p:tgtEl>
                                          <p:spTgt spid="4633"/>
                                        </p:tgtEl>
                                      </p:cBhvr>
                                    </p:animEffect>
                                  </p:childTnLst>
                                </p:cTn>
                              </p:par>
                            </p:childTnLst>
                          </p:cTn>
                        </p:par>
                        <p:par>
                          <p:cTn id="76" fill="hold">
                            <p:stCondLst>
                              <p:cond delay="7500"/>
                            </p:stCondLst>
                            <p:childTnLst>
                              <p:par>
                                <p:cTn id="77" presetID="22" presetClass="entr" presetSubtype="1"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up)">
                                      <p:cBhvr>
                                        <p:cTn id="7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8" grpId="0" animBg="1" advAuto="0"/>
      <p:bldP spid="4591" grpId="0" animBg="1" advAuto="0"/>
      <p:bldP spid="4594" grpId="0" animBg="1" advAuto="0"/>
      <p:bldP spid="459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2" name="Shape 4522"/>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sym typeface="+mn-ea"/>
              </a:rPr>
              <a:t>学校科研存在的困境之三：研究缺乏创新、特色</a:t>
            </a:r>
            <a:endParaRPr lang="zh-CN" sz="36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4156835" y="1998851"/>
            <a:ext cx="3878329" cy="3875976"/>
            <a:chOff x="4156835" y="1998851"/>
            <a:chExt cx="3878329" cy="3875976"/>
          </a:xfrm>
        </p:grpSpPr>
        <p:grpSp>
          <p:nvGrpSpPr>
            <p:cNvPr id="4553" name="Group 4553"/>
            <p:cNvGrpSpPr/>
            <p:nvPr/>
          </p:nvGrpSpPr>
          <p:grpSpPr>
            <a:xfrm>
              <a:off x="4156835" y="1998851"/>
              <a:ext cx="3878329" cy="3875976"/>
              <a:chOff x="0" y="0"/>
              <a:chExt cx="3878328" cy="3875975"/>
            </a:xfrm>
          </p:grpSpPr>
          <p:sp>
            <p:nvSpPr>
              <p:cNvPr id="4527" name="Shape 4527"/>
              <p:cNvSpPr/>
              <p:nvPr/>
            </p:nvSpPr>
            <p:spPr>
              <a:xfrm>
                <a:off x="1558866" y="2870482"/>
                <a:ext cx="699373" cy="9654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36" y="8271"/>
                    </a:lnTo>
                    <a:lnTo>
                      <a:pt x="17964" y="0"/>
                    </a:lnTo>
                    <a:lnTo>
                      <a:pt x="21600" y="9114"/>
                    </a:lnTo>
                    <a:lnTo>
                      <a:pt x="0" y="21600"/>
                    </a:lnTo>
                    <a:close/>
                  </a:path>
                </a:pathLst>
              </a:custGeom>
              <a:solidFill>
                <a:srgbClr val="1F4E79"/>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28" name="Shape 4528"/>
              <p:cNvSpPr/>
              <p:nvPr/>
            </p:nvSpPr>
            <p:spPr>
              <a:xfrm>
                <a:off x="2868126" y="1620091"/>
                <a:ext cx="970172" cy="6970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336" y="17951"/>
                    </a:lnTo>
                    <a:lnTo>
                      <a:pt x="0" y="3430"/>
                    </a:lnTo>
                    <a:lnTo>
                      <a:pt x="9070" y="0"/>
                    </a:lnTo>
                    <a:lnTo>
                      <a:pt x="21600" y="21600"/>
                    </a:lnTo>
                    <a:close/>
                  </a:path>
                </a:pathLst>
              </a:custGeom>
              <a:solidFill>
                <a:srgbClr val="93200B"/>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29" name="Shape 4529"/>
              <p:cNvSpPr/>
              <p:nvPr/>
            </p:nvSpPr>
            <p:spPr>
              <a:xfrm>
                <a:off x="3263730" y="1787281"/>
                <a:ext cx="395604" cy="496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0A091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0" name="Shape 4530"/>
              <p:cNvSpPr/>
              <p:nvPr/>
            </p:nvSpPr>
            <p:spPr>
              <a:xfrm>
                <a:off x="1497642" y="2366558"/>
                <a:ext cx="593406" cy="894819"/>
              </a:xfrm>
              <a:custGeom>
                <a:avLst/>
                <a:gdLst/>
                <a:ahLst/>
                <a:cxnLst>
                  <a:cxn ang="0">
                    <a:pos x="wd2" y="hd2"/>
                  </a:cxn>
                  <a:cxn ang="5400000">
                    <a:pos x="wd2" y="hd2"/>
                  </a:cxn>
                  <a:cxn ang="10800000">
                    <a:pos x="wd2" y="hd2"/>
                  </a:cxn>
                  <a:cxn ang="16200000">
                    <a:pos x="wd2" y="hd2"/>
                  </a:cxn>
                </a:cxnLst>
                <a:rect l="0" t="0" r="r" b="b"/>
                <a:pathLst>
                  <a:path w="21600" h="21600" extrusionOk="0">
                    <a:moveTo>
                      <a:pt x="0" y="4775"/>
                    </a:moveTo>
                    <a:lnTo>
                      <a:pt x="5143" y="0"/>
                    </a:lnTo>
                    <a:lnTo>
                      <a:pt x="19714" y="11653"/>
                    </a:lnTo>
                    <a:lnTo>
                      <a:pt x="21600" y="21600"/>
                    </a:lnTo>
                    <a:lnTo>
                      <a:pt x="0" y="4775"/>
                    </a:lnTo>
                    <a:close/>
                  </a:path>
                </a:pathLst>
              </a:custGeom>
              <a:solidFill>
                <a:srgbClr val="00814C"/>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1" name="Shape 4531"/>
              <p:cNvSpPr/>
              <p:nvPr/>
            </p:nvSpPr>
            <p:spPr>
              <a:xfrm>
                <a:off x="1749603" y="2540812"/>
                <a:ext cx="317898" cy="513344"/>
              </a:xfrm>
              <a:custGeom>
                <a:avLst/>
                <a:gdLst/>
                <a:ahLst/>
                <a:cxnLst>
                  <a:cxn ang="0">
                    <a:pos x="wd2" y="hd2"/>
                  </a:cxn>
                  <a:cxn ang="5400000">
                    <a:pos x="wd2" y="hd2"/>
                  </a:cxn>
                  <a:cxn ang="10800000">
                    <a:pos x="wd2" y="hd2"/>
                  </a:cxn>
                  <a:cxn ang="16200000">
                    <a:pos x="wd2" y="hd2"/>
                  </a:cxn>
                </a:cxnLst>
                <a:rect l="0" t="0" r="r" b="b"/>
                <a:pathLst>
                  <a:path w="21600" h="21600" extrusionOk="0">
                    <a:moveTo>
                      <a:pt x="0" y="5870"/>
                    </a:moveTo>
                    <a:cubicBezTo>
                      <a:pt x="0" y="5870"/>
                      <a:pt x="0" y="5870"/>
                      <a:pt x="0" y="5870"/>
                    </a:cubicBezTo>
                    <a:cubicBezTo>
                      <a:pt x="21600" y="21600"/>
                      <a:pt x="21600" y="21600"/>
                      <a:pt x="21600" y="21600"/>
                    </a:cubicBezTo>
                    <a:cubicBezTo>
                      <a:pt x="21600" y="21600"/>
                      <a:pt x="21600" y="21600"/>
                      <a:pt x="21600" y="21600"/>
                    </a:cubicBezTo>
                    <a:cubicBezTo>
                      <a:pt x="0" y="5870"/>
                      <a:pt x="0" y="5870"/>
                      <a:pt x="0" y="5870"/>
                    </a:cubicBezTo>
                    <a:moveTo>
                      <a:pt x="2274" y="0"/>
                    </a:moveTo>
                    <a:cubicBezTo>
                      <a:pt x="0" y="5870"/>
                      <a:pt x="0" y="5870"/>
                      <a:pt x="0" y="5870"/>
                    </a:cubicBezTo>
                    <a:cubicBezTo>
                      <a:pt x="1137" y="6104"/>
                      <a:pt x="1895" y="6104"/>
                      <a:pt x="3032" y="6339"/>
                    </a:cubicBezTo>
                    <a:cubicBezTo>
                      <a:pt x="4168" y="6574"/>
                      <a:pt x="5305" y="6574"/>
                      <a:pt x="6442" y="6574"/>
                    </a:cubicBezTo>
                    <a:cubicBezTo>
                      <a:pt x="7200" y="6809"/>
                      <a:pt x="8337" y="6809"/>
                      <a:pt x="9474" y="6809"/>
                    </a:cubicBezTo>
                    <a:cubicBezTo>
                      <a:pt x="10232" y="6809"/>
                      <a:pt x="10989" y="6809"/>
                      <a:pt x="11747" y="6809"/>
                    </a:cubicBezTo>
                    <a:cubicBezTo>
                      <a:pt x="2274" y="0"/>
                      <a:pt x="2274" y="0"/>
                      <a:pt x="2274" y="0"/>
                    </a:cubicBezTo>
                  </a:path>
                </a:pathLst>
              </a:custGeom>
              <a:solidFill>
                <a:srgbClr val="0E0C1A"/>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2" name="Shape 4532"/>
              <p:cNvSpPr/>
              <p:nvPr/>
            </p:nvSpPr>
            <p:spPr>
              <a:xfrm>
                <a:off x="1749603" y="2234690"/>
                <a:ext cx="826531" cy="472026"/>
              </a:xfrm>
              <a:custGeom>
                <a:avLst/>
                <a:gdLst/>
                <a:ahLst/>
                <a:cxnLst>
                  <a:cxn ang="0">
                    <a:pos x="wd2" y="hd2"/>
                  </a:cxn>
                  <a:cxn ang="5400000">
                    <a:pos x="wd2" y="hd2"/>
                  </a:cxn>
                  <a:cxn ang="10800000">
                    <a:pos x="wd2" y="hd2"/>
                  </a:cxn>
                  <a:cxn ang="16200000">
                    <a:pos x="wd2" y="hd2"/>
                  </a:cxn>
                </a:cxnLst>
                <a:rect l="0" t="0" r="r" b="b"/>
                <a:pathLst>
                  <a:path w="21600" h="19681" extrusionOk="0">
                    <a:moveTo>
                      <a:pt x="19849" y="8826"/>
                    </a:moveTo>
                    <a:cubicBezTo>
                      <a:pt x="19849" y="8826"/>
                      <a:pt x="19849" y="8826"/>
                      <a:pt x="19849" y="8826"/>
                    </a:cubicBezTo>
                    <a:moveTo>
                      <a:pt x="16346" y="0"/>
                    </a:moveTo>
                    <a:cubicBezTo>
                      <a:pt x="16346" y="0"/>
                      <a:pt x="16346" y="0"/>
                      <a:pt x="16346" y="0"/>
                    </a:cubicBezTo>
                    <a:cubicBezTo>
                      <a:pt x="16200" y="0"/>
                      <a:pt x="16200" y="0"/>
                      <a:pt x="16200" y="0"/>
                    </a:cubicBezTo>
                    <a:cubicBezTo>
                      <a:pt x="16200" y="232"/>
                      <a:pt x="16200" y="232"/>
                      <a:pt x="16200" y="232"/>
                    </a:cubicBezTo>
                    <a:cubicBezTo>
                      <a:pt x="16200" y="232"/>
                      <a:pt x="16200" y="232"/>
                      <a:pt x="16200" y="232"/>
                    </a:cubicBezTo>
                    <a:cubicBezTo>
                      <a:pt x="12989" y="7432"/>
                      <a:pt x="7005" y="11148"/>
                      <a:pt x="1605" y="8826"/>
                    </a:cubicBezTo>
                    <a:cubicBezTo>
                      <a:pt x="0" y="18581"/>
                      <a:pt x="0" y="18581"/>
                      <a:pt x="0" y="18581"/>
                    </a:cubicBezTo>
                    <a:cubicBezTo>
                      <a:pt x="7151" y="21600"/>
                      <a:pt x="15032" y="18348"/>
                      <a:pt x="19849" y="9523"/>
                    </a:cubicBezTo>
                    <a:cubicBezTo>
                      <a:pt x="20432" y="8594"/>
                      <a:pt x="21016" y="6968"/>
                      <a:pt x="21454" y="6039"/>
                    </a:cubicBezTo>
                    <a:cubicBezTo>
                      <a:pt x="21454" y="5806"/>
                      <a:pt x="21454" y="5806"/>
                      <a:pt x="21454" y="5806"/>
                    </a:cubicBezTo>
                    <a:cubicBezTo>
                      <a:pt x="21454" y="5806"/>
                      <a:pt x="21454" y="5806"/>
                      <a:pt x="21454" y="5806"/>
                    </a:cubicBezTo>
                    <a:cubicBezTo>
                      <a:pt x="21454" y="5806"/>
                      <a:pt x="21454" y="5806"/>
                      <a:pt x="21454" y="5806"/>
                    </a:cubicBezTo>
                    <a:cubicBezTo>
                      <a:pt x="21600" y="5574"/>
                      <a:pt x="21600" y="5574"/>
                      <a:pt x="21600" y="5574"/>
                    </a:cubicBezTo>
                    <a:lnTo>
                      <a:pt x="16346" y="0"/>
                    </a:lnTo>
                    <a:close/>
                  </a:path>
                </a:pathLst>
              </a:custGeom>
              <a:solidFill>
                <a:srgbClr val="1F4E79"/>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3" name="Shape 4533"/>
              <p:cNvSpPr/>
              <p:nvPr/>
            </p:nvSpPr>
            <p:spPr>
              <a:xfrm>
                <a:off x="2375976" y="1787281"/>
                <a:ext cx="887755" cy="579278"/>
              </a:xfrm>
              <a:custGeom>
                <a:avLst/>
                <a:gdLst/>
                <a:ahLst/>
                <a:cxnLst>
                  <a:cxn ang="0">
                    <a:pos x="wd2" y="hd2"/>
                  </a:cxn>
                  <a:cxn ang="5400000">
                    <a:pos x="wd2" y="hd2"/>
                  </a:cxn>
                  <a:cxn ang="10800000">
                    <a:pos x="wd2" y="hd2"/>
                  </a:cxn>
                  <a:cxn ang="16200000">
                    <a:pos x="wd2" y="hd2"/>
                  </a:cxn>
                </a:cxnLst>
                <a:rect l="0" t="0" r="r" b="b"/>
                <a:pathLst>
                  <a:path w="21600" h="21600" extrusionOk="0">
                    <a:moveTo>
                      <a:pt x="4870" y="21600"/>
                    </a:moveTo>
                    <a:lnTo>
                      <a:pt x="0" y="16683"/>
                    </a:lnTo>
                    <a:lnTo>
                      <a:pt x="11402" y="1668"/>
                    </a:lnTo>
                    <a:lnTo>
                      <a:pt x="21600" y="0"/>
                    </a:lnTo>
                    <a:lnTo>
                      <a:pt x="4870" y="21600"/>
                    </a:lnTo>
                    <a:close/>
                  </a:path>
                </a:pathLst>
              </a:custGeom>
              <a:solidFill>
                <a:srgbClr val="2E75B6"/>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4" name="Shape 4534"/>
              <p:cNvSpPr/>
              <p:nvPr/>
            </p:nvSpPr>
            <p:spPr>
              <a:xfrm>
                <a:off x="2547875" y="1949761"/>
                <a:ext cx="162482" cy="171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17419"/>
                      <a:pt x="0" y="17419"/>
                      <a:pt x="0" y="17419"/>
                    </a:cubicBezTo>
                    <a:cubicBezTo>
                      <a:pt x="0" y="17419"/>
                      <a:pt x="0" y="17419"/>
                      <a:pt x="0" y="17419"/>
                    </a:cubicBezTo>
                    <a:cubicBezTo>
                      <a:pt x="18621" y="21600"/>
                      <a:pt x="18621" y="21600"/>
                      <a:pt x="18621" y="21600"/>
                    </a:cubicBezTo>
                    <a:cubicBezTo>
                      <a:pt x="19366" y="18116"/>
                      <a:pt x="20110" y="15329"/>
                      <a:pt x="20110" y="11845"/>
                    </a:cubicBezTo>
                    <a:cubicBezTo>
                      <a:pt x="20855" y="9058"/>
                      <a:pt x="20855" y="5574"/>
                      <a:pt x="20855" y="2090"/>
                    </a:cubicBezTo>
                    <a:cubicBezTo>
                      <a:pt x="20855" y="1394"/>
                      <a:pt x="21600" y="697"/>
                      <a:pt x="21600" y="0"/>
                    </a:cubicBezTo>
                  </a:path>
                </a:pathLst>
              </a:custGeom>
              <a:solidFill>
                <a:srgbClr val="0E0C1A"/>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5" name="Shape 4535"/>
              <p:cNvSpPr/>
              <p:nvPr/>
            </p:nvSpPr>
            <p:spPr>
              <a:xfrm>
                <a:off x="2229979" y="1299840"/>
                <a:ext cx="477274" cy="821821"/>
              </a:xfrm>
              <a:custGeom>
                <a:avLst/>
                <a:gdLst/>
                <a:ahLst/>
                <a:cxnLst>
                  <a:cxn ang="0">
                    <a:pos x="wd2" y="hd2"/>
                  </a:cxn>
                  <a:cxn ang="5400000">
                    <a:pos x="wd2" y="hd2"/>
                  </a:cxn>
                  <a:cxn ang="10800000">
                    <a:pos x="wd2" y="hd2"/>
                  </a:cxn>
                  <a:cxn ang="16200000">
                    <a:pos x="wd2" y="hd2"/>
                  </a:cxn>
                </a:cxnLst>
                <a:rect l="0" t="0" r="r" b="b"/>
                <a:pathLst>
                  <a:path w="21460" h="21600" extrusionOk="0">
                    <a:moveTo>
                      <a:pt x="21349" y="15429"/>
                    </a:moveTo>
                    <a:cubicBezTo>
                      <a:pt x="20595" y="9110"/>
                      <a:pt x="15070" y="3527"/>
                      <a:pt x="6028" y="0"/>
                    </a:cubicBezTo>
                    <a:cubicBezTo>
                      <a:pt x="0" y="5290"/>
                      <a:pt x="0" y="5290"/>
                      <a:pt x="0" y="5290"/>
                    </a:cubicBezTo>
                    <a:cubicBezTo>
                      <a:pt x="251" y="5290"/>
                      <a:pt x="251" y="5290"/>
                      <a:pt x="502" y="5290"/>
                    </a:cubicBezTo>
                    <a:cubicBezTo>
                      <a:pt x="8288" y="8669"/>
                      <a:pt x="12307" y="14547"/>
                      <a:pt x="9795" y="19984"/>
                    </a:cubicBezTo>
                    <a:cubicBezTo>
                      <a:pt x="20595" y="21600"/>
                      <a:pt x="20595" y="21600"/>
                      <a:pt x="20595" y="21600"/>
                    </a:cubicBezTo>
                    <a:cubicBezTo>
                      <a:pt x="21349" y="19543"/>
                      <a:pt x="21600" y="17486"/>
                      <a:pt x="21349" y="15429"/>
                    </a:cubicBezTo>
                    <a:cubicBezTo>
                      <a:pt x="21349" y="14694"/>
                      <a:pt x="21600" y="16163"/>
                      <a:pt x="21349" y="15429"/>
                    </a:cubicBezTo>
                    <a:close/>
                  </a:path>
                </a:pathLst>
              </a:custGeom>
              <a:solidFill>
                <a:srgbClr val="93200B"/>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6" name="Shape 4536"/>
              <p:cNvSpPr/>
              <p:nvPr/>
            </p:nvSpPr>
            <p:spPr>
              <a:xfrm>
                <a:off x="1615381" y="37676"/>
                <a:ext cx="704082" cy="989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121" y="13423"/>
                    </a:lnTo>
                    <a:lnTo>
                      <a:pt x="2890" y="21600"/>
                    </a:lnTo>
                    <a:lnTo>
                      <a:pt x="0" y="12189"/>
                    </a:lnTo>
                    <a:lnTo>
                      <a:pt x="21600" y="0"/>
                    </a:lnTo>
                    <a:close/>
                  </a:path>
                </a:pathLst>
              </a:custGeom>
              <a:solidFill>
                <a:srgbClr val="BF9000"/>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7" name="Shape 4537"/>
              <p:cNvSpPr/>
              <p:nvPr/>
            </p:nvSpPr>
            <p:spPr>
              <a:xfrm>
                <a:off x="1782570" y="216640"/>
                <a:ext cx="492152" cy="3956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0A091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8" name="Shape 4538"/>
              <p:cNvSpPr/>
              <p:nvPr/>
            </p:nvSpPr>
            <p:spPr>
              <a:xfrm>
                <a:off x="1782570" y="612243"/>
                <a:ext cx="581633" cy="890110"/>
              </a:xfrm>
              <a:custGeom>
                <a:avLst/>
                <a:gdLst/>
                <a:ahLst/>
                <a:cxnLst>
                  <a:cxn ang="0">
                    <a:pos x="wd2" y="hd2"/>
                  </a:cxn>
                  <a:cxn ang="5400000">
                    <a:pos x="wd2" y="hd2"/>
                  </a:cxn>
                  <a:cxn ang="10800000">
                    <a:pos x="wd2" y="hd2"/>
                  </a:cxn>
                  <a:cxn ang="16200000">
                    <a:pos x="wd2" y="hd2"/>
                  </a:cxn>
                </a:cxnLst>
                <a:rect l="0" t="0" r="r" b="b"/>
                <a:pathLst>
                  <a:path w="21600" h="21600" extrusionOk="0">
                    <a:moveTo>
                      <a:pt x="21600" y="16686"/>
                    </a:moveTo>
                    <a:lnTo>
                      <a:pt x="16615" y="21600"/>
                    </a:lnTo>
                    <a:lnTo>
                      <a:pt x="1924" y="10171"/>
                    </a:lnTo>
                    <a:lnTo>
                      <a:pt x="0" y="0"/>
                    </a:lnTo>
                    <a:lnTo>
                      <a:pt x="21600" y="16686"/>
                    </a:lnTo>
                    <a:close/>
                  </a:path>
                </a:pathLst>
              </a:custGeom>
              <a:solidFill>
                <a:srgbClr val="DD301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39" name="Shape 4539"/>
              <p:cNvSpPr/>
              <p:nvPr/>
            </p:nvSpPr>
            <p:spPr>
              <a:xfrm>
                <a:off x="1952114" y="1165618"/>
                <a:ext cx="167192" cy="1624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280" y="21600"/>
                      <a:pt x="17280" y="21600"/>
                      <a:pt x="17280" y="21600"/>
                    </a:cubicBezTo>
                    <a:cubicBezTo>
                      <a:pt x="21600" y="2979"/>
                      <a:pt x="21600" y="2979"/>
                      <a:pt x="21600" y="2979"/>
                    </a:cubicBezTo>
                    <a:cubicBezTo>
                      <a:pt x="20160" y="2979"/>
                      <a:pt x="18000" y="2234"/>
                      <a:pt x="16560" y="2234"/>
                    </a:cubicBezTo>
                    <a:cubicBezTo>
                      <a:pt x="14400" y="1490"/>
                      <a:pt x="12240" y="1490"/>
                      <a:pt x="10800" y="745"/>
                    </a:cubicBezTo>
                    <a:cubicBezTo>
                      <a:pt x="8640" y="745"/>
                      <a:pt x="6480" y="745"/>
                      <a:pt x="4320" y="745"/>
                    </a:cubicBezTo>
                    <a:cubicBezTo>
                      <a:pt x="2880" y="0"/>
                      <a:pt x="1440" y="0"/>
                      <a:pt x="0" y="0"/>
                    </a:cubicBezTo>
                  </a:path>
                </a:pathLst>
              </a:custGeom>
              <a:solidFill>
                <a:srgbClr val="0E0C1A"/>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0" name="Shape 4540"/>
              <p:cNvSpPr/>
              <p:nvPr/>
            </p:nvSpPr>
            <p:spPr>
              <a:xfrm>
                <a:off x="1309259" y="1170868"/>
                <a:ext cx="810047" cy="465708"/>
              </a:xfrm>
              <a:custGeom>
                <a:avLst/>
                <a:gdLst/>
                <a:ahLst/>
                <a:cxnLst>
                  <a:cxn ang="0">
                    <a:pos x="wd2" y="hd2"/>
                  </a:cxn>
                  <a:cxn ang="5400000">
                    <a:pos x="wd2" y="hd2"/>
                  </a:cxn>
                  <a:cxn ang="10800000">
                    <a:pos x="wd2" y="hd2"/>
                  </a:cxn>
                  <a:cxn ang="16200000">
                    <a:pos x="wd2" y="hd2"/>
                  </a:cxn>
                </a:cxnLst>
                <a:rect l="0" t="0" r="r" b="b"/>
                <a:pathLst>
                  <a:path w="21600" h="19777" extrusionOk="0">
                    <a:moveTo>
                      <a:pt x="20557" y="551"/>
                    </a:moveTo>
                    <a:cubicBezTo>
                      <a:pt x="12662" y="-1823"/>
                      <a:pt x="4618" y="3636"/>
                      <a:pt x="0" y="13843"/>
                    </a:cubicBezTo>
                    <a:cubicBezTo>
                      <a:pt x="5363" y="19777"/>
                      <a:pt x="5363" y="19777"/>
                      <a:pt x="5363" y="19777"/>
                    </a:cubicBezTo>
                    <a:cubicBezTo>
                      <a:pt x="8640" y="12419"/>
                      <a:pt x="14599" y="8621"/>
                      <a:pt x="20110" y="10757"/>
                    </a:cubicBezTo>
                    <a:cubicBezTo>
                      <a:pt x="21600" y="788"/>
                      <a:pt x="21600" y="788"/>
                      <a:pt x="21600" y="788"/>
                    </a:cubicBezTo>
                    <a:cubicBezTo>
                      <a:pt x="21302" y="788"/>
                      <a:pt x="20855" y="551"/>
                      <a:pt x="20557" y="551"/>
                    </a:cubicBezTo>
                    <a:cubicBezTo>
                      <a:pt x="20110" y="313"/>
                      <a:pt x="20855" y="551"/>
                      <a:pt x="20557" y="551"/>
                    </a:cubicBezTo>
                    <a:close/>
                  </a:path>
                </a:pathLst>
              </a:custGeom>
              <a:solidFill>
                <a:srgbClr val="806000"/>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1" name="Shape 4541"/>
              <p:cNvSpPr/>
              <p:nvPr/>
            </p:nvSpPr>
            <p:spPr>
              <a:xfrm>
                <a:off x="40030" y="1563576"/>
                <a:ext cx="967818" cy="7087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49" y="3588"/>
                    </a:lnTo>
                    <a:lnTo>
                      <a:pt x="21600" y="17725"/>
                    </a:lnTo>
                    <a:lnTo>
                      <a:pt x="12350" y="21600"/>
                    </a:lnTo>
                    <a:lnTo>
                      <a:pt x="0" y="0"/>
                    </a:lnTo>
                    <a:close/>
                  </a:path>
                </a:pathLst>
              </a:custGeom>
              <a:solidFill>
                <a:srgbClr val="00563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2" name="Shape 4542"/>
              <p:cNvSpPr/>
              <p:nvPr/>
            </p:nvSpPr>
            <p:spPr>
              <a:xfrm>
                <a:off x="609888" y="1495288"/>
                <a:ext cx="899528" cy="598116"/>
              </a:xfrm>
              <a:custGeom>
                <a:avLst/>
                <a:gdLst/>
                <a:ahLst/>
                <a:cxnLst>
                  <a:cxn ang="0">
                    <a:pos x="wd2" y="hd2"/>
                  </a:cxn>
                  <a:cxn ang="5400000">
                    <a:pos x="wd2" y="hd2"/>
                  </a:cxn>
                  <a:cxn ang="10800000">
                    <a:pos x="wd2" y="hd2"/>
                  </a:cxn>
                  <a:cxn ang="16200000">
                    <a:pos x="wd2" y="hd2"/>
                  </a:cxn>
                </a:cxnLst>
                <a:rect l="0" t="0" r="r" b="b"/>
                <a:pathLst>
                  <a:path w="21600" h="21600" extrusionOk="0">
                    <a:moveTo>
                      <a:pt x="16794" y="0"/>
                    </a:moveTo>
                    <a:lnTo>
                      <a:pt x="21600" y="5102"/>
                    </a:lnTo>
                    <a:lnTo>
                      <a:pt x="10065" y="19814"/>
                    </a:lnTo>
                    <a:lnTo>
                      <a:pt x="0" y="21600"/>
                    </a:lnTo>
                    <a:lnTo>
                      <a:pt x="16794" y="0"/>
                    </a:lnTo>
                    <a:close/>
                  </a:path>
                </a:pathLst>
              </a:custGeom>
              <a:solidFill>
                <a:srgbClr val="BF9000"/>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3" name="Shape 4543"/>
              <p:cNvSpPr/>
              <p:nvPr/>
            </p:nvSpPr>
            <p:spPr>
              <a:xfrm>
                <a:off x="821818" y="1747249"/>
                <a:ext cx="508635" cy="317898"/>
              </a:xfrm>
              <a:custGeom>
                <a:avLst/>
                <a:gdLst/>
                <a:ahLst/>
                <a:cxnLst>
                  <a:cxn ang="0">
                    <a:pos x="wd2" y="hd2"/>
                  </a:cxn>
                  <a:cxn ang="5400000">
                    <a:pos x="wd2" y="hd2"/>
                  </a:cxn>
                  <a:cxn ang="10800000">
                    <a:pos x="wd2" y="hd2"/>
                  </a:cxn>
                  <a:cxn ang="16200000">
                    <a:pos x="wd2" y="hd2"/>
                  </a:cxn>
                </a:cxnLst>
                <a:rect l="0" t="0" r="r" b="b"/>
                <a:pathLst>
                  <a:path w="21600" h="21600" extrusionOk="0">
                    <a:moveTo>
                      <a:pt x="15903" y="0"/>
                    </a:moveTo>
                    <a:cubicBezTo>
                      <a:pt x="0" y="21600"/>
                      <a:pt x="0" y="21600"/>
                      <a:pt x="0" y="21600"/>
                    </a:cubicBezTo>
                    <a:cubicBezTo>
                      <a:pt x="0" y="21600"/>
                      <a:pt x="0" y="21600"/>
                      <a:pt x="0" y="21600"/>
                    </a:cubicBezTo>
                    <a:cubicBezTo>
                      <a:pt x="15903" y="0"/>
                      <a:pt x="15903" y="0"/>
                      <a:pt x="15903" y="0"/>
                    </a:cubicBezTo>
                    <a:cubicBezTo>
                      <a:pt x="15903" y="0"/>
                      <a:pt x="15903" y="0"/>
                      <a:pt x="15903" y="0"/>
                    </a:cubicBezTo>
                    <a:moveTo>
                      <a:pt x="15903" y="0"/>
                    </a:moveTo>
                    <a:cubicBezTo>
                      <a:pt x="15903" y="0"/>
                      <a:pt x="15903" y="0"/>
                      <a:pt x="15903" y="0"/>
                    </a:cubicBezTo>
                    <a:cubicBezTo>
                      <a:pt x="15429" y="1895"/>
                      <a:pt x="15429" y="3789"/>
                      <a:pt x="15191" y="5305"/>
                    </a:cubicBezTo>
                    <a:cubicBezTo>
                      <a:pt x="14954" y="7200"/>
                      <a:pt x="14954" y="9095"/>
                      <a:pt x="14954" y="10611"/>
                    </a:cubicBezTo>
                    <a:cubicBezTo>
                      <a:pt x="14954" y="10989"/>
                      <a:pt x="14954" y="11368"/>
                      <a:pt x="14716" y="11747"/>
                    </a:cubicBezTo>
                    <a:cubicBezTo>
                      <a:pt x="21600" y="2653"/>
                      <a:pt x="21600" y="2653"/>
                      <a:pt x="21600" y="2653"/>
                    </a:cubicBezTo>
                    <a:cubicBezTo>
                      <a:pt x="21600" y="2653"/>
                      <a:pt x="21600" y="2653"/>
                      <a:pt x="21600" y="2653"/>
                    </a:cubicBezTo>
                    <a:cubicBezTo>
                      <a:pt x="15903" y="0"/>
                      <a:pt x="15903" y="0"/>
                      <a:pt x="15903" y="0"/>
                    </a:cubicBezTo>
                  </a:path>
                </a:pathLst>
              </a:custGeom>
              <a:solidFill>
                <a:srgbClr val="0E0C1A"/>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4" name="Shape 4544"/>
              <p:cNvSpPr/>
              <p:nvPr/>
            </p:nvSpPr>
            <p:spPr>
              <a:xfrm>
                <a:off x="1173493" y="1747249"/>
                <a:ext cx="465437" cy="817112"/>
              </a:xfrm>
              <a:custGeom>
                <a:avLst/>
                <a:gdLst/>
                <a:ahLst/>
                <a:cxnLst>
                  <a:cxn ang="0">
                    <a:pos x="wd2" y="hd2"/>
                  </a:cxn>
                  <a:cxn ang="5400000">
                    <a:pos x="wd2" y="hd2"/>
                  </a:cxn>
                  <a:cxn ang="10800000">
                    <a:pos x="wd2" y="hd2"/>
                  </a:cxn>
                  <a:cxn ang="16200000">
                    <a:pos x="wd2" y="hd2"/>
                  </a:cxn>
                </a:cxnLst>
                <a:rect l="0" t="0" r="r" b="b"/>
                <a:pathLst>
                  <a:path w="19318" h="21600" extrusionOk="0">
                    <a:moveTo>
                      <a:pt x="13512" y="21600"/>
                    </a:moveTo>
                    <a:cubicBezTo>
                      <a:pt x="19318" y="16422"/>
                      <a:pt x="19318" y="16422"/>
                      <a:pt x="19318" y="16422"/>
                    </a:cubicBezTo>
                    <a:cubicBezTo>
                      <a:pt x="11886" y="13019"/>
                      <a:pt x="8402" y="7101"/>
                      <a:pt x="10724" y="1627"/>
                    </a:cubicBezTo>
                    <a:cubicBezTo>
                      <a:pt x="970" y="0"/>
                      <a:pt x="970" y="0"/>
                      <a:pt x="970" y="0"/>
                    </a:cubicBezTo>
                    <a:cubicBezTo>
                      <a:pt x="-2282" y="8137"/>
                      <a:pt x="2828" y="16718"/>
                      <a:pt x="13512" y="21600"/>
                    </a:cubicBezTo>
                    <a:close/>
                  </a:path>
                </a:pathLst>
              </a:custGeom>
              <a:solidFill>
                <a:srgbClr val="00563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5" name="Shape 4545"/>
              <p:cNvSpPr/>
              <p:nvPr/>
            </p:nvSpPr>
            <p:spPr>
              <a:xfrm>
                <a:off x="1558866" y="1787281"/>
                <a:ext cx="2246465" cy="2088695"/>
              </a:xfrm>
              <a:custGeom>
                <a:avLst/>
                <a:gdLst/>
                <a:ahLst/>
                <a:cxnLst>
                  <a:cxn ang="0">
                    <a:pos x="wd2" y="hd2"/>
                  </a:cxn>
                  <a:cxn ang="5400000">
                    <a:pos x="wd2" y="hd2"/>
                  </a:cxn>
                  <a:cxn ang="10800000">
                    <a:pos x="wd2" y="hd2"/>
                  </a:cxn>
                  <a:cxn ang="16200000">
                    <a:pos x="wd2" y="hd2"/>
                  </a:cxn>
                </a:cxnLst>
                <a:rect l="0" t="0" r="r" b="b"/>
                <a:pathLst>
                  <a:path w="21600" h="21600" extrusionOk="0">
                    <a:moveTo>
                      <a:pt x="3654" y="21600"/>
                    </a:moveTo>
                    <a:cubicBezTo>
                      <a:pt x="3331" y="21600"/>
                      <a:pt x="3063" y="21600"/>
                      <a:pt x="2740" y="21600"/>
                    </a:cubicBezTo>
                    <a:cubicBezTo>
                      <a:pt x="2418" y="21542"/>
                      <a:pt x="2096" y="21542"/>
                      <a:pt x="1827" y="21484"/>
                    </a:cubicBezTo>
                    <a:cubicBezTo>
                      <a:pt x="1504" y="21484"/>
                      <a:pt x="1182" y="21427"/>
                      <a:pt x="913" y="21369"/>
                    </a:cubicBezTo>
                    <a:cubicBezTo>
                      <a:pt x="591" y="21311"/>
                      <a:pt x="269" y="21253"/>
                      <a:pt x="0" y="21196"/>
                    </a:cubicBezTo>
                    <a:cubicBezTo>
                      <a:pt x="6501" y="15594"/>
                      <a:pt x="6501" y="15594"/>
                      <a:pt x="6501" y="15594"/>
                    </a:cubicBezTo>
                    <a:cubicBezTo>
                      <a:pt x="6716" y="15420"/>
                      <a:pt x="6716" y="15420"/>
                      <a:pt x="6716" y="15420"/>
                    </a:cubicBezTo>
                    <a:cubicBezTo>
                      <a:pt x="6394" y="15074"/>
                      <a:pt x="6394" y="15074"/>
                      <a:pt x="6394" y="15074"/>
                    </a:cubicBezTo>
                    <a:cubicBezTo>
                      <a:pt x="1827" y="9241"/>
                      <a:pt x="1827" y="9241"/>
                      <a:pt x="1827" y="9241"/>
                    </a:cubicBezTo>
                    <a:cubicBezTo>
                      <a:pt x="1988" y="9298"/>
                      <a:pt x="2096" y="9298"/>
                      <a:pt x="2257" y="9356"/>
                    </a:cubicBezTo>
                    <a:cubicBezTo>
                      <a:pt x="2418" y="9414"/>
                      <a:pt x="2579" y="9414"/>
                      <a:pt x="2740" y="9414"/>
                    </a:cubicBezTo>
                    <a:cubicBezTo>
                      <a:pt x="2848" y="9472"/>
                      <a:pt x="3009" y="9472"/>
                      <a:pt x="3170" y="9472"/>
                    </a:cubicBezTo>
                    <a:cubicBezTo>
                      <a:pt x="3331" y="9472"/>
                      <a:pt x="3493" y="9472"/>
                      <a:pt x="3654" y="9472"/>
                    </a:cubicBezTo>
                    <a:cubicBezTo>
                      <a:pt x="3761" y="9472"/>
                      <a:pt x="3869" y="9472"/>
                      <a:pt x="3976" y="9472"/>
                    </a:cubicBezTo>
                    <a:cubicBezTo>
                      <a:pt x="4084" y="9472"/>
                      <a:pt x="4191" y="9472"/>
                      <a:pt x="4299" y="9472"/>
                    </a:cubicBezTo>
                    <a:cubicBezTo>
                      <a:pt x="4406" y="9472"/>
                      <a:pt x="4513" y="9472"/>
                      <a:pt x="4621" y="9414"/>
                    </a:cubicBezTo>
                    <a:cubicBezTo>
                      <a:pt x="4728" y="9414"/>
                      <a:pt x="4836" y="9414"/>
                      <a:pt x="4943" y="9356"/>
                    </a:cubicBezTo>
                    <a:cubicBezTo>
                      <a:pt x="5427" y="9298"/>
                      <a:pt x="5910" y="9125"/>
                      <a:pt x="6394" y="8952"/>
                    </a:cubicBezTo>
                    <a:cubicBezTo>
                      <a:pt x="6824" y="8721"/>
                      <a:pt x="7254" y="8490"/>
                      <a:pt x="7684" y="8201"/>
                    </a:cubicBezTo>
                    <a:cubicBezTo>
                      <a:pt x="8060" y="7970"/>
                      <a:pt x="8436" y="7624"/>
                      <a:pt x="8758" y="7277"/>
                    </a:cubicBezTo>
                    <a:cubicBezTo>
                      <a:pt x="9134" y="6930"/>
                      <a:pt x="9457" y="6526"/>
                      <a:pt x="9725" y="6122"/>
                    </a:cubicBezTo>
                    <a:cubicBezTo>
                      <a:pt x="9725" y="6064"/>
                      <a:pt x="9725" y="6064"/>
                      <a:pt x="9725" y="6064"/>
                    </a:cubicBezTo>
                    <a:cubicBezTo>
                      <a:pt x="9725" y="6064"/>
                      <a:pt x="9725" y="6064"/>
                      <a:pt x="9725" y="6064"/>
                    </a:cubicBezTo>
                    <a:cubicBezTo>
                      <a:pt x="9725" y="6064"/>
                      <a:pt x="9725" y="6064"/>
                      <a:pt x="9725" y="6064"/>
                    </a:cubicBezTo>
                    <a:cubicBezTo>
                      <a:pt x="9779" y="6006"/>
                      <a:pt x="9779" y="6006"/>
                      <a:pt x="9779" y="6006"/>
                    </a:cubicBezTo>
                    <a:cubicBezTo>
                      <a:pt x="16388" y="0"/>
                      <a:pt x="16388" y="0"/>
                      <a:pt x="16388" y="0"/>
                    </a:cubicBezTo>
                    <a:cubicBezTo>
                      <a:pt x="21600" y="6988"/>
                      <a:pt x="21600" y="6988"/>
                      <a:pt x="21600" y="6988"/>
                    </a:cubicBezTo>
                    <a:cubicBezTo>
                      <a:pt x="21116" y="8779"/>
                      <a:pt x="20418" y="10511"/>
                      <a:pt x="19504" y="12071"/>
                    </a:cubicBezTo>
                    <a:cubicBezTo>
                      <a:pt x="18645" y="13630"/>
                      <a:pt x="17516" y="15074"/>
                      <a:pt x="16281" y="16344"/>
                    </a:cubicBezTo>
                    <a:cubicBezTo>
                      <a:pt x="14991" y="17557"/>
                      <a:pt x="13594" y="18655"/>
                      <a:pt x="11982" y="19463"/>
                    </a:cubicBezTo>
                    <a:cubicBezTo>
                      <a:pt x="10424" y="20329"/>
                      <a:pt x="8704" y="20965"/>
                      <a:pt x="6878" y="21311"/>
                    </a:cubicBezTo>
                    <a:cubicBezTo>
                      <a:pt x="6609" y="21369"/>
                      <a:pt x="6340" y="21369"/>
                      <a:pt x="6072" y="21427"/>
                    </a:cubicBezTo>
                    <a:cubicBezTo>
                      <a:pt x="5803" y="21484"/>
                      <a:pt x="5534" y="21484"/>
                      <a:pt x="5266" y="21542"/>
                    </a:cubicBezTo>
                    <a:cubicBezTo>
                      <a:pt x="4997" y="21542"/>
                      <a:pt x="4728" y="21542"/>
                      <a:pt x="4460" y="21600"/>
                    </a:cubicBezTo>
                    <a:cubicBezTo>
                      <a:pt x="4191" y="21600"/>
                      <a:pt x="3922" y="21600"/>
                      <a:pt x="3654" y="21600"/>
                    </a:cubicBezTo>
                  </a:path>
                </a:pathLst>
              </a:custGeom>
              <a:solidFill>
                <a:srgbClr val="D1D9E0"/>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6" name="Shape 4546"/>
              <p:cNvSpPr/>
              <p:nvPr/>
            </p:nvSpPr>
            <p:spPr>
              <a:xfrm>
                <a:off x="1700153" y="1869698"/>
                <a:ext cx="2039244" cy="1945052"/>
              </a:xfrm>
              <a:custGeom>
                <a:avLst/>
                <a:gdLst/>
                <a:ahLst/>
                <a:cxnLst>
                  <a:cxn ang="0">
                    <a:pos x="wd2" y="hd2"/>
                  </a:cxn>
                  <a:cxn ang="5400000">
                    <a:pos x="wd2" y="hd2"/>
                  </a:cxn>
                  <a:cxn ang="10800000">
                    <a:pos x="wd2" y="hd2"/>
                  </a:cxn>
                  <a:cxn ang="16200000">
                    <a:pos x="wd2" y="hd2"/>
                  </a:cxn>
                </a:cxnLst>
                <a:rect l="0" t="0" r="r" b="b"/>
                <a:pathLst>
                  <a:path w="21600" h="21600" extrusionOk="0">
                    <a:moveTo>
                      <a:pt x="2545" y="21600"/>
                    </a:moveTo>
                    <a:cubicBezTo>
                      <a:pt x="2249" y="21600"/>
                      <a:pt x="1894" y="21600"/>
                      <a:pt x="1539" y="21600"/>
                    </a:cubicBezTo>
                    <a:cubicBezTo>
                      <a:pt x="1243" y="21600"/>
                      <a:pt x="888" y="21538"/>
                      <a:pt x="592" y="21538"/>
                    </a:cubicBezTo>
                    <a:cubicBezTo>
                      <a:pt x="355" y="21476"/>
                      <a:pt x="178" y="21476"/>
                      <a:pt x="0" y="21476"/>
                    </a:cubicBezTo>
                    <a:cubicBezTo>
                      <a:pt x="6036" y="16386"/>
                      <a:pt x="6036" y="16386"/>
                      <a:pt x="6036" y="16386"/>
                    </a:cubicBezTo>
                    <a:cubicBezTo>
                      <a:pt x="6805" y="15703"/>
                      <a:pt x="6805" y="15703"/>
                      <a:pt x="6805" y="15703"/>
                    </a:cubicBezTo>
                    <a:cubicBezTo>
                      <a:pt x="6036" y="14834"/>
                      <a:pt x="6036" y="14834"/>
                      <a:pt x="6036" y="14834"/>
                    </a:cubicBezTo>
                    <a:cubicBezTo>
                      <a:pt x="2071" y="9931"/>
                      <a:pt x="2071" y="9931"/>
                      <a:pt x="2071" y="9931"/>
                    </a:cubicBezTo>
                    <a:cubicBezTo>
                      <a:pt x="2249" y="9931"/>
                      <a:pt x="2367" y="9931"/>
                      <a:pt x="2545" y="9931"/>
                    </a:cubicBezTo>
                    <a:cubicBezTo>
                      <a:pt x="2663" y="9931"/>
                      <a:pt x="2781" y="9931"/>
                      <a:pt x="2900" y="9931"/>
                    </a:cubicBezTo>
                    <a:cubicBezTo>
                      <a:pt x="3018" y="9931"/>
                      <a:pt x="3136" y="9931"/>
                      <a:pt x="3314" y="9869"/>
                    </a:cubicBezTo>
                    <a:cubicBezTo>
                      <a:pt x="3432" y="9869"/>
                      <a:pt x="3551" y="9869"/>
                      <a:pt x="3669" y="9869"/>
                    </a:cubicBezTo>
                    <a:cubicBezTo>
                      <a:pt x="3787" y="9807"/>
                      <a:pt x="3906" y="9807"/>
                      <a:pt x="4083" y="9807"/>
                    </a:cubicBezTo>
                    <a:cubicBezTo>
                      <a:pt x="4675" y="9683"/>
                      <a:pt x="5208" y="9497"/>
                      <a:pt x="5799" y="9248"/>
                    </a:cubicBezTo>
                    <a:cubicBezTo>
                      <a:pt x="6332" y="9062"/>
                      <a:pt x="6805" y="8752"/>
                      <a:pt x="7279" y="8441"/>
                    </a:cubicBezTo>
                    <a:cubicBezTo>
                      <a:pt x="7752" y="8131"/>
                      <a:pt x="8226" y="7759"/>
                      <a:pt x="8640" y="7324"/>
                    </a:cubicBezTo>
                    <a:cubicBezTo>
                      <a:pt x="8877" y="7076"/>
                      <a:pt x="9409" y="6455"/>
                      <a:pt x="9409" y="6455"/>
                    </a:cubicBezTo>
                    <a:cubicBezTo>
                      <a:pt x="9409" y="6455"/>
                      <a:pt x="9646" y="6083"/>
                      <a:pt x="9705" y="6021"/>
                    </a:cubicBezTo>
                    <a:cubicBezTo>
                      <a:pt x="9764" y="5959"/>
                      <a:pt x="9764" y="5959"/>
                      <a:pt x="9764" y="5959"/>
                    </a:cubicBezTo>
                    <a:cubicBezTo>
                      <a:pt x="16452" y="0"/>
                      <a:pt x="16452" y="0"/>
                      <a:pt x="16452" y="0"/>
                    </a:cubicBezTo>
                    <a:cubicBezTo>
                      <a:pt x="21600" y="6766"/>
                      <a:pt x="21600" y="6766"/>
                      <a:pt x="21600" y="6766"/>
                    </a:cubicBezTo>
                    <a:cubicBezTo>
                      <a:pt x="21127" y="8503"/>
                      <a:pt x="20416" y="10117"/>
                      <a:pt x="19529" y="11669"/>
                    </a:cubicBezTo>
                    <a:cubicBezTo>
                      <a:pt x="18523" y="13345"/>
                      <a:pt x="17339" y="14834"/>
                      <a:pt x="16037" y="16138"/>
                    </a:cubicBezTo>
                    <a:cubicBezTo>
                      <a:pt x="14676" y="17441"/>
                      <a:pt x="13138" y="18559"/>
                      <a:pt x="11481" y="19428"/>
                    </a:cubicBezTo>
                    <a:cubicBezTo>
                      <a:pt x="9764" y="20297"/>
                      <a:pt x="7930" y="20979"/>
                      <a:pt x="5977" y="21290"/>
                    </a:cubicBezTo>
                    <a:cubicBezTo>
                      <a:pt x="5740" y="21352"/>
                      <a:pt x="5444" y="21414"/>
                      <a:pt x="5148" y="21476"/>
                    </a:cubicBezTo>
                    <a:cubicBezTo>
                      <a:pt x="4853" y="21476"/>
                      <a:pt x="4557" y="21538"/>
                      <a:pt x="4261" y="21538"/>
                    </a:cubicBezTo>
                    <a:cubicBezTo>
                      <a:pt x="3965" y="21600"/>
                      <a:pt x="3669" y="21600"/>
                      <a:pt x="3432" y="21600"/>
                    </a:cubicBezTo>
                    <a:cubicBezTo>
                      <a:pt x="3136" y="21600"/>
                      <a:pt x="2841" y="21600"/>
                      <a:pt x="2545" y="21600"/>
                    </a:cubicBezTo>
                  </a:path>
                </a:pathLst>
              </a:cu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7" name="Shape 4547"/>
              <p:cNvSpPr/>
              <p:nvPr/>
            </p:nvSpPr>
            <p:spPr>
              <a:xfrm>
                <a:off x="-1" y="1563576"/>
                <a:ext cx="2091049" cy="2239401"/>
              </a:xfrm>
              <a:custGeom>
                <a:avLst/>
                <a:gdLst/>
                <a:ahLst/>
                <a:cxnLst>
                  <a:cxn ang="0">
                    <a:pos x="wd2" y="hd2"/>
                  </a:cxn>
                  <a:cxn ang="5400000">
                    <a:pos x="wd2" y="hd2"/>
                  </a:cxn>
                  <a:cxn ang="10800000">
                    <a:pos x="wd2" y="hd2"/>
                  </a:cxn>
                  <a:cxn ang="16200000">
                    <a:pos x="wd2" y="hd2"/>
                  </a:cxn>
                </a:cxnLst>
                <a:rect l="0" t="0" r="r" b="b"/>
                <a:pathLst>
                  <a:path w="21600" h="21600" extrusionOk="0">
                    <a:moveTo>
                      <a:pt x="404" y="0"/>
                    </a:moveTo>
                    <a:cubicBezTo>
                      <a:pt x="5949" y="6518"/>
                      <a:pt x="5949" y="6518"/>
                      <a:pt x="5949" y="6518"/>
                    </a:cubicBezTo>
                    <a:cubicBezTo>
                      <a:pt x="6122" y="6679"/>
                      <a:pt x="6122" y="6679"/>
                      <a:pt x="6122" y="6679"/>
                    </a:cubicBezTo>
                    <a:cubicBezTo>
                      <a:pt x="6526" y="6410"/>
                      <a:pt x="6526" y="6410"/>
                      <a:pt x="6526" y="6410"/>
                    </a:cubicBezTo>
                    <a:cubicBezTo>
                      <a:pt x="12359" y="1778"/>
                      <a:pt x="12359" y="1778"/>
                      <a:pt x="12359" y="1778"/>
                    </a:cubicBezTo>
                    <a:cubicBezTo>
                      <a:pt x="12244" y="2047"/>
                      <a:pt x="12244" y="2316"/>
                      <a:pt x="12186" y="2532"/>
                    </a:cubicBezTo>
                    <a:cubicBezTo>
                      <a:pt x="12128" y="2801"/>
                      <a:pt x="12128" y="3070"/>
                      <a:pt x="12128" y="3286"/>
                    </a:cubicBezTo>
                    <a:cubicBezTo>
                      <a:pt x="12071" y="3555"/>
                      <a:pt x="12071" y="3824"/>
                      <a:pt x="12128" y="4094"/>
                    </a:cubicBezTo>
                    <a:cubicBezTo>
                      <a:pt x="12128" y="4363"/>
                      <a:pt x="12186" y="4632"/>
                      <a:pt x="12244" y="4902"/>
                    </a:cubicBezTo>
                    <a:cubicBezTo>
                      <a:pt x="12302" y="5387"/>
                      <a:pt x="12475" y="5871"/>
                      <a:pt x="12648" y="6302"/>
                    </a:cubicBezTo>
                    <a:cubicBezTo>
                      <a:pt x="12821" y="6787"/>
                      <a:pt x="13052" y="7218"/>
                      <a:pt x="13341" y="7595"/>
                    </a:cubicBezTo>
                    <a:cubicBezTo>
                      <a:pt x="13630" y="8026"/>
                      <a:pt x="13976" y="8403"/>
                      <a:pt x="14323" y="8726"/>
                    </a:cubicBezTo>
                    <a:cubicBezTo>
                      <a:pt x="14670" y="9049"/>
                      <a:pt x="15016" y="9373"/>
                      <a:pt x="15478" y="9642"/>
                    </a:cubicBezTo>
                    <a:cubicBezTo>
                      <a:pt x="21600" y="16375"/>
                      <a:pt x="21600" y="16375"/>
                      <a:pt x="21600" y="16375"/>
                    </a:cubicBezTo>
                    <a:cubicBezTo>
                      <a:pt x="14612" y="21600"/>
                      <a:pt x="14612" y="21600"/>
                      <a:pt x="14612" y="21600"/>
                    </a:cubicBezTo>
                    <a:cubicBezTo>
                      <a:pt x="12821" y="21115"/>
                      <a:pt x="11089" y="20415"/>
                      <a:pt x="9529" y="19553"/>
                    </a:cubicBezTo>
                    <a:cubicBezTo>
                      <a:pt x="7970" y="18637"/>
                      <a:pt x="6526" y="17506"/>
                      <a:pt x="5313" y="16267"/>
                    </a:cubicBezTo>
                    <a:cubicBezTo>
                      <a:pt x="4043" y="14975"/>
                      <a:pt x="2945" y="13574"/>
                      <a:pt x="2137" y="11958"/>
                    </a:cubicBezTo>
                    <a:cubicBezTo>
                      <a:pt x="1271" y="10396"/>
                      <a:pt x="635" y="8672"/>
                      <a:pt x="289" y="6841"/>
                    </a:cubicBezTo>
                    <a:cubicBezTo>
                      <a:pt x="173" y="6248"/>
                      <a:pt x="116" y="5656"/>
                      <a:pt x="58" y="5117"/>
                    </a:cubicBezTo>
                    <a:cubicBezTo>
                      <a:pt x="0" y="4525"/>
                      <a:pt x="0" y="3932"/>
                      <a:pt x="0" y="3340"/>
                    </a:cubicBezTo>
                    <a:cubicBezTo>
                      <a:pt x="0" y="2801"/>
                      <a:pt x="58" y="2208"/>
                      <a:pt x="116" y="1670"/>
                    </a:cubicBezTo>
                    <a:cubicBezTo>
                      <a:pt x="173" y="1077"/>
                      <a:pt x="231" y="539"/>
                      <a:pt x="404" y="0"/>
                    </a:cubicBezTo>
                  </a:path>
                </a:pathLst>
              </a:custGeom>
              <a:solidFill>
                <a:srgbClr val="BBFFE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8" name="Shape 4548"/>
              <p:cNvSpPr/>
              <p:nvPr/>
            </p:nvSpPr>
            <p:spPr>
              <a:xfrm>
                <a:off x="56514" y="1702509"/>
                <a:ext cx="1949762" cy="2034534"/>
              </a:xfrm>
              <a:custGeom>
                <a:avLst/>
                <a:gdLst/>
                <a:ahLst/>
                <a:cxnLst>
                  <a:cxn ang="0">
                    <a:pos x="wd2" y="hd2"/>
                  </a:cxn>
                  <a:cxn ang="5400000">
                    <a:pos x="wd2" y="hd2"/>
                  </a:cxn>
                  <a:cxn ang="10800000">
                    <a:pos x="wd2" y="hd2"/>
                  </a:cxn>
                  <a:cxn ang="16200000">
                    <a:pos x="wd2" y="hd2"/>
                  </a:cxn>
                </a:cxnLst>
                <a:rect l="0" t="0" r="r" b="b"/>
                <a:pathLst>
                  <a:path w="21600" h="21600" extrusionOk="0">
                    <a:moveTo>
                      <a:pt x="14916" y="21600"/>
                    </a:moveTo>
                    <a:cubicBezTo>
                      <a:pt x="13183" y="21125"/>
                      <a:pt x="11512" y="20413"/>
                      <a:pt x="9964" y="19523"/>
                    </a:cubicBezTo>
                    <a:cubicBezTo>
                      <a:pt x="8293" y="18514"/>
                      <a:pt x="6808" y="17387"/>
                      <a:pt x="5508" y="16022"/>
                    </a:cubicBezTo>
                    <a:cubicBezTo>
                      <a:pt x="4209" y="14657"/>
                      <a:pt x="3095" y="13114"/>
                      <a:pt x="2228" y="11453"/>
                    </a:cubicBezTo>
                    <a:cubicBezTo>
                      <a:pt x="1300" y="9732"/>
                      <a:pt x="681" y="7892"/>
                      <a:pt x="371" y="5934"/>
                    </a:cubicBezTo>
                    <a:cubicBezTo>
                      <a:pt x="248" y="5341"/>
                      <a:pt x="124" y="4688"/>
                      <a:pt x="124" y="4095"/>
                    </a:cubicBezTo>
                    <a:cubicBezTo>
                      <a:pt x="62" y="3442"/>
                      <a:pt x="0" y="2848"/>
                      <a:pt x="0" y="2255"/>
                    </a:cubicBezTo>
                    <a:cubicBezTo>
                      <a:pt x="62" y="1602"/>
                      <a:pt x="62" y="1009"/>
                      <a:pt x="124" y="415"/>
                    </a:cubicBezTo>
                    <a:cubicBezTo>
                      <a:pt x="186" y="237"/>
                      <a:pt x="186" y="119"/>
                      <a:pt x="186" y="0"/>
                    </a:cubicBezTo>
                    <a:cubicBezTo>
                      <a:pt x="5261" y="6053"/>
                      <a:pt x="5261" y="6053"/>
                      <a:pt x="5261" y="6053"/>
                    </a:cubicBezTo>
                    <a:cubicBezTo>
                      <a:pt x="5880" y="6765"/>
                      <a:pt x="5880" y="6765"/>
                      <a:pt x="5880" y="6765"/>
                    </a:cubicBezTo>
                    <a:cubicBezTo>
                      <a:pt x="6808" y="6053"/>
                      <a:pt x="6808" y="6053"/>
                      <a:pt x="6808" y="6053"/>
                    </a:cubicBezTo>
                    <a:cubicBezTo>
                      <a:pt x="11697" y="2018"/>
                      <a:pt x="11697" y="2018"/>
                      <a:pt x="11697" y="2018"/>
                    </a:cubicBezTo>
                    <a:cubicBezTo>
                      <a:pt x="11697" y="2077"/>
                      <a:pt x="11697" y="2077"/>
                      <a:pt x="11697" y="2136"/>
                    </a:cubicBezTo>
                    <a:cubicBezTo>
                      <a:pt x="11697" y="2433"/>
                      <a:pt x="11697" y="2730"/>
                      <a:pt x="11697" y="3086"/>
                    </a:cubicBezTo>
                    <a:cubicBezTo>
                      <a:pt x="11759" y="3382"/>
                      <a:pt x="11759" y="3679"/>
                      <a:pt x="11821" y="4035"/>
                    </a:cubicBezTo>
                    <a:cubicBezTo>
                      <a:pt x="11945" y="4629"/>
                      <a:pt x="12131" y="5163"/>
                      <a:pt x="12316" y="5697"/>
                    </a:cubicBezTo>
                    <a:cubicBezTo>
                      <a:pt x="12564" y="6231"/>
                      <a:pt x="12811" y="6765"/>
                      <a:pt x="13121" y="7240"/>
                    </a:cubicBezTo>
                    <a:cubicBezTo>
                      <a:pt x="13492" y="7714"/>
                      <a:pt x="13802" y="8130"/>
                      <a:pt x="14235" y="8545"/>
                    </a:cubicBezTo>
                    <a:cubicBezTo>
                      <a:pt x="14606" y="8960"/>
                      <a:pt x="15040" y="9316"/>
                      <a:pt x="15473" y="9613"/>
                    </a:cubicBezTo>
                    <a:cubicBezTo>
                      <a:pt x="21600" y="16497"/>
                      <a:pt x="21600" y="16497"/>
                      <a:pt x="21600" y="16497"/>
                    </a:cubicBezTo>
                    <a:cubicBezTo>
                      <a:pt x="14916" y="21600"/>
                      <a:pt x="14916" y="21600"/>
                      <a:pt x="14916" y="21600"/>
                    </a:cubicBezTo>
                  </a:path>
                </a:pathLst>
              </a:cu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49" name="Shape 4549"/>
              <p:cNvSpPr/>
              <p:nvPr/>
            </p:nvSpPr>
            <p:spPr>
              <a:xfrm>
                <a:off x="72997" y="0"/>
                <a:ext cx="2246465" cy="2093404"/>
              </a:xfrm>
              <a:custGeom>
                <a:avLst/>
                <a:gdLst/>
                <a:ahLst/>
                <a:cxnLst>
                  <a:cxn ang="0">
                    <a:pos x="wd2" y="hd2"/>
                  </a:cxn>
                  <a:cxn ang="5400000">
                    <a:pos x="wd2" y="hd2"/>
                  </a:cxn>
                  <a:cxn ang="10800000">
                    <a:pos x="wd2" y="hd2"/>
                  </a:cxn>
                  <a:cxn ang="16200000">
                    <a:pos x="wd2" y="hd2"/>
                  </a:cxn>
                </a:cxnLst>
                <a:rect l="0" t="0" r="r" b="b"/>
                <a:pathLst>
                  <a:path w="21600" h="21600" extrusionOk="0">
                    <a:moveTo>
                      <a:pt x="17946" y="0"/>
                    </a:moveTo>
                    <a:cubicBezTo>
                      <a:pt x="18269" y="0"/>
                      <a:pt x="18537" y="0"/>
                      <a:pt x="18860" y="0"/>
                    </a:cubicBezTo>
                    <a:cubicBezTo>
                      <a:pt x="19182" y="58"/>
                      <a:pt x="19451" y="58"/>
                      <a:pt x="19773" y="115"/>
                    </a:cubicBezTo>
                    <a:cubicBezTo>
                      <a:pt x="20096" y="115"/>
                      <a:pt x="20364" y="173"/>
                      <a:pt x="20687" y="230"/>
                    </a:cubicBezTo>
                    <a:cubicBezTo>
                      <a:pt x="21009" y="230"/>
                      <a:pt x="21278" y="288"/>
                      <a:pt x="21600" y="403"/>
                    </a:cubicBezTo>
                    <a:cubicBezTo>
                      <a:pt x="15045" y="5990"/>
                      <a:pt x="15045" y="5990"/>
                      <a:pt x="15045" y="5990"/>
                    </a:cubicBezTo>
                    <a:cubicBezTo>
                      <a:pt x="14830" y="6163"/>
                      <a:pt x="14830" y="6163"/>
                      <a:pt x="14830" y="6163"/>
                    </a:cubicBezTo>
                    <a:cubicBezTo>
                      <a:pt x="15152" y="6566"/>
                      <a:pt x="15152" y="6566"/>
                      <a:pt x="15152" y="6566"/>
                    </a:cubicBezTo>
                    <a:cubicBezTo>
                      <a:pt x="19666" y="12269"/>
                      <a:pt x="19666" y="12269"/>
                      <a:pt x="19666" y="12269"/>
                    </a:cubicBezTo>
                    <a:cubicBezTo>
                      <a:pt x="19558" y="12269"/>
                      <a:pt x="19397" y="12211"/>
                      <a:pt x="19290" y="12211"/>
                    </a:cubicBezTo>
                    <a:cubicBezTo>
                      <a:pt x="19128" y="12154"/>
                      <a:pt x="18967" y="12154"/>
                      <a:pt x="18860" y="12096"/>
                    </a:cubicBezTo>
                    <a:cubicBezTo>
                      <a:pt x="18699" y="12096"/>
                      <a:pt x="18537" y="12096"/>
                      <a:pt x="18376" y="12096"/>
                    </a:cubicBezTo>
                    <a:cubicBezTo>
                      <a:pt x="18269" y="12038"/>
                      <a:pt x="18107" y="12038"/>
                      <a:pt x="17946" y="12038"/>
                    </a:cubicBezTo>
                    <a:cubicBezTo>
                      <a:pt x="17839" y="12038"/>
                      <a:pt x="17731" y="12038"/>
                      <a:pt x="17624" y="12038"/>
                    </a:cubicBezTo>
                    <a:cubicBezTo>
                      <a:pt x="17516" y="12096"/>
                      <a:pt x="17409" y="12096"/>
                      <a:pt x="17301" y="12096"/>
                    </a:cubicBezTo>
                    <a:cubicBezTo>
                      <a:pt x="17194" y="12096"/>
                      <a:pt x="17087" y="12096"/>
                      <a:pt x="16979" y="12154"/>
                    </a:cubicBezTo>
                    <a:cubicBezTo>
                      <a:pt x="16872" y="12154"/>
                      <a:pt x="16764" y="12154"/>
                      <a:pt x="16657" y="12154"/>
                    </a:cubicBezTo>
                    <a:cubicBezTo>
                      <a:pt x="16173" y="12269"/>
                      <a:pt x="15690" y="12442"/>
                      <a:pt x="15206" y="12614"/>
                    </a:cubicBezTo>
                    <a:cubicBezTo>
                      <a:pt x="14776" y="12787"/>
                      <a:pt x="14346" y="13075"/>
                      <a:pt x="13916" y="13306"/>
                    </a:cubicBezTo>
                    <a:cubicBezTo>
                      <a:pt x="13540" y="13594"/>
                      <a:pt x="13164" y="13939"/>
                      <a:pt x="12842" y="14285"/>
                    </a:cubicBezTo>
                    <a:cubicBezTo>
                      <a:pt x="12466" y="14630"/>
                      <a:pt x="12143" y="15034"/>
                      <a:pt x="11875" y="15437"/>
                    </a:cubicBezTo>
                    <a:cubicBezTo>
                      <a:pt x="5158" y="21600"/>
                      <a:pt x="5158" y="21600"/>
                      <a:pt x="5158" y="21600"/>
                    </a:cubicBezTo>
                    <a:cubicBezTo>
                      <a:pt x="0" y="14630"/>
                      <a:pt x="0" y="14630"/>
                      <a:pt x="0" y="14630"/>
                    </a:cubicBezTo>
                    <a:cubicBezTo>
                      <a:pt x="430" y="12845"/>
                      <a:pt x="1128" y="11117"/>
                      <a:pt x="2042" y="9562"/>
                    </a:cubicBezTo>
                    <a:cubicBezTo>
                      <a:pt x="2955" y="7949"/>
                      <a:pt x="4030" y="6509"/>
                      <a:pt x="5319" y="5299"/>
                    </a:cubicBezTo>
                    <a:cubicBezTo>
                      <a:pt x="6555" y="4032"/>
                      <a:pt x="8006" y="2938"/>
                      <a:pt x="9564" y="2131"/>
                    </a:cubicBezTo>
                    <a:cubicBezTo>
                      <a:pt x="11176" y="1267"/>
                      <a:pt x="12896" y="634"/>
                      <a:pt x="14722" y="288"/>
                    </a:cubicBezTo>
                    <a:cubicBezTo>
                      <a:pt x="14991" y="230"/>
                      <a:pt x="15260" y="173"/>
                      <a:pt x="15528" y="173"/>
                    </a:cubicBezTo>
                    <a:cubicBezTo>
                      <a:pt x="15797" y="115"/>
                      <a:pt x="16066" y="115"/>
                      <a:pt x="16334" y="58"/>
                    </a:cubicBezTo>
                    <a:cubicBezTo>
                      <a:pt x="16603" y="58"/>
                      <a:pt x="16872" y="0"/>
                      <a:pt x="17140" y="0"/>
                    </a:cubicBezTo>
                    <a:cubicBezTo>
                      <a:pt x="17409" y="0"/>
                      <a:pt x="17678" y="0"/>
                      <a:pt x="17946" y="0"/>
                    </a:cubicBezTo>
                  </a:path>
                </a:pathLst>
              </a:custGeom>
              <a:solidFill>
                <a:srgbClr val="FFF2CC"/>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50" name="Shape 4550"/>
              <p:cNvSpPr/>
              <p:nvPr/>
            </p:nvSpPr>
            <p:spPr>
              <a:xfrm>
                <a:off x="134221" y="54160"/>
                <a:ext cx="2046309" cy="1956827"/>
              </a:xfrm>
              <a:custGeom>
                <a:avLst/>
                <a:gdLst/>
                <a:ahLst/>
                <a:cxnLst>
                  <a:cxn ang="0">
                    <a:pos x="wd2" y="hd2"/>
                  </a:cxn>
                  <a:cxn ang="5400000">
                    <a:pos x="wd2" y="hd2"/>
                  </a:cxn>
                  <a:cxn ang="10800000">
                    <a:pos x="wd2" y="hd2"/>
                  </a:cxn>
                  <a:cxn ang="16200000">
                    <a:pos x="wd2" y="hd2"/>
                  </a:cxn>
                </a:cxnLst>
                <a:rect l="0" t="0" r="r" b="b"/>
                <a:pathLst>
                  <a:path w="21600" h="21600" extrusionOk="0">
                    <a:moveTo>
                      <a:pt x="5134" y="21600"/>
                    </a:moveTo>
                    <a:cubicBezTo>
                      <a:pt x="0" y="14873"/>
                      <a:pt x="0" y="14873"/>
                      <a:pt x="0" y="14873"/>
                    </a:cubicBezTo>
                    <a:cubicBezTo>
                      <a:pt x="531" y="13145"/>
                      <a:pt x="1239" y="11479"/>
                      <a:pt x="2125" y="9936"/>
                    </a:cubicBezTo>
                    <a:cubicBezTo>
                      <a:pt x="3069" y="8331"/>
                      <a:pt x="4249" y="6789"/>
                      <a:pt x="5607" y="5493"/>
                    </a:cubicBezTo>
                    <a:cubicBezTo>
                      <a:pt x="6964" y="4197"/>
                      <a:pt x="8498" y="3086"/>
                      <a:pt x="10151" y="2222"/>
                    </a:cubicBezTo>
                    <a:cubicBezTo>
                      <a:pt x="11862" y="1296"/>
                      <a:pt x="13692" y="679"/>
                      <a:pt x="15639" y="309"/>
                    </a:cubicBezTo>
                    <a:cubicBezTo>
                      <a:pt x="15875" y="309"/>
                      <a:pt x="16170" y="247"/>
                      <a:pt x="16466" y="185"/>
                    </a:cubicBezTo>
                    <a:cubicBezTo>
                      <a:pt x="16761" y="185"/>
                      <a:pt x="17056" y="123"/>
                      <a:pt x="17351" y="123"/>
                    </a:cubicBezTo>
                    <a:cubicBezTo>
                      <a:pt x="17646" y="62"/>
                      <a:pt x="17941" y="62"/>
                      <a:pt x="18177" y="62"/>
                    </a:cubicBezTo>
                    <a:cubicBezTo>
                      <a:pt x="18472" y="0"/>
                      <a:pt x="18767" y="0"/>
                      <a:pt x="19062" y="0"/>
                    </a:cubicBezTo>
                    <a:cubicBezTo>
                      <a:pt x="19357" y="0"/>
                      <a:pt x="19711" y="0"/>
                      <a:pt x="20066" y="62"/>
                    </a:cubicBezTo>
                    <a:cubicBezTo>
                      <a:pt x="20361" y="62"/>
                      <a:pt x="20715" y="62"/>
                      <a:pt x="21010" y="123"/>
                    </a:cubicBezTo>
                    <a:cubicBezTo>
                      <a:pt x="21187" y="123"/>
                      <a:pt x="21364" y="185"/>
                      <a:pt x="21600" y="185"/>
                    </a:cubicBezTo>
                    <a:cubicBezTo>
                      <a:pt x="15521" y="5307"/>
                      <a:pt x="15521" y="5307"/>
                      <a:pt x="15521" y="5307"/>
                    </a:cubicBezTo>
                    <a:cubicBezTo>
                      <a:pt x="14813" y="5863"/>
                      <a:pt x="14813" y="5863"/>
                      <a:pt x="14813" y="5863"/>
                    </a:cubicBezTo>
                    <a:cubicBezTo>
                      <a:pt x="15521" y="6789"/>
                      <a:pt x="15521" y="6789"/>
                      <a:pt x="15521" y="6789"/>
                    </a:cubicBezTo>
                    <a:cubicBezTo>
                      <a:pt x="19475" y="11664"/>
                      <a:pt x="19475" y="11664"/>
                      <a:pt x="19475" y="11664"/>
                    </a:cubicBezTo>
                    <a:cubicBezTo>
                      <a:pt x="19357" y="11664"/>
                      <a:pt x="19180" y="11664"/>
                      <a:pt x="19062" y="11664"/>
                    </a:cubicBezTo>
                    <a:cubicBezTo>
                      <a:pt x="18944" y="11664"/>
                      <a:pt x="18826" y="11664"/>
                      <a:pt x="18708" y="11664"/>
                    </a:cubicBezTo>
                    <a:cubicBezTo>
                      <a:pt x="18590" y="11664"/>
                      <a:pt x="18472" y="11664"/>
                      <a:pt x="18295" y="11664"/>
                    </a:cubicBezTo>
                    <a:cubicBezTo>
                      <a:pt x="18177" y="11726"/>
                      <a:pt x="18059" y="11726"/>
                      <a:pt x="17941" y="11726"/>
                    </a:cubicBezTo>
                    <a:cubicBezTo>
                      <a:pt x="17823" y="11726"/>
                      <a:pt x="17705" y="11787"/>
                      <a:pt x="17528" y="11787"/>
                    </a:cubicBezTo>
                    <a:cubicBezTo>
                      <a:pt x="16938" y="11911"/>
                      <a:pt x="16407" y="12096"/>
                      <a:pt x="15816" y="12281"/>
                    </a:cubicBezTo>
                    <a:cubicBezTo>
                      <a:pt x="15285" y="12528"/>
                      <a:pt x="14813" y="12775"/>
                      <a:pt x="14341" y="13145"/>
                    </a:cubicBezTo>
                    <a:cubicBezTo>
                      <a:pt x="13869" y="13454"/>
                      <a:pt x="13397" y="13824"/>
                      <a:pt x="12984" y="14194"/>
                    </a:cubicBezTo>
                    <a:cubicBezTo>
                      <a:pt x="12630" y="14626"/>
                      <a:pt x="12275" y="14997"/>
                      <a:pt x="11980" y="15490"/>
                    </a:cubicBezTo>
                    <a:cubicBezTo>
                      <a:pt x="5134" y="21600"/>
                      <a:pt x="5134" y="21600"/>
                      <a:pt x="5134" y="21600"/>
                    </a:cubicBezTo>
                  </a:path>
                </a:pathLst>
              </a:cu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51" name="Shape 4551"/>
              <p:cNvSpPr/>
              <p:nvPr/>
            </p:nvSpPr>
            <p:spPr>
              <a:xfrm>
                <a:off x="1782570" y="70643"/>
                <a:ext cx="2095759" cy="2246465"/>
              </a:xfrm>
              <a:custGeom>
                <a:avLst/>
                <a:gdLst/>
                <a:ahLst/>
                <a:cxnLst>
                  <a:cxn ang="0">
                    <a:pos x="wd2" y="hd2"/>
                  </a:cxn>
                  <a:cxn ang="5400000">
                    <a:pos x="wd2" y="hd2"/>
                  </a:cxn>
                  <a:cxn ang="10800000">
                    <a:pos x="wd2" y="hd2"/>
                  </a:cxn>
                  <a:cxn ang="16200000">
                    <a:pos x="wd2" y="hd2"/>
                  </a:cxn>
                </a:cxnLst>
                <a:rect l="0" t="0" r="r" b="b"/>
                <a:pathLst>
                  <a:path w="21600" h="21600" extrusionOk="0">
                    <a:moveTo>
                      <a:pt x="7027" y="0"/>
                    </a:moveTo>
                    <a:cubicBezTo>
                      <a:pt x="8813" y="430"/>
                      <a:pt x="10483" y="1128"/>
                      <a:pt x="12038" y="2042"/>
                    </a:cubicBezTo>
                    <a:cubicBezTo>
                      <a:pt x="13651" y="2955"/>
                      <a:pt x="15091" y="4030"/>
                      <a:pt x="16301" y="5319"/>
                    </a:cubicBezTo>
                    <a:cubicBezTo>
                      <a:pt x="17568" y="6555"/>
                      <a:pt x="18662" y="8006"/>
                      <a:pt x="19469" y="9564"/>
                    </a:cubicBezTo>
                    <a:cubicBezTo>
                      <a:pt x="20333" y="11176"/>
                      <a:pt x="20966" y="12896"/>
                      <a:pt x="21312" y="14722"/>
                    </a:cubicBezTo>
                    <a:cubicBezTo>
                      <a:pt x="21427" y="15313"/>
                      <a:pt x="21485" y="15904"/>
                      <a:pt x="21542" y="16442"/>
                    </a:cubicBezTo>
                    <a:cubicBezTo>
                      <a:pt x="21600" y="17033"/>
                      <a:pt x="21600" y="17624"/>
                      <a:pt x="21600" y="18215"/>
                    </a:cubicBezTo>
                    <a:cubicBezTo>
                      <a:pt x="21600" y="18806"/>
                      <a:pt x="21542" y="19343"/>
                      <a:pt x="21485" y="19934"/>
                    </a:cubicBezTo>
                    <a:cubicBezTo>
                      <a:pt x="21427" y="20525"/>
                      <a:pt x="21312" y="21063"/>
                      <a:pt x="21197" y="21600"/>
                    </a:cubicBezTo>
                    <a:cubicBezTo>
                      <a:pt x="15379" y="14884"/>
                      <a:pt x="15379" y="14884"/>
                      <a:pt x="15379" y="14884"/>
                    </a:cubicBezTo>
                    <a:cubicBezTo>
                      <a:pt x="15034" y="15152"/>
                      <a:pt x="15034" y="15152"/>
                      <a:pt x="15034" y="15152"/>
                    </a:cubicBezTo>
                    <a:cubicBezTo>
                      <a:pt x="9331" y="19719"/>
                      <a:pt x="9331" y="19719"/>
                      <a:pt x="9331" y="19719"/>
                    </a:cubicBezTo>
                    <a:cubicBezTo>
                      <a:pt x="9389" y="19451"/>
                      <a:pt x="9446" y="19236"/>
                      <a:pt x="9446" y="18967"/>
                    </a:cubicBezTo>
                    <a:cubicBezTo>
                      <a:pt x="9504" y="18752"/>
                      <a:pt x="9504" y="18484"/>
                      <a:pt x="9504" y="18215"/>
                    </a:cubicBezTo>
                    <a:cubicBezTo>
                      <a:pt x="9562" y="17946"/>
                      <a:pt x="9562" y="17731"/>
                      <a:pt x="9504" y="17463"/>
                    </a:cubicBezTo>
                    <a:cubicBezTo>
                      <a:pt x="9504" y="17194"/>
                      <a:pt x="9446" y="16925"/>
                      <a:pt x="9389" y="16657"/>
                    </a:cubicBezTo>
                    <a:cubicBezTo>
                      <a:pt x="9331" y="16173"/>
                      <a:pt x="9158" y="15690"/>
                      <a:pt x="8986" y="15206"/>
                    </a:cubicBezTo>
                    <a:cubicBezTo>
                      <a:pt x="8813" y="14776"/>
                      <a:pt x="8525" y="14346"/>
                      <a:pt x="8294" y="13916"/>
                    </a:cubicBezTo>
                    <a:cubicBezTo>
                      <a:pt x="8006" y="13540"/>
                      <a:pt x="7661" y="13164"/>
                      <a:pt x="7315" y="12788"/>
                    </a:cubicBezTo>
                    <a:cubicBezTo>
                      <a:pt x="6970" y="12466"/>
                      <a:pt x="6566" y="12143"/>
                      <a:pt x="6163" y="11875"/>
                    </a:cubicBezTo>
                    <a:cubicBezTo>
                      <a:pt x="6106" y="11875"/>
                      <a:pt x="6106" y="11875"/>
                      <a:pt x="6106" y="11875"/>
                    </a:cubicBezTo>
                    <a:cubicBezTo>
                      <a:pt x="6106" y="11821"/>
                      <a:pt x="6106" y="11821"/>
                      <a:pt x="6106" y="11821"/>
                    </a:cubicBezTo>
                    <a:cubicBezTo>
                      <a:pt x="6048" y="11821"/>
                      <a:pt x="6048" y="11821"/>
                      <a:pt x="6048" y="11821"/>
                    </a:cubicBezTo>
                    <a:cubicBezTo>
                      <a:pt x="5990" y="11821"/>
                      <a:pt x="5990" y="11821"/>
                      <a:pt x="5990" y="11821"/>
                    </a:cubicBezTo>
                    <a:cubicBezTo>
                      <a:pt x="0" y="5212"/>
                      <a:pt x="0" y="5212"/>
                      <a:pt x="0" y="5212"/>
                    </a:cubicBezTo>
                    <a:cubicBezTo>
                      <a:pt x="7027" y="0"/>
                      <a:pt x="7027" y="0"/>
                      <a:pt x="7027" y="0"/>
                    </a:cubicBezTo>
                  </a:path>
                </a:pathLst>
              </a:custGeom>
              <a:solidFill>
                <a:srgbClr val="FCE0DB"/>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552" name="Shape 4552"/>
              <p:cNvSpPr/>
              <p:nvPr/>
            </p:nvSpPr>
            <p:spPr>
              <a:xfrm>
                <a:off x="1867342" y="131867"/>
                <a:ext cx="1954472" cy="2051019"/>
              </a:xfrm>
              <a:custGeom>
                <a:avLst/>
                <a:gdLst/>
                <a:ahLst/>
                <a:cxnLst>
                  <a:cxn ang="0">
                    <a:pos x="wd2" y="hd2"/>
                  </a:cxn>
                  <a:cxn ang="5400000">
                    <a:pos x="wd2" y="hd2"/>
                  </a:cxn>
                  <a:cxn ang="10800000">
                    <a:pos x="wd2" y="hd2"/>
                  </a:cxn>
                  <a:cxn ang="16200000">
                    <a:pos x="wd2" y="hd2"/>
                  </a:cxn>
                </a:cxnLst>
                <a:rect l="0" t="0" r="r" b="b"/>
                <a:pathLst>
                  <a:path w="21600" h="21600" extrusionOk="0">
                    <a:moveTo>
                      <a:pt x="21415" y="21600"/>
                    </a:moveTo>
                    <a:cubicBezTo>
                      <a:pt x="16293" y="15479"/>
                      <a:pt x="16293" y="15479"/>
                      <a:pt x="16293" y="15479"/>
                    </a:cubicBezTo>
                    <a:cubicBezTo>
                      <a:pt x="15675" y="14832"/>
                      <a:pt x="15675" y="14832"/>
                      <a:pt x="15675" y="14832"/>
                    </a:cubicBezTo>
                    <a:cubicBezTo>
                      <a:pt x="14750" y="15479"/>
                      <a:pt x="14750" y="15479"/>
                      <a:pt x="14750" y="15479"/>
                    </a:cubicBezTo>
                    <a:cubicBezTo>
                      <a:pt x="9936" y="19422"/>
                      <a:pt x="9936" y="19422"/>
                      <a:pt x="9936" y="19422"/>
                    </a:cubicBezTo>
                    <a:cubicBezTo>
                      <a:pt x="9936" y="19363"/>
                      <a:pt x="9936" y="19363"/>
                      <a:pt x="9936" y="19305"/>
                    </a:cubicBezTo>
                    <a:cubicBezTo>
                      <a:pt x="9936" y="19010"/>
                      <a:pt x="9936" y="18716"/>
                      <a:pt x="9936" y="18422"/>
                    </a:cubicBezTo>
                    <a:cubicBezTo>
                      <a:pt x="9874" y="18128"/>
                      <a:pt x="9874" y="17774"/>
                      <a:pt x="9813" y="17480"/>
                    </a:cubicBezTo>
                    <a:cubicBezTo>
                      <a:pt x="9689" y="16892"/>
                      <a:pt x="9504" y="16303"/>
                      <a:pt x="9319" y="15773"/>
                    </a:cubicBezTo>
                    <a:cubicBezTo>
                      <a:pt x="9072" y="15244"/>
                      <a:pt x="8825" y="14773"/>
                      <a:pt x="8455" y="14243"/>
                    </a:cubicBezTo>
                    <a:cubicBezTo>
                      <a:pt x="8146" y="13831"/>
                      <a:pt x="7776" y="13360"/>
                      <a:pt x="7406" y="12948"/>
                    </a:cubicBezTo>
                    <a:cubicBezTo>
                      <a:pt x="6974" y="12536"/>
                      <a:pt x="6542" y="12183"/>
                      <a:pt x="6048" y="11889"/>
                    </a:cubicBezTo>
                    <a:cubicBezTo>
                      <a:pt x="6048" y="11889"/>
                      <a:pt x="6048" y="11889"/>
                      <a:pt x="6048" y="11889"/>
                    </a:cubicBezTo>
                    <a:cubicBezTo>
                      <a:pt x="5986" y="11830"/>
                      <a:pt x="5986" y="11830"/>
                      <a:pt x="5986" y="11830"/>
                    </a:cubicBezTo>
                    <a:cubicBezTo>
                      <a:pt x="5925" y="11830"/>
                      <a:pt x="5925" y="11830"/>
                      <a:pt x="5925" y="11830"/>
                    </a:cubicBezTo>
                    <a:cubicBezTo>
                      <a:pt x="0" y="5120"/>
                      <a:pt x="0" y="5120"/>
                      <a:pt x="0" y="5120"/>
                    </a:cubicBezTo>
                    <a:cubicBezTo>
                      <a:pt x="6727" y="0"/>
                      <a:pt x="6727" y="0"/>
                      <a:pt x="6727" y="0"/>
                    </a:cubicBezTo>
                    <a:cubicBezTo>
                      <a:pt x="8455" y="530"/>
                      <a:pt x="10121" y="1236"/>
                      <a:pt x="11664" y="2119"/>
                    </a:cubicBezTo>
                    <a:cubicBezTo>
                      <a:pt x="13330" y="3060"/>
                      <a:pt x="14811" y="4238"/>
                      <a:pt x="16107" y="5591"/>
                    </a:cubicBezTo>
                    <a:cubicBezTo>
                      <a:pt x="17403" y="6945"/>
                      <a:pt x="18514" y="8475"/>
                      <a:pt x="19378" y="10123"/>
                    </a:cubicBezTo>
                    <a:cubicBezTo>
                      <a:pt x="20304" y="11830"/>
                      <a:pt x="20921" y="13654"/>
                      <a:pt x="21230" y="15538"/>
                    </a:cubicBezTo>
                    <a:cubicBezTo>
                      <a:pt x="21353" y="16185"/>
                      <a:pt x="21477" y="16833"/>
                      <a:pt x="21538" y="17421"/>
                    </a:cubicBezTo>
                    <a:cubicBezTo>
                      <a:pt x="21538" y="18069"/>
                      <a:pt x="21600" y="18657"/>
                      <a:pt x="21600" y="19305"/>
                    </a:cubicBezTo>
                    <a:cubicBezTo>
                      <a:pt x="21538" y="19893"/>
                      <a:pt x="21538" y="20541"/>
                      <a:pt x="21477" y="21129"/>
                    </a:cubicBezTo>
                    <a:cubicBezTo>
                      <a:pt x="21415" y="21247"/>
                      <a:pt x="21415" y="21423"/>
                      <a:pt x="21415" y="21600"/>
                    </a:cubicBezTo>
                  </a:path>
                </a:pathLst>
              </a:cu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554" name="Shape 4554"/>
            <p:cNvSpPr/>
            <p:nvPr/>
          </p:nvSpPr>
          <p:spPr>
            <a:xfrm>
              <a:off x="4994380" y="2610109"/>
              <a:ext cx="426311" cy="673279"/>
            </a:xfrm>
            <a:custGeom>
              <a:avLst/>
              <a:gdLst/>
              <a:ahLst/>
              <a:cxnLst>
                <a:cxn ang="0">
                  <a:pos x="wd2" y="hd2"/>
                </a:cxn>
                <a:cxn ang="5400000">
                  <a:pos x="wd2" y="hd2"/>
                </a:cxn>
                <a:cxn ang="10800000">
                  <a:pos x="wd2" y="hd2"/>
                </a:cxn>
                <a:cxn ang="16200000">
                  <a:pos x="wd2" y="hd2"/>
                </a:cxn>
              </a:cxnLst>
              <a:rect l="0" t="0" r="r" b="b"/>
              <a:pathLst>
                <a:path w="21600" h="21600" extrusionOk="0">
                  <a:moveTo>
                    <a:pt x="10639" y="0"/>
                  </a:moveTo>
                  <a:cubicBezTo>
                    <a:pt x="13863" y="0"/>
                    <a:pt x="16442" y="815"/>
                    <a:pt x="18376" y="2038"/>
                  </a:cubicBezTo>
                  <a:cubicBezTo>
                    <a:pt x="20310" y="3260"/>
                    <a:pt x="21600" y="5094"/>
                    <a:pt x="21600" y="6928"/>
                  </a:cubicBezTo>
                  <a:cubicBezTo>
                    <a:pt x="21600" y="8151"/>
                    <a:pt x="20955" y="9374"/>
                    <a:pt x="19988" y="10392"/>
                  </a:cubicBezTo>
                  <a:cubicBezTo>
                    <a:pt x="19021" y="11411"/>
                    <a:pt x="18054" y="12023"/>
                    <a:pt x="16442" y="12634"/>
                  </a:cubicBezTo>
                  <a:cubicBezTo>
                    <a:pt x="16442" y="13449"/>
                    <a:pt x="16442" y="13449"/>
                    <a:pt x="16442" y="13449"/>
                  </a:cubicBezTo>
                  <a:cubicBezTo>
                    <a:pt x="17087" y="13449"/>
                    <a:pt x="17087" y="13449"/>
                    <a:pt x="17087" y="13449"/>
                  </a:cubicBezTo>
                  <a:cubicBezTo>
                    <a:pt x="17731" y="13245"/>
                    <a:pt x="17731" y="13245"/>
                    <a:pt x="17731" y="13245"/>
                  </a:cubicBezTo>
                  <a:cubicBezTo>
                    <a:pt x="18054" y="13857"/>
                    <a:pt x="18054" y="13857"/>
                    <a:pt x="18054" y="13857"/>
                  </a:cubicBezTo>
                  <a:cubicBezTo>
                    <a:pt x="18376" y="14264"/>
                    <a:pt x="18376" y="14672"/>
                    <a:pt x="18376" y="14875"/>
                  </a:cubicBezTo>
                  <a:cubicBezTo>
                    <a:pt x="18376" y="15283"/>
                    <a:pt x="18376" y="15691"/>
                    <a:pt x="18054" y="16098"/>
                  </a:cubicBezTo>
                  <a:cubicBezTo>
                    <a:pt x="18054" y="16302"/>
                    <a:pt x="18054" y="16302"/>
                    <a:pt x="18054" y="16302"/>
                  </a:cubicBezTo>
                  <a:cubicBezTo>
                    <a:pt x="18054" y="16302"/>
                    <a:pt x="18054" y="16302"/>
                    <a:pt x="18054" y="16302"/>
                  </a:cubicBezTo>
                  <a:cubicBezTo>
                    <a:pt x="18376" y="16709"/>
                    <a:pt x="18376" y="17117"/>
                    <a:pt x="18376" y="17525"/>
                  </a:cubicBezTo>
                  <a:cubicBezTo>
                    <a:pt x="18376" y="17932"/>
                    <a:pt x="18376" y="18340"/>
                    <a:pt x="18054" y="18747"/>
                  </a:cubicBezTo>
                  <a:cubicBezTo>
                    <a:pt x="17731" y="18951"/>
                    <a:pt x="17731" y="18951"/>
                    <a:pt x="17731" y="18951"/>
                  </a:cubicBezTo>
                  <a:cubicBezTo>
                    <a:pt x="17087" y="19155"/>
                    <a:pt x="17087" y="19155"/>
                    <a:pt x="17087" y="19155"/>
                  </a:cubicBezTo>
                  <a:cubicBezTo>
                    <a:pt x="4836" y="19766"/>
                    <a:pt x="4836" y="19766"/>
                    <a:pt x="4836" y="19766"/>
                  </a:cubicBezTo>
                  <a:cubicBezTo>
                    <a:pt x="4191" y="19766"/>
                    <a:pt x="4191" y="19766"/>
                    <a:pt x="4191" y="19766"/>
                  </a:cubicBezTo>
                  <a:cubicBezTo>
                    <a:pt x="3869" y="19358"/>
                    <a:pt x="3869" y="19358"/>
                    <a:pt x="3869" y="19358"/>
                  </a:cubicBezTo>
                  <a:cubicBezTo>
                    <a:pt x="3546" y="18951"/>
                    <a:pt x="3546" y="18543"/>
                    <a:pt x="3224" y="18340"/>
                  </a:cubicBezTo>
                  <a:cubicBezTo>
                    <a:pt x="3224" y="17932"/>
                    <a:pt x="3546" y="17525"/>
                    <a:pt x="3869" y="16913"/>
                  </a:cubicBezTo>
                  <a:cubicBezTo>
                    <a:pt x="3869" y="16913"/>
                    <a:pt x="3869" y="16913"/>
                    <a:pt x="3869" y="16913"/>
                  </a:cubicBezTo>
                  <a:cubicBezTo>
                    <a:pt x="3869" y="16709"/>
                    <a:pt x="3869" y="16709"/>
                    <a:pt x="3869" y="16709"/>
                  </a:cubicBezTo>
                  <a:cubicBezTo>
                    <a:pt x="3546" y="16506"/>
                    <a:pt x="3546" y="16098"/>
                    <a:pt x="3224" y="15691"/>
                  </a:cubicBezTo>
                  <a:cubicBezTo>
                    <a:pt x="3224" y="15283"/>
                    <a:pt x="3546" y="14875"/>
                    <a:pt x="3869" y="14468"/>
                  </a:cubicBezTo>
                  <a:cubicBezTo>
                    <a:pt x="4191" y="14060"/>
                    <a:pt x="4191" y="14060"/>
                    <a:pt x="4191" y="14060"/>
                  </a:cubicBezTo>
                  <a:cubicBezTo>
                    <a:pt x="4836" y="14060"/>
                    <a:pt x="4836" y="14060"/>
                    <a:pt x="4836" y="14060"/>
                  </a:cubicBezTo>
                  <a:cubicBezTo>
                    <a:pt x="5158" y="14060"/>
                    <a:pt x="5158" y="14060"/>
                    <a:pt x="5158" y="14060"/>
                  </a:cubicBezTo>
                  <a:cubicBezTo>
                    <a:pt x="5158" y="12838"/>
                    <a:pt x="5158" y="12838"/>
                    <a:pt x="5158" y="12838"/>
                  </a:cubicBezTo>
                  <a:cubicBezTo>
                    <a:pt x="3546" y="12226"/>
                    <a:pt x="2257" y="11411"/>
                    <a:pt x="1612" y="10392"/>
                  </a:cubicBezTo>
                  <a:cubicBezTo>
                    <a:pt x="645" y="9374"/>
                    <a:pt x="0" y="8151"/>
                    <a:pt x="0" y="6928"/>
                  </a:cubicBezTo>
                  <a:cubicBezTo>
                    <a:pt x="0" y="5094"/>
                    <a:pt x="1290" y="3260"/>
                    <a:pt x="3224" y="2038"/>
                  </a:cubicBezTo>
                  <a:cubicBezTo>
                    <a:pt x="5158" y="815"/>
                    <a:pt x="7737" y="0"/>
                    <a:pt x="10639" y="0"/>
                  </a:cubicBezTo>
                  <a:close/>
                  <a:moveTo>
                    <a:pt x="8382" y="8151"/>
                  </a:moveTo>
                  <a:cubicBezTo>
                    <a:pt x="8704" y="8355"/>
                    <a:pt x="8704" y="8355"/>
                    <a:pt x="9027" y="8355"/>
                  </a:cubicBezTo>
                  <a:cubicBezTo>
                    <a:pt x="9027" y="8355"/>
                    <a:pt x="9349" y="8355"/>
                    <a:pt x="9672" y="8151"/>
                  </a:cubicBezTo>
                  <a:cubicBezTo>
                    <a:pt x="9672" y="7947"/>
                    <a:pt x="9672" y="7947"/>
                    <a:pt x="9672" y="7947"/>
                  </a:cubicBezTo>
                  <a:cubicBezTo>
                    <a:pt x="9994" y="8151"/>
                    <a:pt x="9994" y="8151"/>
                    <a:pt x="9994" y="8151"/>
                  </a:cubicBezTo>
                  <a:cubicBezTo>
                    <a:pt x="10316" y="8355"/>
                    <a:pt x="10316" y="8355"/>
                    <a:pt x="10639" y="8355"/>
                  </a:cubicBezTo>
                  <a:cubicBezTo>
                    <a:pt x="10961" y="8355"/>
                    <a:pt x="11284" y="8355"/>
                    <a:pt x="11284" y="8151"/>
                  </a:cubicBezTo>
                  <a:cubicBezTo>
                    <a:pt x="11606" y="7947"/>
                    <a:pt x="11606" y="7947"/>
                    <a:pt x="11606" y="7947"/>
                  </a:cubicBezTo>
                  <a:cubicBezTo>
                    <a:pt x="11606" y="8151"/>
                    <a:pt x="11606" y="8151"/>
                    <a:pt x="11606" y="8151"/>
                  </a:cubicBezTo>
                  <a:cubicBezTo>
                    <a:pt x="11928" y="8355"/>
                    <a:pt x="12251" y="8355"/>
                    <a:pt x="12573" y="8355"/>
                  </a:cubicBezTo>
                  <a:cubicBezTo>
                    <a:pt x="12896" y="8355"/>
                    <a:pt x="13218" y="8355"/>
                    <a:pt x="13540" y="8151"/>
                  </a:cubicBezTo>
                  <a:cubicBezTo>
                    <a:pt x="13863" y="7743"/>
                    <a:pt x="13863" y="7743"/>
                    <a:pt x="13863" y="7743"/>
                  </a:cubicBezTo>
                  <a:cubicBezTo>
                    <a:pt x="14830" y="8151"/>
                    <a:pt x="14830" y="8151"/>
                    <a:pt x="14830" y="8151"/>
                  </a:cubicBezTo>
                  <a:cubicBezTo>
                    <a:pt x="12573" y="10596"/>
                    <a:pt x="12573" y="10596"/>
                    <a:pt x="12573" y="10596"/>
                  </a:cubicBezTo>
                  <a:cubicBezTo>
                    <a:pt x="12573" y="13653"/>
                    <a:pt x="12573" y="13653"/>
                    <a:pt x="12573" y="13653"/>
                  </a:cubicBezTo>
                  <a:cubicBezTo>
                    <a:pt x="14185" y="13449"/>
                    <a:pt x="14185" y="13449"/>
                    <a:pt x="14185" y="13449"/>
                  </a:cubicBezTo>
                  <a:cubicBezTo>
                    <a:pt x="14185" y="12226"/>
                    <a:pt x="14185" y="12226"/>
                    <a:pt x="14185" y="12226"/>
                  </a:cubicBezTo>
                  <a:cubicBezTo>
                    <a:pt x="14185" y="11819"/>
                    <a:pt x="14185" y="11819"/>
                    <a:pt x="14185" y="11819"/>
                  </a:cubicBezTo>
                  <a:cubicBezTo>
                    <a:pt x="14830" y="11615"/>
                    <a:pt x="14830" y="11615"/>
                    <a:pt x="14830" y="11615"/>
                  </a:cubicBezTo>
                  <a:cubicBezTo>
                    <a:pt x="16119" y="11208"/>
                    <a:pt x="17409" y="10596"/>
                    <a:pt x="18054" y="9577"/>
                  </a:cubicBezTo>
                  <a:cubicBezTo>
                    <a:pt x="19021" y="8966"/>
                    <a:pt x="19343" y="7947"/>
                    <a:pt x="19343" y="6928"/>
                  </a:cubicBezTo>
                  <a:cubicBezTo>
                    <a:pt x="19343" y="5502"/>
                    <a:pt x="18376" y="4075"/>
                    <a:pt x="16764" y="3057"/>
                  </a:cubicBezTo>
                  <a:cubicBezTo>
                    <a:pt x="15152" y="2038"/>
                    <a:pt x="13218" y="1426"/>
                    <a:pt x="10639" y="1426"/>
                  </a:cubicBezTo>
                  <a:cubicBezTo>
                    <a:pt x="8382" y="1426"/>
                    <a:pt x="6125" y="2038"/>
                    <a:pt x="4836" y="3057"/>
                  </a:cubicBezTo>
                  <a:cubicBezTo>
                    <a:pt x="3224" y="4075"/>
                    <a:pt x="2257" y="5502"/>
                    <a:pt x="2257" y="6928"/>
                  </a:cubicBezTo>
                  <a:cubicBezTo>
                    <a:pt x="2257" y="7947"/>
                    <a:pt x="2579" y="8966"/>
                    <a:pt x="3546" y="9781"/>
                  </a:cubicBezTo>
                  <a:cubicBezTo>
                    <a:pt x="4191" y="10596"/>
                    <a:pt x="5481" y="11208"/>
                    <a:pt x="6770" y="11819"/>
                  </a:cubicBezTo>
                  <a:cubicBezTo>
                    <a:pt x="7415" y="12023"/>
                    <a:pt x="7415" y="12023"/>
                    <a:pt x="7415" y="12023"/>
                  </a:cubicBezTo>
                  <a:cubicBezTo>
                    <a:pt x="7415" y="12430"/>
                    <a:pt x="7415" y="12430"/>
                    <a:pt x="7415" y="12430"/>
                  </a:cubicBezTo>
                  <a:cubicBezTo>
                    <a:pt x="7415" y="13653"/>
                    <a:pt x="7415" y="13653"/>
                    <a:pt x="7415" y="13653"/>
                  </a:cubicBezTo>
                  <a:cubicBezTo>
                    <a:pt x="9349" y="13653"/>
                    <a:pt x="9349" y="13653"/>
                    <a:pt x="9349" y="13653"/>
                  </a:cubicBezTo>
                  <a:cubicBezTo>
                    <a:pt x="9349" y="10596"/>
                    <a:pt x="9349" y="10596"/>
                    <a:pt x="9349" y="10596"/>
                  </a:cubicBezTo>
                  <a:cubicBezTo>
                    <a:pt x="7093" y="8151"/>
                    <a:pt x="7093" y="8151"/>
                    <a:pt x="7093" y="8151"/>
                  </a:cubicBezTo>
                  <a:cubicBezTo>
                    <a:pt x="8060" y="7743"/>
                    <a:pt x="8060" y="7743"/>
                    <a:pt x="8060" y="7743"/>
                  </a:cubicBezTo>
                  <a:cubicBezTo>
                    <a:pt x="8382" y="8151"/>
                    <a:pt x="8382" y="8151"/>
                    <a:pt x="8382" y="8151"/>
                  </a:cubicBezTo>
                  <a:close/>
                  <a:moveTo>
                    <a:pt x="12896" y="8762"/>
                  </a:moveTo>
                  <a:cubicBezTo>
                    <a:pt x="12896" y="8762"/>
                    <a:pt x="12896" y="8762"/>
                    <a:pt x="12573" y="8762"/>
                  </a:cubicBezTo>
                  <a:cubicBezTo>
                    <a:pt x="12251" y="8762"/>
                    <a:pt x="11928" y="8762"/>
                    <a:pt x="11606" y="8558"/>
                  </a:cubicBezTo>
                  <a:cubicBezTo>
                    <a:pt x="11284" y="8558"/>
                    <a:pt x="10961" y="8762"/>
                    <a:pt x="10639" y="8762"/>
                  </a:cubicBezTo>
                  <a:cubicBezTo>
                    <a:pt x="10316" y="8762"/>
                    <a:pt x="9994" y="8558"/>
                    <a:pt x="9672" y="8558"/>
                  </a:cubicBezTo>
                  <a:cubicBezTo>
                    <a:pt x="9349" y="8558"/>
                    <a:pt x="9027" y="8762"/>
                    <a:pt x="9027" y="8762"/>
                  </a:cubicBezTo>
                  <a:cubicBezTo>
                    <a:pt x="8704" y="8762"/>
                    <a:pt x="8704" y="8762"/>
                    <a:pt x="8704" y="8558"/>
                  </a:cubicBezTo>
                  <a:cubicBezTo>
                    <a:pt x="10316" y="10189"/>
                    <a:pt x="10316" y="10189"/>
                    <a:pt x="10316" y="10189"/>
                  </a:cubicBezTo>
                  <a:cubicBezTo>
                    <a:pt x="10316" y="10392"/>
                    <a:pt x="10316" y="10392"/>
                    <a:pt x="10316" y="10392"/>
                  </a:cubicBezTo>
                  <a:cubicBezTo>
                    <a:pt x="10316" y="10392"/>
                    <a:pt x="10316" y="10392"/>
                    <a:pt x="10316" y="10392"/>
                  </a:cubicBezTo>
                  <a:cubicBezTo>
                    <a:pt x="10316" y="13653"/>
                    <a:pt x="10316" y="13653"/>
                    <a:pt x="10316" y="13653"/>
                  </a:cubicBezTo>
                  <a:cubicBezTo>
                    <a:pt x="11284" y="13653"/>
                    <a:pt x="11284" y="13653"/>
                    <a:pt x="11284" y="13653"/>
                  </a:cubicBezTo>
                  <a:cubicBezTo>
                    <a:pt x="11284" y="10392"/>
                    <a:pt x="11284" y="10392"/>
                    <a:pt x="11284" y="10392"/>
                  </a:cubicBezTo>
                  <a:cubicBezTo>
                    <a:pt x="11284" y="10392"/>
                    <a:pt x="11284" y="10392"/>
                    <a:pt x="11284" y="10392"/>
                  </a:cubicBezTo>
                  <a:cubicBezTo>
                    <a:pt x="11284" y="10189"/>
                    <a:pt x="11284" y="10189"/>
                    <a:pt x="11284" y="10189"/>
                  </a:cubicBezTo>
                  <a:cubicBezTo>
                    <a:pt x="12896" y="8762"/>
                    <a:pt x="12896" y="8762"/>
                    <a:pt x="12896" y="8762"/>
                  </a:cubicBezTo>
                  <a:close/>
                  <a:moveTo>
                    <a:pt x="13863" y="19562"/>
                  </a:moveTo>
                  <a:cubicBezTo>
                    <a:pt x="7737" y="19970"/>
                    <a:pt x="7737" y="19970"/>
                    <a:pt x="7737" y="19970"/>
                  </a:cubicBezTo>
                  <a:cubicBezTo>
                    <a:pt x="8060" y="20989"/>
                    <a:pt x="9349" y="21600"/>
                    <a:pt x="10961" y="21600"/>
                  </a:cubicBezTo>
                  <a:cubicBezTo>
                    <a:pt x="12573" y="21600"/>
                    <a:pt x="13863" y="20785"/>
                    <a:pt x="13863" y="19766"/>
                  </a:cubicBezTo>
                  <a:cubicBezTo>
                    <a:pt x="13863" y="19766"/>
                    <a:pt x="13863" y="19766"/>
                    <a:pt x="13863" y="19562"/>
                  </a:cubicBezTo>
                  <a:close/>
                  <a:moveTo>
                    <a:pt x="16119" y="17321"/>
                  </a:moveTo>
                  <a:cubicBezTo>
                    <a:pt x="5481" y="17932"/>
                    <a:pt x="5481" y="17932"/>
                    <a:pt x="5481" y="17932"/>
                  </a:cubicBezTo>
                  <a:cubicBezTo>
                    <a:pt x="5481" y="18136"/>
                    <a:pt x="5481" y="18136"/>
                    <a:pt x="5481" y="18136"/>
                  </a:cubicBezTo>
                  <a:cubicBezTo>
                    <a:pt x="5481" y="18136"/>
                    <a:pt x="5481" y="18340"/>
                    <a:pt x="5481" y="18340"/>
                  </a:cubicBezTo>
                  <a:cubicBezTo>
                    <a:pt x="16119" y="17728"/>
                    <a:pt x="16119" y="17728"/>
                    <a:pt x="16119" y="17728"/>
                  </a:cubicBezTo>
                  <a:cubicBezTo>
                    <a:pt x="16119" y="17728"/>
                    <a:pt x="16119" y="17525"/>
                    <a:pt x="16119" y="17525"/>
                  </a:cubicBezTo>
                  <a:cubicBezTo>
                    <a:pt x="16119" y="17525"/>
                    <a:pt x="16119" y="17525"/>
                    <a:pt x="16119" y="17321"/>
                  </a:cubicBezTo>
                  <a:close/>
                  <a:moveTo>
                    <a:pt x="16119" y="14875"/>
                  </a:moveTo>
                  <a:cubicBezTo>
                    <a:pt x="5481" y="15487"/>
                    <a:pt x="5481" y="15487"/>
                    <a:pt x="5481" y="15487"/>
                  </a:cubicBezTo>
                  <a:cubicBezTo>
                    <a:pt x="5481" y="15487"/>
                    <a:pt x="5481" y="15487"/>
                    <a:pt x="5481" y="15691"/>
                  </a:cubicBezTo>
                  <a:cubicBezTo>
                    <a:pt x="5481" y="15691"/>
                    <a:pt x="5481" y="15691"/>
                    <a:pt x="5481" y="15691"/>
                  </a:cubicBezTo>
                  <a:cubicBezTo>
                    <a:pt x="16119" y="15079"/>
                    <a:pt x="16119" y="15079"/>
                    <a:pt x="16119" y="15079"/>
                  </a:cubicBezTo>
                  <a:cubicBezTo>
                    <a:pt x="16119" y="15079"/>
                    <a:pt x="16119" y="15079"/>
                    <a:pt x="16119" y="14875"/>
                  </a:cubicBezTo>
                  <a:cubicBezTo>
                    <a:pt x="16119" y="14875"/>
                    <a:pt x="16119" y="14875"/>
                    <a:pt x="16119" y="14875"/>
                  </a:cubicBezTo>
                  <a:close/>
                </a:path>
              </a:pathLst>
            </a:custGeom>
            <a:solidFill>
              <a:srgbClr val="FFFFFF"/>
            </a:solidFill>
            <a:ln w="12700">
              <a:miter lim="400000"/>
            </a:ln>
          </p:spPr>
          <p:txBody>
            <a:bodyPr lIns="45719" rIns="45719"/>
            <a:lstStyle/>
            <a:p>
              <a:endParaRPr>
                <a:latin typeface="+mj-ea"/>
                <a:ea typeface="+mj-ea"/>
              </a:endParaRPr>
            </a:p>
          </p:txBody>
        </p:sp>
        <p:sp>
          <p:nvSpPr>
            <p:cNvPr id="4555" name="Shape 4555"/>
            <p:cNvSpPr/>
            <p:nvPr/>
          </p:nvSpPr>
          <p:spPr>
            <a:xfrm>
              <a:off x="6700173" y="2599975"/>
              <a:ext cx="609547" cy="564496"/>
            </a:xfrm>
            <a:custGeom>
              <a:avLst/>
              <a:gdLst/>
              <a:ahLst/>
              <a:cxnLst>
                <a:cxn ang="0">
                  <a:pos x="wd2" y="hd2"/>
                </a:cxn>
                <a:cxn ang="5400000">
                  <a:pos x="wd2" y="hd2"/>
                </a:cxn>
                <a:cxn ang="10800000">
                  <a:pos x="wd2" y="hd2"/>
                </a:cxn>
                <a:cxn ang="16200000">
                  <a:pos x="wd2" y="hd2"/>
                </a:cxn>
              </a:cxnLst>
              <a:rect l="0" t="0" r="r" b="b"/>
              <a:pathLst>
                <a:path w="21224" h="21600" extrusionOk="0">
                  <a:moveTo>
                    <a:pt x="17004" y="8980"/>
                  </a:moveTo>
                  <a:cubicBezTo>
                    <a:pt x="16783" y="7524"/>
                    <a:pt x="16122" y="6310"/>
                    <a:pt x="15241" y="5097"/>
                  </a:cubicBezTo>
                  <a:cubicBezTo>
                    <a:pt x="14139" y="3883"/>
                    <a:pt x="12375" y="3155"/>
                    <a:pt x="10612" y="3155"/>
                  </a:cubicBezTo>
                  <a:cubicBezTo>
                    <a:pt x="8849" y="3155"/>
                    <a:pt x="7306" y="3883"/>
                    <a:pt x="5983" y="5097"/>
                  </a:cubicBezTo>
                  <a:cubicBezTo>
                    <a:pt x="5102" y="6310"/>
                    <a:pt x="4441" y="7524"/>
                    <a:pt x="4220" y="8980"/>
                  </a:cubicBezTo>
                  <a:cubicBezTo>
                    <a:pt x="5102" y="9222"/>
                    <a:pt x="5763" y="9708"/>
                    <a:pt x="6204" y="10921"/>
                  </a:cubicBezTo>
                  <a:cubicBezTo>
                    <a:pt x="7967" y="16503"/>
                    <a:pt x="7967" y="16503"/>
                    <a:pt x="7967" y="16503"/>
                  </a:cubicBezTo>
                  <a:cubicBezTo>
                    <a:pt x="8408" y="18202"/>
                    <a:pt x="7747" y="19901"/>
                    <a:pt x="6204" y="20629"/>
                  </a:cubicBezTo>
                  <a:cubicBezTo>
                    <a:pt x="3779" y="21600"/>
                    <a:pt x="3779" y="21600"/>
                    <a:pt x="3779" y="21600"/>
                  </a:cubicBezTo>
                  <a:cubicBezTo>
                    <a:pt x="3559" y="21357"/>
                    <a:pt x="3559" y="21357"/>
                    <a:pt x="3559" y="21357"/>
                  </a:cubicBezTo>
                  <a:cubicBezTo>
                    <a:pt x="694" y="18202"/>
                    <a:pt x="-188" y="14319"/>
                    <a:pt x="32" y="10193"/>
                  </a:cubicBezTo>
                  <a:cubicBezTo>
                    <a:pt x="32" y="9951"/>
                    <a:pt x="32" y="9951"/>
                    <a:pt x="32" y="9951"/>
                  </a:cubicBezTo>
                  <a:cubicBezTo>
                    <a:pt x="473" y="9708"/>
                    <a:pt x="914" y="9465"/>
                    <a:pt x="1355" y="9222"/>
                  </a:cubicBezTo>
                  <a:cubicBezTo>
                    <a:pt x="1575" y="6796"/>
                    <a:pt x="2457" y="4611"/>
                    <a:pt x="4000" y="2912"/>
                  </a:cubicBezTo>
                  <a:cubicBezTo>
                    <a:pt x="5763" y="971"/>
                    <a:pt x="8188" y="0"/>
                    <a:pt x="10612" y="0"/>
                  </a:cubicBezTo>
                  <a:cubicBezTo>
                    <a:pt x="13257" y="0"/>
                    <a:pt x="15461" y="971"/>
                    <a:pt x="17224" y="2912"/>
                  </a:cubicBezTo>
                  <a:cubicBezTo>
                    <a:pt x="18767" y="4611"/>
                    <a:pt x="19869" y="7038"/>
                    <a:pt x="20090" y="9465"/>
                  </a:cubicBezTo>
                  <a:cubicBezTo>
                    <a:pt x="20530" y="9465"/>
                    <a:pt x="20751" y="9708"/>
                    <a:pt x="21192" y="9951"/>
                  </a:cubicBezTo>
                  <a:cubicBezTo>
                    <a:pt x="21192" y="10193"/>
                    <a:pt x="21192" y="10193"/>
                    <a:pt x="21192" y="10193"/>
                  </a:cubicBezTo>
                  <a:cubicBezTo>
                    <a:pt x="21412" y="14319"/>
                    <a:pt x="20530" y="18202"/>
                    <a:pt x="17665" y="21357"/>
                  </a:cubicBezTo>
                  <a:cubicBezTo>
                    <a:pt x="17445" y="21600"/>
                    <a:pt x="17445" y="21600"/>
                    <a:pt x="17445" y="21600"/>
                  </a:cubicBezTo>
                  <a:cubicBezTo>
                    <a:pt x="15020" y="20629"/>
                    <a:pt x="15020" y="20629"/>
                    <a:pt x="15020" y="20629"/>
                  </a:cubicBezTo>
                  <a:cubicBezTo>
                    <a:pt x="13477" y="19901"/>
                    <a:pt x="12596" y="18202"/>
                    <a:pt x="13257" y="16503"/>
                  </a:cubicBezTo>
                  <a:cubicBezTo>
                    <a:pt x="15020" y="10921"/>
                    <a:pt x="15020" y="10921"/>
                    <a:pt x="15020" y="10921"/>
                  </a:cubicBezTo>
                  <a:cubicBezTo>
                    <a:pt x="15461" y="9708"/>
                    <a:pt x="16122" y="9222"/>
                    <a:pt x="17004" y="8980"/>
                  </a:cubicBezTo>
                  <a:close/>
                  <a:moveTo>
                    <a:pt x="1796" y="11892"/>
                  </a:moveTo>
                  <a:cubicBezTo>
                    <a:pt x="1796" y="14562"/>
                    <a:pt x="2457" y="16989"/>
                    <a:pt x="4000" y="18688"/>
                  </a:cubicBezTo>
                  <a:cubicBezTo>
                    <a:pt x="4220" y="18445"/>
                    <a:pt x="4441" y="18445"/>
                    <a:pt x="4881" y="18202"/>
                  </a:cubicBezTo>
                  <a:cubicBezTo>
                    <a:pt x="4220" y="16018"/>
                    <a:pt x="3339" y="13834"/>
                    <a:pt x="2677" y="11649"/>
                  </a:cubicBezTo>
                  <a:cubicBezTo>
                    <a:pt x="2457" y="11892"/>
                    <a:pt x="2016" y="11892"/>
                    <a:pt x="1796" y="11892"/>
                  </a:cubicBezTo>
                  <a:close/>
                  <a:moveTo>
                    <a:pt x="19428" y="11892"/>
                  </a:moveTo>
                  <a:cubicBezTo>
                    <a:pt x="19208" y="11892"/>
                    <a:pt x="18767" y="11892"/>
                    <a:pt x="18547" y="11649"/>
                  </a:cubicBezTo>
                  <a:cubicBezTo>
                    <a:pt x="17665" y="13834"/>
                    <a:pt x="17004" y="16018"/>
                    <a:pt x="16343" y="18202"/>
                  </a:cubicBezTo>
                  <a:cubicBezTo>
                    <a:pt x="16783" y="18445"/>
                    <a:pt x="17004" y="18445"/>
                    <a:pt x="17224" y="18688"/>
                  </a:cubicBezTo>
                  <a:cubicBezTo>
                    <a:pt x="18767" y="16989"/>
                    <a:pt x="19428" y="14562"/>
                    <a:pt x="19428" y="11892"/>
                  </a:cubicBezTo>
                  <a:close/>
                </a:path>
              </a:pathLst>
            </a:custGeom>
            <a:solidFill>
              <a:srgbClr val="FFFFFF"/>
            </a:solidFill>
            <a:ln w="12700">
              <a:miter lim="400000"/>
            </a:ln>
          </p:spPr>
          <p:txBody>
            <a:bodyPr lIns="45719" rIns="45719"/>
            <a:lstStyle/>
            <a:p>
              <a:endParaRPr>
                <a:latin typeface="+mj-ea"/>
                <a:ea typeface="+mj-ea"/>
              </a:endParaRPr>
            </a:p>
          </p:txBody>
        </p:sp>
        <p:sp>
          <p:nvSpPr>
            <p:cNvPr id="4556" name="Shape 4556"/>
            <p:cNvSpPr/>
            <p:nvPr/>
          </p:nvSpPr>
          <p:spPr>
            <a:xfrm>
              <a:off x="4833877" y="4460789"/>
              <a:ext cx="579197" cy="586192"/>
            </a:xfrm>
            <a:custGeom>
              <a:avLst/>
              <a:gdLst/>
              <a:ahLst/>
              <a:cxnLst>
                <a:cxn ang="0">
                  <a:pos x="wd2" y="hd2"/>
                </a:cxn>
                <a:cxn ang="5400000">
                  <a:pos x="wd2" y="hd2"/>
                </a:cxn>
                <a:cxn ang="10800000">
                  <a:pos x="wd2" y="hd2"/>
                </a:cxn>
                <a:cxn ang="16200000">
                  <a:pos x="wd2" y="hd2"/>
                </a:cxn>
              </a:cxnLst>
              <a:rect l="0" t="0" r="r" b="b"/>
              <a:pathLst>
                <a:path w="21600" h="21426" extrusionOk="0">
                  <a:moveTo>
                    <a:pt x="20651" y="8884"/>
                  </a:moveTo>
                  <a:cubicBezTo>
                    <a:pt x="21125" y="9116"/>
                    <a:pt x="21600" y="9813"/>
                    <a:pt x="21600" y="10510"/>
                  </a:cubicBezTo>
                  <a:cubicBezTo>
                    <a:pt x="21600" y="19103"/>
                    <a:pt x="21600" y="19103"/>
                    <a:pt x="21600" y="19103"/>
                  </a:cubicBezTo>
                  <a:cubicBezTo>
                    <a:pt x="21600" y="20497"/>
                    <a:pt x="20413" y="21426"/>
                    <a:pt x="19226" y="21426"/>
                  </a:cubicBezTo>
                  <a:cubicBezTo>
                    <a:pt x="2374" y="21426"/>
                    <a:pt x="2374" y="21426"/>
                    <a:pt x="2374" y="21426"/>
                  </a:cubicBezTo>
                  <a:cubicBezTo>
                    <a:pt x="1187" y="21426"/>
                    <a:pt x="0" y="20497"/>
                    <a:pt x="0" y="19103"/>
                  </a:cubicBezTo>
                  <a:cubicBezTo>
                    <a:pt x="0" y="10510"/>
                    <a:pt x="0" y="10510"/>
                    <a:pt x="0" y="10510"/>
                  </a:cubicBezTo>
                  <a:cubicBezTo>
                    <a:pt x="0" y="10045"/>
                    <a:pt x="237" y="9349"/>
                    <a:pt x="712" y="9116"/>
                  </a:cubicBezTo>
                  <a:cubicBezTo>
                    <a:pt x="712" y="9116"/>
                    <a:pt x="712" y="9116"/>
                    <a:pt x="712" y="9116"/>
                  </a:cubicBezTo>
                  <a:cubicBezTo>
                    <a:pt x="712" y="9116"/>
                    <a:pt x="712" y="9116"/>
                    <a:pt x="712" y="9116"/>
                  </a:cubicBezTo>
                  <a:cubicBezTo>
                    <a:pt x="712" y="9116"/>
                    <a:pt x="712" y="9116"/>
                    <a:pt x="712" y="8884"/>
                  </a:cubicBezTo>
                  <a:cubicBezTo>
                    <a:pt x="9495" y="523"/>
                    <a:pt x="9495" y="523"/>
                    <a:pt x="9495" y="523"/>
                  </a:cubicBezTo>
                  <a:cubicBezTo>
                    <a:pt x="10207" y="-174"/>
                    <a:pt x="11156" y="-174"/>
                    <a:pt x="12105" y="523"/>
                  </a:cubicBezTo>
                  <a:cubicBezTo>
                    <a:pt x="20651" y="8884"/>
                    <a:pt x="20651" y="8884"/>
                    <a:pt x="20651" y="8884"/>
                  </a:cubicBezTo>
                  <a:close/>
                  <a:moveTo>
                    <a:pt x="3798" y="6794"/>
                  </a:moveTo>
                  <a:cubicBezTo>
                    <a:pt x="3798" y="11903"/>
                    <a:pt x="3798" y="11903"/>
                    <a:pt x="3798" y="11903"/>
                  </a:cubicBezTo>
                  <a:cubicBezTo>
                    <a:pt x="10919" y="17245"/>
                    <a:pt x="10919" y="17245"/>
                    <a:pt x="10919" y="17245"/>
                  </a:cubicBezTo>
                  <a:cubicBezTo>
                    <a:pt x="17327" y="12368"/>
                    <a:pt x="17327" y="12368"/>
                    <a:pt x="17327" y="12368"/>
                  </a:cubicBezTo>
                  <a:cubicBezTo>
                    <a:pt x="17327" y="6794"/>
                    <a:pt x="17327" y="6794"/>
                    <a:pt x="17327" y="6794"/>
                  </a:cubicBezTo>
                  <a:cubicBezTo>
                    <a:pt x="3798" y="6794"/>
                    <a:pt x="3798" y="6794"/>
                    <a:pt x="3798" y="6794"/>
                  </a:cubicBezTo>
                  <a:close/>
                  <a:moveTo>
                    <a:pt x="6171" y="7955"/>
                  </a:moveTo>
                  <a:cubicBezTo>
                    <a:pt x="6171" y="8884"/>
                    <a:pt x="6171" y="8884"/>
                    <a:pt x="6171" y="8884"/>
                  </a:cubicBezTo>
                  <a:cubicBezTo>
                    <a:pt x="15191" y="8884"/>
                    <a:pt x="15191" y="8884"/>
                    <a:pt x="15191" y="8884"/>
                  </a:cubicBezTo>
                  <a:cubicBezTo>
                    <a:pt x="15191" y="7955"/>
                    <a:pt x="15191" y="7955"/>
                    <a:pt x="15191" y="7955"/>
                  </a:cubicBezTo>
                  <a:cubicBezTo>
                    <a:pt x="6171" y="7955"/>
                    <a:pt x="6171" y="7955"/>
                    <a:pt x="6171" y="7955"/>
                  </a:cubicBezTo>
                  <a:close/>
                  <a:moveTo>
                    <a:pt x="6171" y="11671"/>
                  </a:moveTo>
                  <a:cubicBezTo>
                    <a:pt x="6171" y="12600"/>
                    <a:pt x="6171" y="12600"/>
                    <a:pt x="6171" y="12600"/>
                  </a:cubicBezTo>
                  <a:cubicBezTo>
                    <a:pt x="15191" y="12600"/>
                    <a:pt x="15191" y="12600"/>
                    <a:pt x="15191" y="12600"/>
                  </a:cubicBezTo>
                  <a:cubicBezTo>
                    <a:pt x="15191" y="11671"/>
                    <a:pt x="15191" y="11671"/>
                    <a:pt x="15191" y="11671"/>
                  </a:cubicBezTo>
                  <a:cubicBezTo>
                    <a:pt x="6171" y="11671"/>
                    <a:pt x="6171" y="11671"/>
                    <a:pt x="6171" y="11671"/>
                  </a:cubicBezTo>
                  <a:close/>
                  <a:moveTo>
                    <a:pt x="6171" y="9813"/>
                  </a:moveTo>
                  <a:cubicBezTo>
                    <a:pt x="6171" y="10742"/>
                    <a:pt x="6171" y="10742"/>
                    <a:pt x="6171" y="10742"/>
                  </a:cubicBezTo>
                  <a:cubicBezTo>
                    <a:pt x="15191" y="10742"/>
                    <a:pt x="15191" y="10742"/>
                    <a:pt x="15191" y="10742"/>
                  </a:cubicBezTo>
                  <a:cubicBezTo>
                    <a:pt x="15191" y="9813"/>
                    <a:pt x="15191" y="9813"/>
                    <a:pt x="15191" y="9813"/>
                  </a:cubicBezTo>
                  <a:cubicBezTo>
                    <a:pt x="6171" y="9813"/>
                    <a:pt x="6171" y="9813"/>
                    <a:pt x="6171" y="9813"/>
                  </a:cubicBezTo>
                  <a:close/>
                  <a:moveTo>
                    <a:pt x="2374" y="20032"/>
                  </a:moveTo>
                  <a:cubicBezTo>
                    <a:pt x="6646" y="16084"/>
                    <a:pt x="6646" y="16084"/>
                    <a:pt x="6646" y="16084"/>
                  </a:cubicBezTo>
                  <a:cubicBezTo>
                    <a:pt x="6884" y="15852"/>
                    <a:pt x="6884" y="15620"/>
                    <a:pt x="6646" y="15387"/>
                  </a:cubicBezTo>
                  <a:cubicBezTo>
                    <a:pt x="6646" y="15155"/>
                    <a:pt x="6409" y="15155"/>
                    <a:pt x="6171" y="15387"/>
                  </a:cubicBezTo>
                  <a:cubicBezTo>
                    <a:pt x="1899" y="19336"/>
                    <a:pt x="1899" y="19336"/>
                    <a:pt x="1899" y="19336"/>
                  </a:cubicBezTo>
                  <a:cubicBezTo>
                    <a:pt x="1662" y="19568"/>
                    <a:pt x="1662" y="19800"/>
                    <a:pt x="1899" y="20032"/>
                  </a:cubicBezTo>
                  <a:cubicBezTo>
                    <a:pt x="1899" y="20265"/>
                    <a:pt x="2374" y="20265"/>
                    <a:pt x="2374" y="20032"/>
                  </a:cubicBezTo>
                  <a:close/>
                  <a:moveTo>
                    <a:pt x="20176" y="19336"/>
                  </a:moveTo>
                  <a:cubicBezTo>
                    <a:pt x="15903" y="15387"/>
                    <a:pt x="15903" y="15387"/>
                    <a:pt x="15903" y="15387"/>
                  </a:cubicBezTo>
                  <a:cubicBezTo>
                    <a:pt x="15666" y="15155"/>
                    <a:pt x="15429" y="15155"/>
                    <a:pt x="15191" y="15387"/>
                  </a:cubicBezTo>
                  <a:cubicBezTo>
                    <a:pt x="14954" y="15620"/>
                    <a:pt x="14954" y="15852"/>
                    <a:pt x="15191" y="16084"/>
                  </a:cubicBezTo>
                  <a:cubicBezTo>
                    <a:pt x="19464" y="20032"/>
                    <a:pt x="19464" y="20032"/>
                    <a:pt x="19464" y="20032"/>
                  </a:cubicBezTo>
                  <a:cubicBezTo>
                    <a:pt x="19701" y="20265"/>
                    <a:pt x="19938" y="20265"/>
                    <a:pt x="20176" y="20032"/>
                  </a:cubicBezTo>
                  <a:cubicBezTo>
                    <a:pt x="20176" y="19800"/>
                    <a:pt x="20176" y="19568"/>
                    <a:pt x="20176" y="19336"/>
                  </a:cubicBezTo>
                  <a:close/>
                </a:path>
              </a:pathLst>
            </a:custGeom>
            <a:solidFill>
              <a:srgbClr val="FFFFFF"/>
            </a:solidFill>
            <a:ln w="12700">
              <a:miter lim="400000"/>
            </a:ln>
          </p:spPr>
          <p:txBody>
            <a:bodyPr lIns="45719" rIns="45719"/>
            <a:lstStyle/>
            <a:p>
              <a:endParaRPr>
                <a:latin typeface="+mj-ea"/>
                <a:ea typeface="+mj-ea"/>
              </a:endParaRPr>
            </a:p>
          </p:txBody>
        </p:sp>
        <p:sp>
          <p:nvSpPr>
            <p:cNvPr id="4557" name="Shape 4557"/>
            <p:cNvSpPr/>
            <p:nvPr/>
          </p:nvSpPr>
          <p:spPr>
            <a:xfrm>
              <a:off x="6802028" y="4556578"/>
              <a:ext cx="520396" cy="508636"/>
            </a:xfrm>
            <a:custGeom>
              <a:avLst/>
              <a:gdLst/>
              <a:ahLst/>
              <a:cxnLst>
                <a:cxn ang="0">
                  <a:pos x="wd2" y="hd2"/>
                </a:cxn>
                <a:cxn ang="5400000">
                  <a:pos x="wd2" y="hd2"/>
                </a:cxn>
                <a:cxn ang="10800000">
                  <a:pos x="wd2" y="hd2"/>
                </a:cxn>
                <a:cxn ang="16200000">
                  <a:pos x="wd2" y="hd2"/>
                </a:cxn>
              </a:cxnLst>
              <a:rect l="0" t="0" r="r" b="b"/>
              <a:pathLst>
                <a:path w="21600" h="21600" extrusionOk="0">
                  <a:moveTo>
                    <a:pt x="19493" y="1620"/>
                  </a:moveTo>
                  <a:cubicBezTo>
                    <a:pt x="20020" y="4050"/>
                    <a:pt x="19493" y="5670"/>
                    <a:pt x="17649" y="7290"/>
                  </a:cubicBezTo>
                  <a:cubicBezTo>
                    <a:pt x="17122" y="8100"/>
                    <a:pt x="17122" y="8100"/>
                    <a:pt x="17122" y="8100"/>
                  </a:cubicBezTo>
                  <a:cubicBezTo>
                    <a:pt x="19756" y="19170"/>
                    <a:pt x="19756" y="19170"/>
                    <a:pt x="19756" y="19170"/>
                  </a:cubicBezTo>
                  <a:cubicBezTo>
                    <a:pt x="17385" y="21600"/>
                    <a:pt x="17385" y="21600"/>
                    <a:pt x="17385" y="21600"/>
                  </a:cubicBezTo>
                  <a:cubicBezTo>
                    <a:pt x="11590" y="13500"/>
                    <a:pt x="11590" y="13500"/>
                    <a:pt x="11590" y="13500"/>
                  </a:cubicBezTo>
                  <a:cubicBezTo>
                    <a:pt x="9483" y="15390"/>
                    <a:pt x="9483" y="15390"/>
                    <a:pt x="9483" y="15390"/>
                  </a:cubicBezTo>
                  <a:cubicBezTo>
                    <a:pt x="10273" y="18900"/>
                    <a:pt x="10273" y="18900"/>
                    <a:pt x="10273" y="18900"/>
                  </a:cubicBezTo>
                  <a:cubicBezTo>
                    <a:pt x="8956" y="20250"/>
                    <a:pt x="8956" y="20250"/>
                    <a:pt x="8956" y="20250"/>
                  </a:cubicBezTo>
                  <a:cubicBezTo>
                    <a:pt x="6849" y="16470"/>
                    <a:pt x="6849" y="16470"/>
                    <a:pt x="6849" y="16470"/>
                  </a:cubicBezTo>
                  <a:cubicBezTo>
                    <a:pt x="5532" y="18090"/>
                    <a:pt x="5532" y="18090"/>
                    <a:pt x="5532" y="18090"/>
                  </a:cubicBezTo>
                  <a:cubicBezTo>
                    <a:pt x="4215" y="16740"/>
                    <a:pt x="4215" y="16740"/>
                    <a:pt x="4215" y="16740"/>
                  </a:cubicBezTo>
                  <a:cubicBezTo>
                    <a:pt x="5532" y="15390"/>
                    <a:pt x="5532" y="15390"/>
                    <a:pt x="5532" y="15390"/>
                  </a:cubicBezTo>
                  <a:cubicBezTo>
                    <a:pt x="1844" y="13500"/>
                    <a:pt x="1844" y="13500"/>
                    <a:pt x="1844" y="13500"/>
                  </a:cubicBezTo>
                  <a:cubicBezTo>
                    <a:pt x="3161" y="11880"/>
                    <a:pt x="3161" y="11880"/>
                    <a:pt x="3161" y="11880"/>
                  </a:cubicBezTo>
                  <a:cubicBezTo>
                    <a:pt x="6585" y="12690"/>
                    <a:pt x="6585" y="12690"/>
                    <a:pt x="6585" y="12690"/>
                  </a:cubicBezTo>
                  <a:cubicBezTo>
                    <a:pt x="8429" y="10530"/>
                    <a:pt x="8429" y="10530"/>
                    <a:pt x="8429" y="10530"/>
                  </a:cubicBezTo>
                  <a:cubicBezTo>
                    <a:pt x="0" y="4860"/>
                    <a:pt x="0" y="4860"/>
                    <a:pt x="0" y="4860"/>
                  </a:cubicBezTo>
                  <a:cubicBezTo>
                    <a:pt x="2371" y="2160"/>
                    <a:pt x="2371" y="2160"/>
                    <a:pt x="2371" y="2160"/>
                  </a:cubicBezTo>
                  <a:cubicBezTo>
                    <a:pt x="13434" y="4320"/>
                    <a:pt x="13434" y="4320"/>
                    <a:pt x="13434" y="4320"/>
                  </a:cubicBezTo>
                  <a:cubicBezTo>
                    <a:pt x="13961" y="3510"/>
                    <a:pt x="13961" y="3510"/>
                    <a:pt x="13961" y="3510"/>
                  </a:cubicBezTo>
                  <a:cubicBezTo>
                    <a:pt x="15805" y="1350"/>
                    <a:pt x="17649" y="1080"/>
                    <a:pt x="19493" y="1620"/>
                  </a:cubicBezTo>
                  <a:close/>
                  <a:moveTo>
                    <a:pt x="21600" y="13500"/>
                  </a:moveTo>
                  <a:cubicBezTo>
                    <a:pt x="19493" y="11340"/>
                    <a:pt x="19493" y="11340"/>
                    <a:pt x="19493" y="11340"/>
                  </a:cubicBezTo>
                  <a:cubicBezTo>
                    <a:pt x="18966" y="11880"/>
                    <a:pt x="18966" y="11880"/>
                    <a:pt x="18966" y="11880"/>
                  </a:cubicBezTo>
                  <a:cubicBezTo>
                    <a:pt x="20020" y="15390"/>
                    <a:pt x="20020" y="15390"/>
                    <a:pt x="20020" y="15390"/>
                  </a:cubicBezTo>
                  <a:cubicBezTo>
                    <a:pt x="21600" y="13500"/>
                    <a:pt x="21600" y="13500"/>
                    <a:pt x="21600" y="13500"/>
                  </a:cubicBezTo>
                  <a:close/>
                  <a:moveTo>
                    <a:pt x="7639" y="0"/>
                  </a:moveTo>
                  <a:cubicBezTo>
                    <a:pt x="6059" y="1890"/>
                    <a:pt x="6059" y="1890"/>
                    <a:pt x="6059" y="1890"/>
                  </a:cubicBezTo>
                  <a:cubicBezTo>
                    <a:pt x="9483" y="2700"/>
                    <a:pt x="9483" y="2700"/>
                    <a:pt x="9483" y="2700"/>
                  </a:cubicBezTo>
                  <a:cubicBezTo>
                    <a:pt x="9746" y="2160"/>
                    <a:pt x="9746" y="2160"/>
                    <a:pt x="9746" y="2160"/>
                  </a:cubicBezTo>
                  <a:lnTo>
                    <a:pt x="7639" y="0"/>
                  </a:lnTo>
                  <a:close/>
                </a:path>
              </a:pathLst>
            </a:custGeom>
            <a:solidFill>
              <a:srgbClr val="FFFFFF"/>
            </a:solidFill>
            <a:ln w="12700">
              <a:miter lim="400000"/>
            </a:ln>
          </p:spPr>
          <p:txBody>
            <a:bodyPr lIns="45719" rIns="45719"/>
            <a:lstStyle/>
            <a:p>
              <a:endParaRPr>
                <a:latin typeface="+mj-ea"/>
                <a:ea typeface="+mj-ea"/>
              </a:endParaRPr>
            </a:p>
          </p:txBody>
        </p:sp>
        <p:sp>
          <p:nvSpPr>
            <p:cNvPr id="4558" name="Shape 4558"/>
            <p:cNvSpPr/>
            <p:nvPr/>
          </p:nvSpPr>
          <p:spPr>
            <a:xfrm>
              <a:off x="5788523" y="3631129"/>
              <a:ext cx="633615" cy="512285"/>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rgbClr val="44546A"/>
            </a:solidFill>
            <a:ln w="12700">
              <a:miter lim="400000"/>
            </a:ln>
          </p:spPr>
          <p:txBody>
            <a:bodyPr lIns="45719" rIns="45719"/>
            <a:lstStyle/>
            <a:p>
              <a:endParaRPr>
                <a:latin typeface="+mj-ea"/>
                <a:ea typeface="+mj-ea"/>
              </a:endParaRPr>
            </a:p>
          </p:txBody>
        </p:sp>
      </p:grpSp>
      <p:grpSp>
        <p:nvGrpSpPr>
          <p:cNvPr id="4561" name="Group 4561"/>
          <p:cNvGrpSpPr/>
          <p:nvPr/>
        </p:nvGrpSpPr>
        <p:grpSpPr>
          <a:xfrm>
            <a:off x="7587981" y="2225323"/>
            <a:ext cx="1290855" cy="489660"/>
            <a:chOff x="26025" y="15878"/>
            <a:chExt cx="1290854" cy="489659"/>
          </a:xfrm>
        </p:grpSpPr>
        <p:sp>
          <p:nvSpPr>
            <p:cNvPr id="4559" name="Shape 4559"/>
            <p:cNvSpPr/>
            <p:nvPr/>
          </p:nvSpPr>
          <p:spPr>
            <a:xfrm flipV="1">
              <a:off x="26025" y="22032"/>
              <a:ext cx="571133" cy="483506"/>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sp>
          <p:nvSpPr>
            <p:cNvPr id="4560" name="Shape 4560"/>
            <p:cNvSpPr/>
            <p:nvPr/>
          </p:nvSpPr>
          <p:spPr>
            <a:xfrm>
              <a:off x="613951" y="15878"/>
              <a:ext cx="702929" cy="1"/>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grpSp>
      <p:grpSp>
        <p:nvGrpSpPr>
          <p:cNvPr id="4564" name="Group 4564"/>
          <p:cNvGrpSpPr/>
          <p:nvPr/>
        </p:nvGrpSpPr>
        <p:grpSpPr>
          <a:xfrm>
            <a:off x="7454115" y="5285906"/>
            <a:ext cx="1424721" cy="463541"/>
            <a:chOff x="26592" y="21345"/>
            <a:chExt cx="1424719" cy="463540"/>
          </a:xfrm>
        </p:grpSpPr>
        <p:sp>
          <p:nvSpPr>
            <p:cNvPr id="4562" name="Shape 4562"/>
            <p:cNvSpPr/>
            <p:nvPr/>
          </p:nvSpPr>
          <p:spPr>
            <a:xfrm flipH="1" flipV="1">
              <a:off x="26592" y="21345"/>
              <a:ext cx="567623" cy="455613"/>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sp>
          <p:nvSpPr>
            <p:cNvPr id="4563" name="Shape 4563"/>
            <p:cNvSpPr/>
            <p:nvPr/>
          </p:nvSpPr>
          <p:spPr>
            <a:xfrm>
              <a:off x="611167" y="484885"/>
              <a:ext cx="840146" cy="1"/>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grpSp>
      <p:grpSp>
        <p:nvGrpSpPr>
          <p:cNvPr id="4567" name="Group 4567"/>
          <p:cNvGrpSpPr/>
          <p:nvPr/>
        </p:nvGrpSpPr>
        <p:grpSpPr>
          <a:xfrm>
            <a:off x="3439673" y="2227289"/>
            <a:ext cx="1249106" cy="399467"/>
            <a:chOff x="34099" y="16603"/>
            <a:chExt cx="1249105" cy="399466"/>
          </a:xfrm>
        </p:grpSpPr>
        <p:sp>
          <p:nvSpPr>
            <p:cNvPr id="4565" name="Shape 4565"/>
            <p:cNvSpPr/>
            <p:nvPr/>
          </p:nvSpPr>
          <p:spPr>
            <a:xfrm>
              <a:off x="749486" y="20310"/>
              <a:ext cx="533720" cy="395760"/>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sp>
          <p:nvSpPr>
            <p:cNvPr id="4566" name="Shape 4566"/>
            <p:cNvSpPr/>
            <p:nvPr/>
          </p:nvSpPr>
          <p:spPr>
            <a:xfrm>
              <a:off x="34099" y="16603"/>
              <a:ext cx="702929" cy="1"/>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grpSp>
      <p:grpSp>
        <p:nvGrpSpPr>
          <p:cNvPr id="4570" name="Group 4570"/>
          <p:cNvGrpSpPr/>
          <p:nvPr/>
        </p:nvGrpSpPr>
        <p:grpSpPr>
          <a:xfrm>
            <a:off x="3434955" y="5217901"/>
            <a:ext cx="1226723" cy="529580"/>
            <a:chOff x="34099" y="24463"/>
            <a:chExt cx="1226721" cy="529579"/>
          </a:xfrm>
        </p:grpSpPr>
        <p:sp>
          <p:nvSpPr>
            <p:cNvPr id="4568" name="Shape 4568"/>
            <p:cNvSpPr/>
            <p:nvPr/>
          </p:nvSpPr>
          <p:spPr>
            <a:xfrm flipH="1">
              <a:off x="753188" y="24463"/>
              <a:ext cx="507633" cy="522747"/>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sp>
          <p:nvSpPr>
            <p:cNvPr id="4569" name="Shape 4569"/>
            <p:cNvSpPr/>
            <p:nvPr/>
          </p:nvSpPr>
          <p:spPr>
            <a:xfrm>
              <a:off x="34099" y="554042"/>
              <a:ext cx="702929" cy="1"/>
            </a:xfrm>
            <a:prstGeom prst="line">
              <a:avLst/>
            </a:prstGeom>
            <a:noFill/>
            <a:ln w="19050" cap="flat">
              <a:solidFill>
                <a:schemeClr val="accent2"/>
              </a:solidFill>
              <a:prstDash val="solid"/>
              <a:miter lim="800000"/>
              <a:headEnd type="oval" w="med" len="med"/>
              <a:tailEnd type="oval" w="med" len="med"/>
            </a:ln>
            <a:effectLst/>
          </p:spPr>
          <p:txBody>
            <a:bodyPr wrap="square" lIns="45719" tIns="45719" rIns="45719" bIns="45719" numCol="1" anchor="t">
              <a:noAutofit/>
            </a:bodyPr>
            <a:lstStyle/>
            <a:p>
              <a:endParaRPr>
                <a:latin typeface="+mj-ea"/>
                <a:ea typeface="+mj-ea"/>
              </a:endParaRPr>
            </a:p>
          </p:txBody>
        </p:sp>
      </p:grpSp>
      <p:grpSp>
        <p:nvGrpSpPr>
          <p:cNvPr id="3" name="组合 2"/>
          <p:cNvGrpSpPr/>
          <p:nvPr/>
        </p:nvGrpSpPr>
        <p:grpSpPr>
          <a:xfrm>
            <a:off x="570865" y="1647825"/>
            <a:ext cx="2885440" cy="1920240"/>
            <a:chOff x="571500" y="1647844"/>
            <a:chExt cx="2884884" cy="1444053"/>
          </a:xfrm>
        </p:grpSpPr>
        <p:sp>
          <p:nvSpPr>
            <p:cNvPr id="4525" name="Shape 4525"/>
            <p:cNvSpPr/>
            <p:nvPr/>
          </p:nvSpPr>
          <p:spPr>
            <a:xfrm>
              <a:off x="571500" y="1711833"/>
              <a:ext cx="2884884" cy="1375766"/>
            </a:xfrm>
            <a:prstGeom prst="rect">
              <a:avLst/>
            </a:prstGeom>
            <a:solidFill>
              <a:srgbClr val="F2F2F2"/>
            </a:solidFill>
            <a:ln w="12700">
              <a:miter lim="400000"/>
            </a:ln>
          </p:spPr>
          <p:txBody>
            <a:bodyPr lIns="45719" rIns="45719" anchor="ctr"/>
            <a:lstStyle/>
            <a:p>
              <a:pPr algn="ctr">
                <a:defRPr>
                  <a:solidFill>
                    <a:srgbClr val="FFFFFF"/>
                  </a:solidFill>
                </a:defRPr>
              </a:pPr>
              <a:endParaRPr>
                <a:latin typeface="+mj-ea"/>
                <a:ea typeface="+mj-ea"/>
              </a:endParaRPr>
            </a:p>
          </p:txBody>
        </p:sp>
        <p:sp>
          <p:nvSpPr>
            <p:cNvPr id="4572" name="Shape 4572"/>
            <p:cNvSpPr/>
            <p:nvPr/>
          </p:nvSpPr>
          <p:spPr>
            <a:xfrm>
              <a:off x="675640" y="1647844"/>
              <a:ext cx="2764155" cy="1444053"/>
            </a:xfrm>
            <a:prstGeom prst="rect">
              <a:avLst/>
            </a:prstGeom>
            <a:ln w="12700">
              <a:miter lim="400000"/>
            </a:ln>
          </p:spPr>
          <p:txBody>
            <a:bodyPr wrap="square" lIns="45719" rIns="45719">
              <a:spAutoFit/>
            </a:bodyPr>
            <a:lstStyle>
              <a:lvl1pPr>
                <a:lnSpc>
                  <a:spcPct val="120000"/>
                </a:lnSpc>
                <a:defRPr sz="1200">
                  <a:solidFill>
                    <a:srgbClr val="333F50"/>
                  </a:solidFill>
                </a:defRPr>
              </a:lvl1pPr>
            </a:lstStyle>
            <a:p>
              <a:r>
                <a:rPr lang="zh-CN" sz="2000" dirty="0">
                  <a:latin typeface="微软雅黑" panose="020B0503020204020204" pitchFamily="34" charset="-122"/>
                  <a:ea typeface="微软雅黑" panose="020B0503020204020204" pitchFamily="34" charset="-122"/>
                </a:rPr>
                <a:t>构建了以工为重、以师为精，工、管、文、理、艺、教、经等多学科协调发展的学科专业体系。</a:t>
              </a:r>
              <a:endParaRPr lang="zh-CN" sz="2000" dirty="0">
                <a:latin typeface="微软雅黑" panose="020B0503020204020204" pitchFamily="34" charset="-122"/>
                <a:ea typeface="微软雅黑" panose="020B0503020204020204" pitchFamily="34" charset="-122"/>
              </a:endParaRPr>
            </a:p>
          </p:txBody>
        </p:sp>
        <p:sp>
          <p:nvSpPr>
            <p:cNvPr id="4579" name="Shape 4579"/>
            <p:cNvSpPr/>
            <p:nvPr/>
          </p:nvSpPr>
          <p:spPr>
            <a:xfrm>
              <a:off x="571500" y="1718041"/>
              <a:ext cx="104755" cy="1369080"/>
            </a:xfrm>
            <a:prstGeom prst="rect">
              <a:avLst/>
            </a:prstGeom>
            <a:solidFill>
              <a:schemeClr val="accent2"/>
            </a:solidFill>
            <a:ln w="12700">
              <a:miter lim="400000"/>
            </a:ln>
          </p:spPr>
          <p:txBody>
            <a:bodyPr lIns="45719" rIns="45719" anchor="ctr"/>
            <a:lstStyle/>
            <a:p>
              <a:pPr algn="ctr">
                <a:defRPr>
                  <a:solidFill>
                    <a:srgbClr val="FFFFFF"/>
                  </a:solidFill>
                </a:defRPr>
              </a:pPr>
              <a:endParaRPr>
                <a:latin typeface="+mj-ea"/>
                <a:ea typeface="+mj-ea"/>
              </a:endParaRPr>
            </a:p>
          </p:txBody>
        </p:sp>
      </p:grpSp>
      <p:grpSp>
        <p:nvGrpSpPr>
          <p:cNvPr id="6" name="组合 5"/>
          <p:cNvGrpSpPr/>
          <p:nvPr/>
        </p:nvGrpSpPr>
        <p:grpSpPr>
          <a:xfrm>
            <a:off x="570230" y="4958715"/>
            <a:ext cx="2886075" cy="1642745"/>
            <a:chOff x="570127" y="4965207"/>
            <a:chExt cx="2886257" cy="1520603"/>
          </a:xfrm>
        </p:grpSpPr>
        <p:sp>
          <p:nvSpPr>
            <p:cNvPr id="4523" name="Shape 4523"/>
            <p:cNvSpPr/>
            <p:nvPr/>
          </p:nvSpPr>
          <p:spPr>
            <a:xfrm>
              <a:off x="571397" y="5064543"/>
              <a:ext cx="2884987" cy="1421267"/>
            </a:xfrm>
            <a:prstGeom prst="rect">
              <a:avLst/>
            </a:prstGeom>
            <a:solidFill>
              <a:srgbClr val="F2F2F2"/>
            </a:solidFill>
            <a:ln w="12700">
              <a:miter lim="400000"/>
            </a:ln>
          </p:spPr>
          <p:txBody>
            <a:bodyPr lIns="45719" rIns="45719" anchor="ctr"/>
            <a:lstStyle/>
            <a:p>
              <a:pPr algn="ctr">
                <a:defRPr>
                  <a:solidFill>
                    <a:srgbClr val="FFFFFF"/>
                  </a:solidFill>
                </a:defRPr>
              </a:pPr>
              <a:endParaRPr>
                <a:latin typeface="+mj-ea"/>
                <a:ea typeface="+mj-ea"/>
              </a:endParaRPr>
            </a:p>
          </p:txBody>
        </p:sp>
        <p:sp>
          <p:nvSpPr>
            <p:cNvPr id="4574" name="Shape 4574"/>
            <p:cNvSpPr/>
            <p:nvPr/>
          </p:nvSpPr>
          <p:spPr>
            <a:xfrm>
              <a:off x="668558" y="5046909"/>
              <a:ext cx="2638591" cy="1438900"/>
            </a:xfrm>
            <a:prstGeom prst="rect">
              <a:avLst/>
            </a:prstGeom>
            <a:ln w="12700">
              <a:miter lim="400000"/>
            </a:ln>
          </p:spPr>
          <p:txBody>
            <a:bodyPr wrap="square" lIns="45719" rIns="45719">
              <a:spAutoFit/>
            </a:bodyPr>
            <a:lstStyle>
              <a:lvl1pPr>
                <a:lnSpc>
                  <a:spcPct val="120000"/>
                </a:lnSpc>
                <a:defRPr sz="1200">
                  <a:solidFill>
                    <a:srgbClr val="333F50"/>
                  </a:solidFill>
                </a:defRPr>
              </a:lvl1pPr>
            </a:lstStyle>
            <a:p>
              <a:r>
                <a:rPr lang="zh-CN" sz="2000" dirty="0">
                  <a:latin typeface="微软雅黑" panose="020B0503020204020204" pitchFamily="34" charset="-122"/>
                  <a:ea typeface="微软雅黑" panose="020B0503020204020204" pitchFamily="34" charset="-122"/>
                </a:rPr>
                <a:t>以理论研究为主，对经济社会发展的贡献度小，没有形成学校和地方之间的良性互动</a:t>
              </a:r>
              <a:endParaRPr lang="zh-CN" sz="2000" dirty="0">
                <a:latin typeface="微软雅黑" panose="020B0503020204020204" pitchFamily="34" charset="-122"/>
                <a:ea typeface="微软雅黑" panose="020B0503020204020204" pitchFamily="34" charset="-122"/>
              </a:endParaRPr>
            </a:p>
          </p:txBody>
        </p:sp>
        <p:sp>
          <p:nvSpPr>
            <p:cNvPr id="4580" name="Shape 4580"/>
            <p:cNvSpPr/>
            <p:nvPr/>
          </p:nvSpPr>
          <p:spPr>
            <a:xfrm>
              <a:off x="570127" y="4965207"/>
              <a:ext cx="98431" cy="1520603"/>
            </a:xfrm>
            <a:prstGeom prst="rect">
              <a:avLst/>
            </a:prstGeom>
            <a:solidFill>
              <a:schemeClr val="accent1"/>
            </a:solidFill>
            <a:ln w="12700">
              <a:miter lim="400000"/>
            </a:ln>
          </p:spPr>
          <p:txBody>
            <a:bodyPr lIns="45719" rIns="45719" anchor="ctr"/>
            <a:lstStyle/>
            <a:p>
              <a:pPr algn="ctr">
                <a:defRPr>
                  <a:solidFill>
                    <a:srgbClr val="FFFFFF"/>
                  </a:solidFill>
                </a:defRPr>
              </a:pPr>
              <a:endParaRPr>
                <a:latin typeface="+mj-ea"/>
                <a:ea typeface="+mj-ea"/>
              </a:endParaRPr>
            </a:p>
          </p:txBody>
        </p:sp>
      </p:grpSp>
      <p:grpSp>
        <p:nvGrpSpPr>
          <p:cNvPr id="4" name="组合 3"/>
          <p:cNvGrpSpPr/>
          <p:nvPr/>
        </p:nvGrpSpPr>
        <p:grpSpPr>
          <a:xfrm>
            <a:off x="8859594" y="1711979"/>
            <a:ext cx="2799007" cy="1026687"/>
            <a:chOff x="8859594" y="1711979"/>
            <a:chExt cx="2799007" cy="1026687"/>
          </a:xfrm>
        </p:grpSpPr>
        <p:sp>
          <p:nvSpPr>
            <p:cNvPr id="4526" name="Shape 4526"/>
            <p:cNvSpPr/>
            <p:nvPr/>
          </p:nvSpPr>
          <p:spPr>
            <a:xfrm>
              <a:off x="8859594" y="1711979"/>
              <a:ext cx="2799006" cy="1026687"/>
            </a:xfrm>
            <a:prstGeom prst="rect">
              <a:avLst/>
            </a:prstGeom>
            <a:solidFill>
              <a:srgbClr val="F2F2F2"/>
            </a:solidFill>
            <a:ln w="12700">
              <a:miter lim="400000"/>
            </a:ln>
          </p:spPr>
          <p:txBody>
            <a:bodyPr lIns="45719" rIns="45719" anchor="ctr"/>
            <a:lstStyle/>
            <a:p>
              <a:pPr algn="ctr">
                <a:defRPr>
                  <a:solidFill>
                    <a:srgbClr val="FFFFFF"/>
                  </a:solidFill>
                </a:defRPr>
              </a:pPr>
              <a:r>
                <a:rPr lang="zh-CN" sz="2400" dirty="0">
                  <a:solidFill>
                    <a:srgbClr val="333F50"/>
                  </a:solidFill>
                  <a:latin typeface="微软雅黑" panose="020B0503020204020204" pitchFamily="34" charset="-122"/>
                  <a:ea typeface="微软雅黑" panose="020B0503020204020204" pitchFamily="34" charset="-122"/>
                  <a:sym typeface="+mn-ea"/>
                </a:rPr>
                <a:t>缺乏研究特色</a:t>
              </a:r>
              <a:endParaRPr lang="zh-CN" sz="2400" dirty="0">
                <a:solidFill>
                  <a:srgbClr val="333F50"/>
                </a:solidFill>
                <a:latin typeface="微软雅黑" panose="020B0503020204020204" pitchFamily="34" charset="-122"/>
                <a:ea typeface="微软雅黑" panose="020B0503020204020204" pitchFamily="34" charset="-122"/>
              </a:endParaRPr>
            </a:p>
          </p:txBody>
        </p:sp>
        <p:sp>
          <p:nvSpPr>
            <p:cNvPr id="4578" name="Shape 4578"/>
            <p:cNvSpPr/>
            <p:nvPr/>
          </p:nvSpPr>
          <p:spPr>
            <a:xfrm>
              <a:off x="9009454" y="1850409"/>
              <a:ext cx="2582545" cy="420370"/>
            </a:xfrm>
            <a:prstGeom prst="rect">
              <a:avLst/>
            </a:prstGeom>
            <a:ln w="12700">
              <a:miter lim="400000"/>
            </a:ln>
          </p:spPr>
          <p:txBody>
            <a:bodyPr wrap="square" lIns="45719" rIns="45719">
              <a:spAutoFit/>
            </a:bodyPr>
            <a:lstStyle>
              <a:lvl1pPr>
                <a:lnSpc>
                  <a:spcPct val="120000"/>
                </a:lnSpc>
                <a:defRPr sz="1200">
                  <a:solidFill>
                    <a:srgbClr val="333F50"/>
                  </a:solidFill>
                </a:defRPr>
              </a:lvl1pPr>
            </a:lstStyle>
            <a:p>
              <a:endParaRPr lang="zh-CN" sz="1800" dirty="0">
                <a:latin typeface="+mj-ea"/>
                <a:ea typeface="+mj-ea"/>
              </a:endParaRPr>
            </a:p>
          </p:txBody>
        </p:sp>
        <p:sp>
          <p:nvSpPr>
            <p:cNvPr id="4581" name="Shape 4581"/>
            <p:cNvSpPr/>
            <p:nvPr/>
          </p:nvSpPr>
          <p:spPr>
            <a:xfrm>
              <a:off x="11559854" y="1718030"/>
              <a:ext cx="98747" cy="1020636"/>
            </a:xfrm>
            <a:prstGeom prst="rect">
              <a:avLst/>
            </a:prstGeom>
            <a:solidFill>
              <a:schemeClr val="accent4"/>
            </a:solidFill>
            <a:ln w="12700">
              <a:miter lim="400000"/>
            </a:ln>
          </p:spPr>
          <p:txBody>
            <a:bodyPr lIns="45719" rIns="45719" anchor="ctr"/>
            <a:lstStyle/>
            <a:p>
              <a:pPr algn="ctr">
                <a:defRPr>
                  <a:solidFill>
                    <a:srgbClr val="FFFFFF"/>
                  </a:solidFill>
                </a:defRPr>
              </a:pPr>
              <a:endParaRPr>
                <a:latin typeface="+mj-ea"/>
                <a:ea typeface="+mj-ea"/>
              </a:endParaRPr>
            </a:p>
          </p:txBody>
        </p:sp>
      </p:grpSp>
      <p:grpSp>
        <p:nvGrpSpPr>
          <p:cNvPr id="5" name="组合 4"/>
          <p:cNvGrpSpPr/>
          <p:nvPr/>
        </p:nvGrpSpPr>
        <p:grpSpPr>
          <a:xfrm>
            <a:off x="8859594" y="5220899"/>
            <a:ext cx="2799006" cy="1166198"/>
            <a:chOff x="8859594" y="5220899"/>
            <a:chExt cx="2799006" cy="1166198"/>
          </a:xfrm>
        </p:grpSpPr>
        <p:sp>
          <p:nvSpPr>
            <p:cNvPr id="4524" name="Shape 4524"/>
            <p:cNvSpPr/>
            <p:nvPr/>
          </p:nvSpPr>
          <p:spPr>
            <a:xfrm>
              <a:off x="8859594" y="5220899"/>
              <a:ext cx="2799006" cy="1026687"/>
            </a:xfrm>
            <a:prstGeom prst="rect">
              <a:avLst/>
            </a:prstGeom>
            <a:solidFill>
              <a:srgbClr val="F2F2F2"/>
            </a:solidFill>
            <a:ln w="12700">
              <a:miter lim="400000"/>
            </a:ln>
          </p:spPr>
          <p:txBody>
            <a:bodyPr lIns="45719" rIns="45719" anchor="ctr"/>
            <a:lstStyle/>
            <a:p>
              <a:pPr algn="ctr">
                <a:defRPr>
                  <a:solidFill>
                    <a:srgbClr val="FFFFFF"/>
                  </a:solidFill>
                </a:defRPr>
              </a:pPr>
              <a:endParaRPr>
                <a:latin typeface="+mj-ea"/>
                <a:ea typeface="+mj-ea"/>
              </a:endParaRPr>
            </a:p>
          </p:txBody>
        </p:sp>
        <p:sp>
          <p:nvSpPr>
            <p:cNvPr id="4575" name="Shape 4575"/>
            <p:cNvSpPr/>
            <p:nvPr/>
          </p:nvSpPr>
          <p:spPr>
            <a:xfrm>
              <a:off x="9202797" y="5336533"/>
              <a:ext cx="217170" cy="352425"/>
            </a:xfrm>
            <a:prstGeom prst="rect">
              <a:avLst/>
            </a:prstGeom>
            <a:ln w="12700">
              <a:miter lim="400000"/>
            </a:ln>
          </p:spPr>
          <p:txBody>
            <a:bodyPr wrap="none" lIns="45719" rIns="45719">
              <a:spAutoFit/>
            </a:bodyPr>
            <a:lstStyle>
              <a:lvl1pPr>
                <a:defRPr sz="1600" b="1">
                  <a:solidFill>
                    <a:srgbClr val="333F50"/>
                  </a:solidFill>
                </a:defRPr>
              </a:lvl1pPr>
            </a:lstStyle>
            <a:p>
              <a:endParaRPr dirty="0">
                <a:latin typeface="+mj-ea"/>
                <a:ea typeface="+mj-ea"/>
              </a:endParaRPr>
            </a:p>
          </p:txBody>
        </p:sp>
        <p:sp>
          <p:nvSpPr>
            <p:cNvPr id="4576" name="Shape 4576"/>
            <p:cNvSpPr/>
            <p:nvPr/>
          </p:nvSpPr>
          <p:spPr>
            <a:xfrm>
              <a:off x="9316462" y="5418087"/>
              <a:ext cx="2239687" cy="969010"/>
            </a:xfrm>
            <a:prstGeom prst="rect">
              <a:avLst/>
            </a:prstGeom>
            <a:ln w="12700">
              <a:miter lim="400000"/>
            </a:ln>
          </p:spPr>
          <p:txBody>
            <a:bodyPr lIns="45719" rIns="45719">
              <a:spAutoFit/>
            </a:bodyPr>
            <a:lstStyle>
              <a:lvl1pPr>
                <a:lnSpc>
                  <a:spcPct val="120000"/>
                </a:lnSpc>
                <a:defRPr sz="1200">
                  <a:solidFill>
                    <a:srgbClr val="333F50"/>
                  </a:solidFill>
                </a:defRPr>
              </a:lvl1pPr>
            </a:lstStyle>
            <a:p>
              <a:r>
                <a:rPr lang="zh-CN" sz="2400" dirty="0">
                  <a:latin typeface="微软雅黑" panose="020B0503020204020204" pitchFamily="34" charset="-122"/>
                  <a:ea typeface="微软雅黑" panose="020B0503020204020204" pitchFamily="34" charset="-122"/>
                </a:rPr>
                <a:t>研究缺乏创新</a:t>
              </a:r>
              <a:endParaRPr lang="zh-CN" sz="2400" dirty="0">
                <a:latin typeface="微软雅黑" panose="020B0503020204020204" pitchFamily="34" charset="-122"/>
                <a:ea typeface="微软雅黑" panose="020B0503020204020204" pitchFamily="34" charset="-122"/>
              </a:endParaRPr>
            </a:p>
            <a:p>
              <a:endParaRPr lang="zh-CN" sz="2400" dirty="0">
                <a:latin typeface="微软雅黑" panose="020B0503020204020204" pitchFamily="34" charset="-122"/>
                <a:ea typeface="微软雅黑" panose="020B0503020204020204" pitchFamily="34" charset="-122"/>
              </a:endParaRPr>
            </a:p>
          </p:txBody>
        </p:sp>
        <p:sp>
          <p:nvSpPr>
            <p:cNvPr id="4582" name="Shape 4582"/>
            <p:cNvSpPr/>
            <p:nvPr/>
          </p:nvSpPr>
          <p:spPr>
            <a:xfrm>
              <a:off x="11556572" y="5226949"/>
              <a:ext cx="98747" cy="1020636"/>
            </a:xfrm>
            <a:prstGeom prst="rect">
              <a:avLst/>
            </a:prstGeom>
            <a:solidFill>
              <a:schemeClr val="accent3"/>
            </a:solidFill>
            <a:ln w="12700">
              <a:miter lim="400000"/>
            </a:ln>
          </p:spPr>
          <p:txBody>
            <a:bodyPr lIns="45719" rIns="45719" anchor="ctr"/>
            <a:lstStyle/>
            <a:p>
              <a:pPr algn="ctr">
                <a:defRPr>
                  <a:solidFill>
                    <a:srgbClr val="FFFFFF"/>
                  </a:solidFill>
                </a:defRPr>
              </a:pPr>
              <a:endParaRPr>
                <a:latin typeface="+mj-ea"/>
                <a:ea typeface="+mj-ea"/>
              </a:endParaRPr>
            </a:p>
          </p:txBody>
        </p:sp>
      </p:grpSp>
      <p:sp>
        <p:nvSpPr>
          <p:cNvPr id="2" name="灯片编号占位符 1"/>
          <p:cNvSpPr>
            <a:spLocks noGrp="1"/>
          </p:cNvSpPr>
          <p:nvPr>
            <p:ph type="sldNum" sz="quarter" idx="2"/>
          </p:nvPr>
        </p:nvSpPr>
        <p:spPr>
          <a:xfrm>
            <a:off x="11294745" y="6381750"/>
            <a:ext cx="360680"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indefinite" fill="hold"/>
                                        <p:tgtEl>
                                          <p:spTgt spid="4567"/>
                                        </p:tgtEl>
                                        <p:attrNameLst>
                                          <p:attrName>style.visibility</p:attrName>
                                        </p:attrNameLst>
                                      </p:cBhvr>
                                      <p:to>
                                        <p:strVal val="visible"/>
                                      </p:to>
                                    </p:set>
                                    <p:animEffect transition="in" filter="wipe(right)">
                                      <p:cBhvr>
                                        <p:cTn id="14" dur="500"/>
                                        <p:tgtEl>
                                          <p:spTgt spid="456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indefinite" fill="hold"/>
                                        <p:tgtEl>
                                          <p:spTgt spid="4570"/>
                                        </p:tgtEl>
                                        <p:attrNameLst>
                                          <p:attrName>style.visibility</p:attrName>
                                        </p:attrNameLst>
                                      </p:cBhvr>
                                      <p:to>
                                        <p:strVal val="visible"/>
                                      </p:to>
                                    </p:set>
                                    <p:animEffect transition="in" filter="wipe(up)">
                                      <p:cBhvr>
                                        <p:cTn id="22" dur="500"/>
                                        <p:tgtEl>
                                          <p:spTgt spid="4570"/>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indefinite" fill="hold"/>
                                        <p:tgtEl>
                                          <p:spTgt spid="4564"/>
                                        </p:tgtEl>
                                        <p:attrNameLst>
                                          <p:attrName>style.visibility</p:attrName>
                                        </p:attrNameLst>
                                      </p:cBhvr>
                                      <p:to>
                                        <p:strVal val="visible"/>
                                      </p:to>
                                    </p:set>
                                    <p:animEffect transition="in" filter="wipe(up)">
                                      <p:cBhvr>
                                        <p:cTn id="30" dur="500"/>
                                        <p:tgtEl>
                                          <p:spTgt spid="4564"/>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4000"/>
                            </p:stCondLst>
                            <p:childTnLst>
                              <p:par>
                                <p:cTn id="36" presetID="22" presetClass="entr" presetSubtype="4" fill="hold" grpId="0" nodeType="afterEffect">
                                  <p:stCondLst>
                                    <p:cond delay="0"/>
                                  </p:stCondLst>
                                  <p:childTnLst>
                                    <p:set>
                                      <p:cBhvr>
                                        <p:cTn id="37" dur="indefinite" fill="hold"/>
                                        <p:tgtEl>
                                          <p:spTgt spid="4561"/>
                                        </p:tgtEl>
                                        <p:attrNameLst>
                                          <p:attrName>style.visibility</p:attrName>
                                        </p:attrNameLst>
                                      </p:cBhvr>
                                      <p:to>
                                        <p:strVal val="visible"/>
                                      </p:to>
                                    </p:set>
                                    <p:animEffect transition="in" filter="wipe(down)">
                                      <p:cBhvr>
                                        <p:cTn id="38" dur="500"/>
                                        <p:tgtEl>
                                          <p:spTgt spid="4561"/>
                                        </p:tgtEl>
                                      </p:cBhvr>
                                    </p:animEffec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1" grpId="0" animBg="1" advAuto="0"/>
      <p:bldP spid="4564" grpId="0" animBg="1" advAuto="0"/>
      <p:bldP spid="4567" grpId="0" animBg="1" advAuto="0"/>
      <p:bldP spid="4570"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 name="Shape 3994"/>
          <p:cNvSpPr>
            <a:spLocks noGrp="1"/>
          </p:cNvSpPr>
          <p:nvPr>
            <p:ph type="title"/>
          </p:nvPr>
        </p:nvSpPr>
        <p:spPr>
          <a:xfrm>
            <a:off x="838335" y="13730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sym typeface="+mn-ea"/>
              </a:rPr>
              <a:t>学校科研存在的困境之四：学院、学科发展不平衡</a:t>
            </a:r>
            <a:endParaRPr sz="3600" dirty="0">
              <a:latin typeface="方正尚酷简体" panose="03000509000000000000" pitchFamily="65" charset="-122"/>
              <a:ea typeface="方正尚酷简体" panose="03000509000000000000" pitchFamily="65" charset="-122"/>
            </a:endParaRPr>
          </a:p>
        </p:txBody>
      </p:sp>
      <p:sp>
        <p:nvSpPr>
          <p:cNvPr id="4026" name="Shape 4026"/>
          <p:cNvSpPr/>
          <p:nvPr/>
        </p:nvSpPr>
        <p:spPr>
          <a:xfrm rot="19827603">
            <a:off x="9282978" y="2268450"/>
            <a:ext cx="1333055" cy="338554"/>
          </a:xfrm>
          <a:prstGeom prst="rect">
            <a:avLst/>
          </a:prstGeom>
          <a:ln w="12700">
            <a:miter lim="400000"/>
          </a:ln>
        </p:spPr>
        <p:txBody>
          <a:bodyPr wrap="none" lIns="45719" rIns="45719">
            <a:spAutoFit/>
          </a:bodyPr>
          <a:lstStyle>
            <a:lvl1pPr>
              <a:defRPr sz="1600" b="1">
                <a:solidFill>
                  <a:srgbClr val="FFFFFF"/>
                </a:solidFill>
                <a:latin typeface="Lato Regular"/>
                <a:ea typeface="Lato Regular"/>
                <a:cs typeface="Lato Regular"/>
                <a:sym typeface="Lato Regular"/>
              </a:defRPr>
            </a:lvl1pPr>
          </a:lstStyle>
          <a:p>
            <a:r>
              <a:rPr lang="zh-CN" altLang="en-US" dirty="0" smtClean="0">
                <a:latin typeface="+mj-ea"/>
                <a:ea typeface="+mj-ea"/>
              </a:rPr>
              <a:t>产品发布标题</a:t>
            </a:r>
            <a:endParaRPr dirty="0">
              <a:latin typeface="+mj-ea"/>
              <a:ea typeface="+mj-ea"/>
            </a:endParaRPr>
          </a:p>
        </p:txBody>
      </p:sp>
      <p:sp>
        <p:nvSpPr>
          <p:cNvPr id="4027" name="Shape 4027"/>
          <p:cNvSpPr/>
          <p:nvPr/>
        </p:nvSpPr>
        <p:spPr>
          <a:xfrm rot="19827603">
            <a:off x="9446180" y="2815713"/>
            <a:ext cx="1333055" cy="338554"/>
          </a:xfrm>
          <a:prstGeom prst="rect">
            <a:avLst/>
          </a:prstGeom>
          <a:ln w="12700">
            <a:miter lim="400000"/>
          </a:ln>
        </p:spPr>
        <p:txBody>
          <a:bodyPr wrap="none" lIns="45719" rIns="45719">
            <a:spAutoFit/>
          </a:bodyPr>
          <a:lstStyle>
            <a:lvl1pPr>
              <a:defRPr sz="1600" b="1">
                <a:solidFill>
                  <a:srgbClr val="FFFFFF"/>
                </a:solidFill>
                <a:latin typeface="Lato Regular"/>
                <a:ea typeface="Lato Regular"/>
                <a:cs typeface="Lato Regular"/>
                <a:sym typeface="Lato Regular"/>
              </a:defRPr>
            </a:lvl1pPr>
          </a:lstStyle>
          <a:p>
            <a:r>
              <a:rPr lang="zh-CN" altLang="en-US" dirty="0" smtClean="0">
                <a:latin typeface="+mj-ea"/>
                <a:ea typeface="+mj-ea"/>
              </a:rPr>
              <a:t>重组调研标题</a:t>
            </a:r>
            <a:endParaRPr dirty="0">
              <a:latin typeface="+mj-ea"/>
              <a:ea typeface="+mj-ea"/>
            </a:endParaRPr>
          </a:p>
        </p:txBody>
      </p:sp>
      <p:sp>
        <p:nvSpPr>
          <p:cNvPr id="4028" name="Shape 4028"/>
          <p:cNvSpPr/>
          <p:nvPr/>
        </p:nvSpPr>
        <p:spPr>
          <a:xfrm rot="19827603">
            <a:off x="9398756" y="3648391"/>
            <a:ext cx="1333055" cy="338554"/>
          </a:xfrm>
          <a:prstGeom prst="rect">
            <a:avLst/>
          </a:prstGeom>
          <a:ln w="12700">
            <a:miter lim="400000"/>
          </a:ln>
        </p:spPr>
        <p:txBody>
          <a:bodyPr wrap="none" lIns="45719" rIns="45719">
            <a:spAutoFit/>
          </a:bodyPr>
          <a:lstStyle>
            <a:lvl1pPr>
              <a:defRPr sz="1600" b="1">
                <a:solidFill>
                  <a:srgbClr val="FFFFFF"/>
                </a:solidFill>
                <a:latin typeface="Lato Regular"/>
                <a:ea typeface="Lato Regular"/>
                <a:cs typeface="Lato Regular"/>
                <a:sym typeface="Lato Regular"/>
              </a:defRPr>
            </a:lvl1pPr>
          </a:lstStyle>
          <a:p>
            <a:r>
              <a:rPr lang="zh-CN" altLang="en-US" dirty="0" smtClean="0">
                <a:latin typeface="+mj-ea"/>
                <a:ea typeface="+mj-ea"/>
              </a:rPr>
              <a:t>项目启动标题</a:t>
            </a:r>
            <a:endParaRPr dirty="0">
              <a:latin typeface="+mj-ea"/>
              <a:ea typeface="+mj-ea"/>
            </a:endParaRPr>
          </a:p>
        </p:txBody>
      </p:sp>
      <p:sp>
        <p:nvSpPr>
          <p:cNvPr id="4029" name="Shape 4029"/>
          <p:cNvSpPr/>
          <p:nvPr/>
        </p:nvSpPr>
        <p:spPr>
          <a:xfrm rot="19796266">
            <a:off x="9653124" y="4491881"/>
            <a:ext cx="1333055" cy="338554"/>
          </a:xfrm>
          <a:prstGeom prst="rect">
            <a:avLst/>
          </a:prstGeom>
          <a:ln w="12700">
            <a:miter lim="400000"/>
          </a:ln>
        </p:spPr>
        <p:txBody>
          <a:bodyPr wrap="none" lIns="45719" rIns="45719">
            <a:spAutoFit/>
          </a:bodyPr>
          <a:lstStyle>
            <a:lvl1pPr>
              <a:defRPr sz="1600" b="1">
                <a:solidFill>
                  <a:srgbClr val="FFFFFF"/>
                </a:solidFill>
                <a:latin typeface="Lato Regular"/>
                <a:ea typeface="Lato Regular"/>
                <a:cs typeface="Lato Regular"/>
                <a:sym typeface="Lato Regular"/>
              </a:defRPr>
            </a:lvl1pPr>
          </a:lstStyle>
          <a:p>
            <a:r>
              <a:rPr lang="zh-CN" altLang="en-US" dirty="0" smtClean="0">
                <a:latin typeface="+mj-ea"/>
                <a:ea typeface="+mj-ea"/>
              </a:rPr>
              <a:t>商业合作标题</a:t>
            </a:r>
            <a:endParaRPr dirty="0">
              <a:latin typeface="+mj-ea"/>
              <a:ea typeface="+mj-ea"/>
            </a:endParaRPr>
          </a:p>
        </p:txBody>
      </p:sp>
      <p:sp>
        <p:nvSpPr>
          <p:cNvPr id="2" name="灯片编号占位符 1"/>
          <p:cNvSpPr>
            <a:spLocks noGrp="1"/>
          </p:cNvSpPr>
          <p:nvPr>
            <p:ph type="sldNum" sz="quarter" idx="2"/>
          </p:nvPr>
        </p:nvSpPr>
        <p:spPr>
          <a:xfrm>
            <a:off x="11294745" y="6381750"/>
            <a:ext cx="382270" cy="303530"/>
          </a:xfrm>
        </p:spPr>
        <p:txBody>
          <a:bodyPr wrap="square"/>
          <a:lstStyle/>
          <a:p>
            <a:fld id="{86CB4B4D-7CA3-9044-876B-883B54F8677D}" type="slidenum">
              <a:rPr lang="en-US" altLang="zh-CN" smtClean="0"/>
            </a:fld>
            <a:endParaRPr lang="en-US" altLang="zh-CN"/>
          </a:p>
        </p:txBody>
      </p:sp>
      <p:graphicFrame>
        <p:nvGraphicFramePr>
          <p:cNvPr id="8" name="图表 7"/>
          <p:cNvGraphicFramePr/>
          <p:nvPr/>
        </p:nvGraphicFramePr>
        <p:xfrm>
          <a:off x="118110" y="1057275"/>
          <a:ext cx="6353175" cy="53244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777865" y="1057275"/>
          <a:ext cx="6350000" cy="53238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4026"/>
                                        </p:tgtEl>
                                        <p:attrNameLst>
                                          <p:attrName>style.visibility</p:attrName>
                                        </p:attrNameLst>
                                      </p:cBhvr>
                                      <p:to>
                                        <p:strVal val="visible"/>
                                      </p:to>
                                    </p:set>
                                    <p:animEffect transition="in" filter="wipe(down)">
                                      <p:cBhvr>
                                        <p:cTn id="7" dur="500"/>
                                        <p:tgtEl>
                                          <p:spTgt spid="40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indefinite" fill="hold"/>
                                        <p:tgtEl>
                                          <p:spTgt spid="4027"/>
                                        </p:tgtEl>
                                        <p:attrNameLst>
                                          <p:attrName>style.visibility</p:attrName>
                                        </p:attrNameLst>
                                      </p:cBhvr>
                                      <p:to>
                                        <p:strVal val="visible"/>
                                      </p:to>
                                    </p:set>
                                    <p:animEffect transition="in" filter="wipe(down)">
                                      <p:cBhvr>
                                        <p:cTn id="11" dur="500"/>
                                        <p:tgtEl>
                                          <p:spTgt spid="40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4028"/>
                                        </p:tgtEl>
                                        <p:attrNameLst>
                                          <p:attrName>style.visibility</p:attrName>
                                        </p:attrNameLst>
                                      </p:cBhvr>
                                      <p:to>
                                        <p:strVal val="visible"/>
                                      </p:to>
                                    </p:set>
                                    <p:animEffect transition="in" filter="wipe(down)">
                                      <p:cBhvr>
                                        <p:cTn id="15" dur="500"/>
                                        <p:tgtEl>
                                          <p:spTgt spid="402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indefinite" fill="hold"/>
                                        <p:tgtEl>
                                          <p:spTgt spid="4029"/>
                                        </p:tgtEl>
                                        <p:attrNameLst>
                                          <p:attrName>style.visibility</p:attrName>
                                        </p:attrNameLst>
                                      </p:cBhvr>
                                      <p:to>
                                        <p:strVal val="visible"/>
                                      </p:to>
                                    </p:set>
                                    <p:animEffect transition="in" filter="wipe(down)">
                                      <p:cBhvr>
                                        <p:cTn id="19" dur="500"/>
                                        <p:tgtEl>
                                          <p:spTgt spid="4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6" grpId="0" animBg="1" advAuto="0"/>
      <p:bldP spid="4027" grpId="0" animBg="1" advAuto="0"/>
      <p:bldP spid="4028" grpId="0" animBg="1" advAuto="0"/>
      <p:bldP spid="4029"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sym typeface="+mn-ea"/>
              </a:rPr>
              <a:t>学校科研存在的困境之五：科研环境的制约</a:t>
            </a:r>
            <a:endParaRPr lang="zh-CN" sz="3600" dirty="0">
              <a:latin typeface="方正尚酷简体" panose="03000509000000000000" pitchFamily="65" charset="-122"/>
              <a:ea typeface="方正尚酷简体" panose="03000509000000000000" pitchFamily="65" charset="-122"/>
            </a:endParaRPr>
          </a:p>
        </p:txBody>
      </p:sp>
      <p:grpSp>
        <p:nvGrpSpPr>
          <p:cNvPr id="1028" name="Group 1028"/>
          <p:cNvGrpSpPr/>
          <p:nvPr/>
        </p:nvGrpSpPr>
        <p:grpSpPr>
          <a:xfrm>
            <a:off x="850213" y="2205684"/>
            <a:ext cx="3973297" cy="3480123"/>
            <a:chOff x="0" y="0"/>
            <a:chExt cx="3973295" cy="3480121"/>
          </a:xfrm>
        </p:grpSpPr>
        <p:sp>
          <p:nvSpPr>
            <p:cNvPr id="966" name="Shape 966"/>
            <p:cNvSpPr/>
            <p:nvPr/>
          </p:nvSpPr>
          <p:spPr>
            <a:xfrm>
              <a:off x="1442296" y="2605439"/>
              <a:ext cx="1093357" cy="697886"/>
            </a:xfrm>
            <a:custGeom>
              <a:avLst/>
              <a:gdLst/>
              <a:ahLst/>
              <a:cxnLst>
                <a:cxn ang="0">
                  <a:pos x="wd2" y="hd2"/>
                </a:cxn>
                <a:cxn ang="5400000">
                  <a:pos x="wd2" y="hd2"/>
                </a:cxn>
                <a:cxn ang="10800000">
                  <a:pos x="wd2" y="hd2"/>
                </a:cxn>
                <a:cxn ang="16200000">
                  <a:pos x="wd2" y="hd2"/>
                </a:cxn>
              </a:cxnLst>
              <a:rect l="0" t="0" r="r" b="b"/>
              <a:pathLst>
                <a:path w="21600" h="21600" extrusionOk="0">
                  <a:moveTo>
                    <a:pt x="3263" y="0"/>
                  </a:moveTo>
                  <a:lnTo>
                    <a:pt x="18383" y="0"/>
                  </a:lnTo>
                  <a:lnTo>
                    <a:pt x="19394" y="216"/>
                  </a:lnTo>
                  <a:lnTo>
                    <a:pt x="20267" y="1080"/>
                  </a:lnTo>
                  <a:lnTo>
                    <a:pt x="21003" y="2448"/>
                  </a:lnTo>
                  <a:lnTo>
                    <a:pt x="21370" y="4176"/>
                  </a:lnTo>
                  <a:lnTo>
                    <a:pt x="21600" y="6048"/>
                  </a:lnTo>
                  <a:lnTo>
                    <a:pt x="21600" y="15552"/>
                  </a:lnTo>
                  <a:lnTo>
                    <a:pt x="21370" y="17424"/>
                  </a:lnTo>
                  <a:lnTo>
                    <a:pt x="21003" y="19152"/>
                  </a:lnTo>
                  <a:lnTo>
                    <a:pt x="20267" y="20520"/>
                  </a:lnTo>
                  <a:lnTo>
                    <a:pt x="19394" y="21384"/>
                  </a:lnTo>
                  <a:lnTo>
                    <a:pt x="18383" y="21600"/>
                  </a:lnTo>
                  <a:lnTo>
                    <a:pt x="3263" y="21600"/>
                  </a:lnTo>
                  <a:lnTo>
                    <a:pt x="2252" y="21384"/>
                  </a:lnTo>
                  <a:lnTo>
                    <a:pt x="1379" y="20520"/>
                  </a:lnTo>
                  <a:lnTo>
                    <a:pt x="643" y="19152"/>
                  </a:lnTo>
                  <a:lnTo>
                    <a:pt x="276" y="17424"/>
                  </a:lnTo>
                  <a:lnTo>
                    <a:pt x="0" y="15552"/>
                  </a:lnTo>
                  <a:lnTo>
                    <a:pt x="0" y="6048"/>
                  </a:lnTo>
                  <a:lnTo>
                    <a:pt x="276" y="4176"/>
                  </a:lnTo>
                  <a:lnTo>
                    <a:pt x="643" y="2448"/>
                  </a:lnTo>
                  <a:lnTo>
                    <a:pt x="1379" y="1080"/>
                  </a:lnTo>
                  <a:lnTo>
                    <a:pt x="2252" y="216"/>
                  </a:lnTo>
                  <a:lnTo>
                    <a:pt x="3263" y="0"/>
                  </a:lnTo>
                  <a:close/>
                </a:path>
              </a:pathLst>
            </a:custGeom>
            <a:solidFill>
              <a:srgbClr val="44546A"/>
            </a:solidFill>
            <a:ln w="3175" cap="flat">
              <a:solidFill>
                <a:srgbClr val="333F50"/>
              </a:solidFill>
              <a:prstDash val="solid"/>
              <a:round/>
            </a:ln>
            <a:effectLst/>
          </p:spPr>
          <p:txBody>
            <a:bodyPr wrap="square" lIns="45719" tIns="45719" rIns="45719" bIns="45719" numCol="1" anchor="t">
              <a:noAutofit/>
            </a:bodyPr>
            <a:lstStyle/>
            <a:p>
              <a:endParaRPr>
                <a:latin typeface="+mn-ea"/>
              </a:endParaRPr>
            </a:p>
          </p:txBody>
        </p:sp>
        <p:sp>
          <p:nvSpPr>
            <p:cNvPr id="967" name="Shape 967"/>
            <p:cNvSpPr/>
            <p:nvPr/>
          </p:nvSpPr>
          <p:spPr>
            <a:xfrm>
              <a:off x="32566" y="0"/>
              <a:ext cx="3912814" cy="2768281"/>
            </a:xfrm>
            <a:custGeom>
              <a:avLst/>
              <a:gdLst/>
              <a:ahLst/>
              <a:cxnLst>
                <a:cxn ang="0">
                  <a:pos x="wd2" y="hd2"/>
                </a:cxn>
                <a:cxn ang="5400000">
                  <a:pos x="wd2" y="hd2"/>
                </a:cxn>
                <a:cxn ang="10800000">
                  <a:pos x="wd2" y="hd2"/>
                </a:cxn>
                <a:cxn ang="16200000">
                  <a:pos x="wd2" y="hd2"/>
                </a:cxn>
              </a:cxnLst>
              <a:rect l="0" t="0" r="r" b="b"/>
              <a:pathLst>
                <a:path w="21600" h="21600" extrusionOk="0">
                  <a:moveTo>
                    <a:pt x="1091" y="0"/>
                  </a:moveTo>
                  <a:lnTo>
                    <a:pt x="20509" y="0"/>
                  </a:lnTo>
                  <a:lnTo>
                    <a:pt x="20868" y="73"/>
                  </a:lnTo>
                  <a:lnTo>
                    <a:pt x="21151" y="290"/>
                  </a:lnTo>
                  <a:lnTo>
                    <a:pt x="21395" y="635"/>
                  </a:lnTo>
                  <a:lnTo>
                    <a:pt x="21549" y="1070"/>
                  </a:lnTo>
                  <a:lnTo>
                    <a:pt x="21600" y="1542"/>
                  </a:lnTo>
                  <a:lnTo>
                    <a:pt x="21600" y="20022"/>
                  </a:lnTo>
                  <a:lnTo>
                    <a:pt x="21549" y="20530"/>
                  </a:lnTo>
                  <a:lnTo>
                    <a:pt x="21395" y="20929"/>
                  </a:lnTo>
                  <a:lnTo>
                    <a:pt x="21151" y="21274"/>
                  </a:lnTo>
                  <a:lnTo>
                    <a:pt x="20868" y="21491"/>
                  </a:lnTo>
                  <a:lnTo>
                    <a:pt x="20509" y="21600"/>
                  </a:lnTo>
                  <a:lnTo>
                    <a:pt x="1091" y="21600"/>
                  </a:lnTo>
                  <a:lnTo>
                    <a:pt x="732" y="21491"/>
                  </a:lnTo>
                  <a:lnTo>
                    <a:pt x="449" y="21274"/>
                  </a:lnTo>
                  <a:lnTo>
                    <a:pt x="205" y="20929"/>
                  </a:lnTo>
                  <a:lnTo>
                    <a:pt x="51" y="20530"/>
                  </a:lnTo>
                  <a:lnTo>
                    <a:pt x="0" y="20022"/>
                  </a:lnTo>
                  <a:lnTo>
                    <a:pt x="0" y="1542"/>
                  </a:lnTo>
                  <a:lnTo>
                    <a:pt x="51" y="1070"/>
                  </a:lnTo>
                  <a:lnTo>
                    <a:pt x="205" y="635"/>
                  </a:lnTo>
                  <a:lnTo>
                    <a:pt x="449" y="290"/>
                  </a:lnTo>
                  <a:lnTo>
                    <a:pt x="732" y="73"/>
                  </a:lnTo>
                  <a:lnTo>
                    <a:pt x="1091" y="0"/>
                  </a:lnTo>
                  <a:close/>
                </a:path>
              </a:pathLst>
            </a:custGeom>
            <a:solidFill>
              <a:srgbClr val="44546A"/>
            </a:solidFill>
            <a:ln w="3175" cap="flat">
              <a:solidFill>
                <a:srgbClr val="333F50"/>
              </a:solidFill>
              <a:prstDash val="solid"/>
              <a:round/>
            </a:ln>
            <a:effectLst/>
          </p:spPr>
          <p:txBody>
            <a:bodyPr wrap="square" lIns="45719" tIns="45719" rIns="45719" bIns="45719" numCol="1" anchor="t">
              <a:noAutofit/>
            </a:bodyPr>
            <a:lstStyle/>
            <a:p>
              <a:endParaRPr>
                <a:latin typeface="+mn-ea"/>
              </a:endParaRPr>
            </a:p>
          </p:txBody>
        </p:sp>
        <p:sp>
          <p:nvSpPr>
            <p:cNvPr id="968" name="Shape 968"/>
            <p:cNvSpPr/>
            <p:nvPr/>
          </p:nvSpPr>
          <p:spPr>
            <a:xfrm>
              <a:off x="925859" y="3131177"/>
              <a:ext cx="2121574" cy="348946"/>
            </a:xfrm>
            <a:custGeom>
              <a:avLst/>
              <a:gdLst/>
              <a:ahLst/>
              <a:cxnLst>
                <a:cxn ang="0">
                  <a:pos x="wd2" y="hd2"/>
                </a:cxn>
                <a:cxn ang="5400000">
                  <a:pos x="wd2" y="hd2"/>
                </a:cxn>
                <a:cxn ang="10800000">
                  <a:pos x="wd2" y="hd2"/>
                </a:cxn>
                <a:cxn ang="16200000">
                  <a:pos x="wd2" y="hd2"/>
                </a:cxn>
              </a:cxnLst>
              <a:rect l="0" t="0" r="r" b="b"/>
              <a:pathLst>
                <a:path w="21600" h="21600" extrusionOk="0">
                  <a:moveTo>
                    <a:pt x="5276" y="0"/>
                  </a:moveTo>
                  <a:lnTo>
                    <a:pt x="16324" y="0"/>
                  </a:lnTo>
                  <a:lnTo>
                    <a:pt x="21600" y="21600"/>
                  </a:lnTo>
                  <a:lnTo>
                    <a:pt x="0" y="21600"/>
                  </a:lnTo>
                  <a:lnTo>
                    <a:pt x="5276" y="0"/>
                  </a:lnTo>
                  <a:close/>
                </a:path>
              </a:pathLst>
            </a:custGeom>
            <a:solidFill>
              <a:srgbClr val="222A35"/>
            </a:solidFill>
            <a:ln w="3175" cap="flat">
              <a:solidFill>
                <a:srgbClr val="333F50"/>
              </a:solidFill>
              <a:prstDash val="solid"/>
              <a:round/>
            </a:ln>
            <a:effectLst/>
          </p:spPr>
          <p:txBody>
            <a:bodyPr wrap="square" lIns="45719" tIns="45719" rIns="45719" bIns="45719" numCol="1" anchor="t">
              <a:noAutofit/>
            </a:bodyPr>
            <a:lstStyle/>
            <a:p>
              <a:endParaRPr>
                <a:latin typeface="+mn-ea"/>
              </a:endParaRPr>
            </a:p>
          </p:txBody>
        </p:sp>
        <p:sp>
          <p:nvSpPr>
            <p:cNvPr id="969" name="Shape 969"/>
            <p:cNvSpPr/>
            <p:nvPr/>
          </p:nvSpPr>
          <p:spPr>
            <a:xfrm>
              <a:off x="1591179" y="2577523"/>
              <a:ext cx="795592" cy="55831"/>
            </a:xfrm>
            <a:prstGeom prst="rect">
              <a:avLst/>
            </a:prstGeom>
            <a:solidFill>
              <a:srgbClr val="FFFFFF"/>
            </a:solidFill>
            <a:ln w="3175" cap="flat">
              <a:solidFill>
                <a:srgbClr val="FFFFFF"/>
              </a:solidFill>
              <a:prstDash val="solid"/>
              <a:miter lim="800000"/>
            </a:ln>
            <a:effectLst/>
          </p:spPr>
          <p:txBody>
            <a:bodyPr wrap="square" lIns="45719" tIns="45719" rIns="45719" bIns="45719" numCol="1" anchor="t">
              <a:noAutofit/>
            </a:bodyPr>
            <a:lstStyle/>
            <a:p>
              <a:endParaRPr>
                <a:latin typeface="+mn-ea"/>
              </a:endParaRPr>
            </a:p>
          </p:txBody>
        </p:sp>
        <p:sp>
          <p:nvSpPr>
            <p:cNvPr id="970" name="Shape 970"/>
            <p:cNvSpPr/>
            <p:nvPr/>
          </p:nvSpPr>
          <p:spPr>
            <a:xfrm>
              <a:off x="223323" y="227974"/>
              <a:ext cx="3461513" cy="2228583"/>
            </a:xfrm>
            <a:custGeom>
              <a:avLst/>
              <a:gdLst/>
              <a:ahLst/>
              <a:cxnLst>
                <a:cxn ang="0">
                  <a:pos x="wd2" y="hd2"/>
                </a:cxn>
                <a:cxn ang="5400000">
                  <a:pos x="wd2" y="hd2"/>
                </a:cxn>
                <a:cxn ang="10800000">
                  <a:pos x="wd2" y="hd2"/>
                </a:cxn>
                <a:cxn ang="16200000">
                  <a:pos x="wd2" y="hd2"/>
                </a:cxn>
              </a:cxnLst>
              <a:rect l="0" t="0" r="r" b="b"/>
              <a:pathLst>
                <a:path w="21600" h="21600" extrusionOk="0">
                  <a:moveTo>
                    <a:pt x="1103" y="0"/>
                  </a:moveTo>
                  <a:lnTo>
                    <a:pt x="20918" y="0"/>
                  </a:lnTo>
                  <a:lnTo>
                    <a:pt x="21266" y="68"/>
                  </a:lnTo>
                  <a:lnTo>
                    <a:pt x="21600" y="293"/>
                  </a:lnTo>
                  <a:lnTo>
                    <a:pt x="450" y="21600"/>
                  </a:lnTo>
                  <a:lnTo>
                    <a:pt x="232" y="21239"/>
                  </a:lnTo>
                  <a:lnTo>
                    <a:pt x="44" y="20810"/>
                  </a:lnTo>
                  <a:lnTo>
                    <a:pt x="0" y="20313"/>
                  </a:lnTo>
                  <a:lnTo>
                    <a:pt x="0" y="1557"/>
                  </a:lnTo>
                  <a:lnTo>
                    <a:pt x="44" y="1038"/>
                  </a:lnTo>
                  <a:lnTo>
                    <a:pt x="232" y="609"/>
                  </a:lnTo>
                  <a:lnTo>
                    <a:pt x="450" y="271"/>
                  </a:lnTo>
                  <a:lnTo>
                    <a:pt x="755" y="68"/>
                  </a:lnTo>
                  <a:lnTo>
                    <a:pt x="1103"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endParaRPr>
                <a:latin typeface="+mn-ea"/>
              </a:endParaRPr>
            </a:p>
          </p:txBody>
        </p:sp>
        <p:sp>
          <p:nvSpPr>
            <p:cNvPr id="971" name="Shape 971"/>
            <p:cNvSpPr/>
            <p:nvPr/>
          </p:nvSpPr>
          <p:spPr>
            <a:xfrm>
              <a:off x="297764" y="260544"/>
              <a:ext cx="3452208" cy="2228583"/>
            </a:xfrm>
            <a:custGeom>
              <a:avLst/>
              <a:gdLst/>
              <a:ahLst/>
              <a:cxnLst>
                <a:cxn ang="0">
                  <a:pos x="wd2" y="hd2"/>
                </a:cxn>
                <a:cxn ang="5400000">
                  <a:pos x="wd2" y="hd2"/>
                </a:cxn>
                <a:cxn ang="10800000">
                  <a:pos x="wd2" y="hd2"/>
                </a:cxn>
                <a:cxn ang="16200000">
                  <a:pos x="wd2" y="hd2"/>
                </a:cxn>
              </a:cxnLst>
              <a:rect l="0" t="0" r="r" b="b"/>
              <a:pathLst>
                <a:path w="21600" h="21600" extrusionOk="0">
                  <a:moveTo>
                    <a:pt x="21178" y="0"/>
                  </a:moveTo>
                  <a:lnTo>
                    <a:pt x="21396" y="361"/>
                  </a:lnTo>
                  <a:lnTo>
                    <a:pt x="21542" y="789"/>
                  </a:lnTo>
                  <a:lnTo>
                    <a:pt x="21600" y="1263"/>
                  </a:lnTo>
                  <a:lnTo>
                    <a:pt x="21600" y="19999"/>
                  </a:lnTo>
                  <a:lnTo>
                    <a:pt x="21542" y="20495"/>
                  </a:lnTo>
                  <a:lnTo>
                    <a:pt x="21367" y="20924"/>
                  </a:lnTo>
                  <a:lnTo>
                    <a:pt x="21149" y="21284"/>
                  </a:lnTo>
                  <a:lnTo>
                    <a:pt x="20844" y="21510"/>
                  </a:lnTo>
                  <a:lnTo>
                    <a:pt x="20495" y="21600"/>
                  </a:lnTo>
                  <a:lnTo>
                    <a:pt x="654" y="21600"/>
                  </a:lnTo>
                  <a:lnTo>
                    <a:pt x="334" y="21510"/>
                  </a:lnTo>
                  <a:lnTo>
                    <a:pt x="0" y="21284"/>
                  </a:lnTo>
                  <a:lnTo>
                    <a:pt x="21178" y="0"/>
                  </a:lnTo>
                  <a:close/>
                </a:path>
              </a:pathLst>
            </a:custGeom>
            <a:solidFill>
              <a:srgbClr val="EFF4F4"/>
            </a:solidFill>
            <a:ln w="3175" cap="flat">
              <a:solidFill>
                <a:srgbClr val="EFF4F4"/>
              </a:solidFill>
              <a:prstDash val="solid"/>
              <a:round/>
            </a:ln>
            <a:effectLst/>
          </p:spPr>
          <p:txBody>
            <a:bodyPr wrap="square" lIns="45719" tIns="45719" rIns="45719" bIns="45719" numCol="1" anchor="t">
              <a:noAutofit/>
            </a:bodyPr>
            <a:lstStyle/>
            <a:p>
              <a:endParaRPr>
                <a:latin typeface="+mn-ea"/>
              </a:endParaRPr>
            </a:p>
          </p:txBody>
        </p:sp>
        <p:sp>
          <p:nvSpPr>
            <p:cNvPr id="972" name="Shape 972"/>
            <p:cNvSpPr/>
            <p:nvPr/>
          </p:nvSpPr>
          <p:spPr>
            <a:xfrm>
              <a:off x="804893" y="637400"/>
              <a:ext cx="2363507" cy="1679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002"/>
                  </a:lnTo>
                  <a:lnTo>
                    <a:pt x="21579" y="21151"/>
                  </a:lnTo>
                  <a:lnTo>
                    <a:pt x="21494" y="21361"/>
                  </a:lnTo>
                  <a:lnTo>
                    <a:pt x="21430" y="21450"/>
                  </a:lnTo>
                  <a:lnTo>
                    <a:pt x="21323" y="21570"/>
                  </a:lnTo>
                  <a:lnTo>
                    <a:pt x="21174" y="21600"/>
                  </a:lnTo>
                  <a:lnTo>
                    <a:pt x="426" y="21600"/>
                  </a:lnTo>
                  <a:lnTo>
                    <a:pt x="277" y="21570"/>
                  </a:lnTo>
                  <a:lnTo>
                    <a:pt x="170" y="21450"/>
                  </a:lnTo>
                  <a:lnTo>
                    <a:pt x="106" y="21361"/>
                  </a:lnTo>
                  <a:lnTo>
                    <a:pt x="21" y="21151"/>
                  </a:lnTo>
                  <a:lnTo>
                    <a:pt x="0" y="21002"/>
                  </a:lnTo>
                  <a:lnTo>
                    <a:pt x="0" y="0"/>
                  </a:lnTo>
                  <a:close/>
                </a:path>
              </a:pathLst>
            </a:custGeom>
            <a:solidFill>
              <a:srgbClr val="C8FCEA"/>
            </a:solidFill>
            <a:ln w="3175" cap="flat">
              <a:solidFill>
                <a:srgbClr val="C8FCEA"/>
              </a:solidFill>
              <a:prstDash val="solid"/>
              <a:round/>
            </a:ln>
            <a:effectLst/>
          </p:spPr>
          <p:txBody>
            <a:bodyPr wrap="square" lIns="45719" tIns="45719" rIns="45719" bIns="45719" numCol="1" anchor="t">
              <a:noAutofit/>
            </a:bodyPr>
            <a:lstStyle/>
            <a:p>
              <a:endParaRPr>
                <a:latin typeface="+mn-ea"/>
              </a:endParaRPr>
            </a:p>
          </p:txBody>
        </p:sp>
        <p:sp>
          <p:nvSpPr>
            <p:cNvPr id="973" name="Shape 973"/>
            <p:cNvSpPr/>
            <p:nvPr/>
          </p:nvSpPr>
          <p:spPr>
            <a:xfrm>
              <a:off x="804893" y="367551"/>
              <a:ext cx="2363507" cy="269850"/>
            </a:xfrm>
            <a:custGeom>
              <a:avLst/>
              <a:gdLst/>
              <a:ahLst/>
              <a:cxnLst>
                <a:cxn ang="0">
                  <a:pos x="wd2" y="hd2"/>
                </a:cxn>
                <a:cxn ang="5400000">
                  <a:pos x="wd2" y="hd2"/>
                </a:cxn>
                <a:cxn ang="10800000">
                  <a:pos x="wd2" y="hd2"/>
                </a:cxn>
                <a:cxn ang="16200000">
                  <a:pos x="wd2" y="hd2"/>
                </a:cxn>
              </a:cxnLst>
              <a:rect l="0" t="0" r="r" b="b"/>
              <a:pathLst>
                <a:path w="21600" h="21600" extrusionOk="0">
                  <a:moveTo>
                    <a:pt x="426" y="0"/>
                  </a:moveTo>
                  <a:lnTo>
                    <a:pt x="21174" y="0"/>
                  </a:lnTo>
                  <a:lnTo>
                    <a:pt x="21323" y="372"/>
                  </a:lnTo>
                  <a:lnTo>
                    <a:pt x="21430" y="745"/>
                  </a:lnTo>
                  <a:lnTo>
                    <a:pt x="21494" y="1676"/>
                  </a:lnTo>
                  <a:lnTo>
                    <a:pt x="21579" y="2607"/>
                  </a:lnTo>
                  <a:lnTo>
                    <a:pt x="21600" y="3910"/>
                  </a:lnTo>
                  <a:lnTo>
                    <a:pt x="21600" y="21600"/>
                  </a:lnTo>
                  <a:lnTo>
                    <a:pt x="0" y="21600"/>
                  </a:lnTo>
                  <a:lnTo>
                    <a:pt x="0" y="3910"/>
                  </a:lnTo>
                  <a:lnTo>
                    <a:pt x="21" y="2607"/>
                  </a:lnTo>
                  <a:lnTo>
                    <a:pt x="106" y="1676"/>
                  </a:lnTo>
                  <a:lnTo>
                    <a:pt x="170" y="745"/>
                  </a:lnTo>
                  <a:lnTo>
                    <a:pt x="277" y="372"/>
                  </a:lnTo>
                  <a:lnTo>
                    <a:pt x="426" y="0"/>
                  </a:lnTo>
                  <a:close/>
                </a:path>
              </a:pathLst>
            </a:custGeom>
            <a:solidFill>
              <a:srgbClr val="B0EBE1"/>
            </a:solidFill>
            <a:ln w="3175" cap="flat">
              <a:solidFill>
                <a:srgbClr val="B0EBE1"/>
              </a:solidFill>
              <a:prstDash val="solid"/>
              <a:round/>
            </a:ln>
            <a:effectLst/>
          </p:spPr>
          <p:txBody>
            <a:bodyPr wrap="square" lIns="45719" tIns="45719" rIns="45719" bIns="45719" numCol="1" anchor="t">
              <a:noAutofit/>
            </a:bodyPr>
            <a:lstStyle/>
            <a:p>
              <a:endParaRPr>
                <a:latin typeface="+mn-ea"/>
              </a:endParaRPr>
            </a:p>
          </p:txBody>
        </p:sp>
        <p:sp>
          <p:nvSpPr>
            <p:cNvPr id="974" name="Shape 974"/>
            <p:cNvSpPr/>
            <p:nvPr/>
          </p:nvSpPr>
          <p:spPr>
            <a:xfrm>
              <a:off x="3010211" y="423382"/>
              <a:ext cx="65136" cy="69791"/>
            </a:xfrm>
            <a:prstGeom prst="rect">
              <a:avLst/>
            </a:prstGeom>
            <a:solidFill>
              <a:srgbClr val="F6F9F9"/>
            </a:solidFill>
            <a:ln w="3175" cap="flat">
              <a:solidFill>
                <a:srgbClr val="F6F9F9"/>
              </a:solidFill>
              <a:prstDash val="solid"/>
              <a:miter lim="800000"/>
            </a:ln>
            <a:effectLst/>
          </p:spPr>
          <p:txBody>
            <a:bodyPr wrap="square" lIns="45719" tIns="45719" rIns="45719" bIns="45719" numCol="1" anchor="t">
              <a:noAutofit/>
            </a:bodyPr>
            <a:lstStyle/>
            <a:p>
              <a:endParaRPr>
                <a:latin typeface="+mn-ea"/>
              </a:endParaRPr>
            </a:p>
          </p:txBody>
        </p:sp>
        <p:sp>
          <p:nvSpPr>
            <p:cNvPr id="975" name="Shape 975"/>
            <p:cNvSpPr/>
            <p:nvPr/>
          </p:nvSpPr>
          <p:spPr>
            <a:xfrm>
              <a:off x="3014865" y="432687"/>
              <a:ext cx="55832" cy="51181"/>
            </a:xfrm>
            <a:custGeom>
              <a:avLst/>
              <a:gdLst/>
              <a:ahLst/>
              <a:cxnLst>
                <a:cxn ang="0">
                  <a:pos x="wd2" y="hd2"/>
                </a:cxn>
                <a:cxn ang="5400000">
                  <a:pos x="wd2" y="hd2"/>
                </a:cxn>
                <a:cxn ang="10800000">
                  <a:pos x="wd2" y="hd2"/>
                </a:cxn>
                <a:cxn ang="16200000">
                  <a:pos x="wd2" y="hd2"/>
                </a:cxn>
              </a:cxnLst>
              <a:rect l="0" t="0" r="r" b="b"/>
              <a:pathLst>
                <a:path w="21600" h="21600" extrusionOk="0">
                  <a:moveTo>
                    <a:pt x="2945" y="0"/>
                  </a:moveTo>
                  <a:lnTo>
                    <a:pt x="9818" y="6873"/>
                  </a:lnTo>
                  <a:lnTo>
                    <a:pt x="18655" y="0"/>
                  </a:lnTo>
                  <a:lnTo>
                    <a:pt x="21600" y="4909"/>
                  </a:lnTo>
                  <a:lnTo>
                    <a:pt x="14727" y="11782"/>
                  </a:lnTo>
                  <a:lnTo>
                    <a:pt x="21600" y="18655"/>
                  </a:lnTo>
                  <a:lnTo>
                    <a:pt x="16691" y="21600"/>
                  </a:lnTo>
                  <a:lnTo>
                    <a:pt x="9818" y="16691"/>
                  </a:lnTo>
                  <a:lnTo>
                    <a:pt x="4909" y="21600"/>
                  </a:lnTo>
                  <a:lnTo>
                    <a:pt x="0" y="18655"/>
                  </a:lnTo>
                  <a:lnTo>
                    <a:pt x="6873" y="11782"/>
                  </a:lnTo>
                  <a:lnTo>
                    <a:pt x="0" y="4909"/>
                  </a:lnTo>
                  <a:lnTo>
                    <a:pt x="2945" y="0"/>
                  </a:lnTo>
                  <a:close/>
                </a:path>
              </a:pathLst>
            </a:custGeom>
            <a:solidFill>
              <a:srgbClr val="C8FCEA"/>
            </a:solidFill>
            <a:ln w="3175" cap="flat">
              <a:solidFill>
                <a:srgbClr val="C8FCEA"/>
              </a:solidFill>
              <a:prstDash val="solid"/>
              <a:round/>
            </a:ln>
            <a:effectLst/>
          </p:spPr>
          <p:txBody>
            <a:bodyPr wrap="square" lIns="45719" tIns="45719" rIns="45719" bIns="45719" numCol="1" anchor="t">
              <a:noAutofit/>
            </a:bodyPr>
            <a:lstStyle/>
            <a:p>
              <a:endParaRPr>
                <a:latin typeface="+mn-ea"/>
              </a:endParaRPr>
            </a:p>
          </p:txBody>
        </p:sp>
        <p:sp>
          <p:nvSpPr>
            <p:cNvPr id="976" name="Shape 976"/>
            <p:cNvSpPr/>
            <p:nvPr/>
          </p:nvSpPr>
          <p:spPr>
            <a:xfrm>
              <a:off x="2861329" y="423382"/>
              <a:ext cx="69791" cy="69791"/>
            </a:xfrm>
            <a:prstGeom prst="rect">
              <a:avLst/>
            </a:prstGeom>
            <a:solidFill>
              <a:srgbClr val="F6F9F9"/>
            </a:solidFill>
            <a:ln w="3175" cap="flat">
              <a:solidFill>
                <a:srgbClr val="F6F9F9"/>
              </a:solidFill>
              <a:prstDash val="solid"/>
              <a:miter lim="800000"/>
            </a:ln>
            <a:effectLst/>
          </p:spPr>
          <p:txBody>
            <a:bodyPr wrap="square" lIns="45719" tIns="45719" rIns="45719" bIns="45719" numCol="1" anchor="t">
              <a:noAutofit/>
            </a:bodyPr>
            <a:lstStyle/>
            <a:p>
              <a:endParaRPr>
                <a:latin typeface="+mn-ea"/>
              </a:endParaRPr>
            </a:p>
          </p:txBody>
        </p:sp>
        <p:sp>
          <p:nvSpPr>
            <p:cNvPr id="977" name="Shape 977"/>
            <p:cNvSpPr/>
            <p:nvPr/>
          </p:nvSpPr>
          <p:spPr>
            <a:xfrm>
              <a:off x="2870634" y="449600"/>
              <a:ext cx="51180" cy="12701"/>
            </a:xfrm>
            <a:prstGeom prst="rect">
              <a:avLst/>
            </a:prstGeom>
            <a:solidFill>
              <a:srgbClr val="C8FCEA"/>
            </a:solidFill>
            <a:ln w="3175" cap="flat">
              <a:solidFill>
                <a:srgbClr val="C8FCEA"/>
              </a:solidFill>
              <a:prstDash val="solid"/>
              <a:miter lim="800000"/>
            </a:ln>
            <a:effectLst/>
          </p:spPr>
          <p:txBody>
            <a:bodyPr wrap="square" lIns="45719" tIns="45719" rIns="45719" bIns="45719" numCol="1" anchor="t">
              <a:noAutofit/>
            </a:bodyPr>
            <a:lstStyle/>
            <a:p>
              <a:endParaRPr>
                <a:latin typeface="+mn-ea"/>
              </a:endParaRPr>
            </a:p>
          </p:txBody>
        </p:sp>
        <p:sp>
          <p:nvSpPr>
            <p:cNvPr id="978" name="Shape 978"/>
            <p:cNvSpPr/>
            <p:nvPr/>
          </p:nvSpPr>
          <p:spPr>
            <a:xfrm>
              <a:off x="902598" y="451297"/>
              <a:ext cx="521088" cy="69791"/>
            </a:xfrm>
            <a:prstGeom prst="rect">
              <a:avLst/>
            </a:prstGeom>
            <a:solidFill>
              <a:srgbClr val="C8FCEA"/>
            </a:solidFill>
            <a:ln w="3175" cap="flat">
              <a:solidFill>
                <a:srgbClr val="C8FCEA"/>
              </a:solidFill>
              <a:prstDash val="solid"/>
              <a:miter lim="800000"/>
            </a:ln>
            <a:effectLst/>
          </p:spPr>
          <p:txBody>
            <a:bodyPr wrap="square" lIns="45719" tIns="45719" rIns="45719" bIns="45719" numCol="1" anchor="t">
              <a:noAutofit/>
            </a:bodyPr>
            <a:lstStyle/>
            <a:p>
              <a:endParaRPr>
                <a:latin typeface="+mn-ea"/>
              </a:endParaRPr>
            </a:p>
          </p:txBody>
        </p:sp>
        <p:sp>
          <p:nvSpPr>
            <p:cNvPr id="979" name="Shape 979"/>
            <p:cNvSpPr/>
            <p:nvPr/>
          </p:nvSpPr>
          <p:spPr>
            <a:xfrm>
              <a:off x="925859" y="1079396"/>
              <a:ext cx="1460909"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0" name="Shape 980"/>
            <p:cNvSpPr/>
            <p:nvPr/>
          </p:nvSpPr>
          <p:spPr>
            <a:xfrm>
              <a:off x="2451903" y="1079396"/>
              <a:ext cx="590878"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1" name="Shape 981"/>
            <p:cNvSpPr/>
            <p:nvPr/>
          </p:nvSpPr>
          <p:spPr>
            <a:xfrm>
              <a:off x="925859" y="1205014"/>
              <a:ext cx="1460909"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2" name="Shape 982"/>
            <p:cNvSpPr/>
            <p:nvPr/>
          </p:nvSpPr>
          <p:spPr>
            <a:xfrm>
              <a:off x="2451903" y="1205014"/>
              <a:ext cx="590878"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3" name="Shape 983"/>
            <p:cNvSpPr/>
            <p:nvPr/>
          </p:nvSpPr>
          <p:spPr>
            <a:xfrm>
              <a:off x="925859" y="1330634"/>
              <a:ext cx="1460909"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4" name="Shape 984"/>
            <p:cNvSpPr/>
            <p:nvPr/>
          </p:nvSpPr>
          <p:spPr>
            <a:xfrm>
              <a:off x="2451903" y="1330634"/>
              <a:ext cx="590878" cy="74442"/>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85" name="Shape 985"/>
            <p:cNvSpPr/>
            <p:nvPr/>
          </p:nvSpPr>
          <p:spPr>
            <a:xfrm>
              <a:off x="925860" y="1488822"/>
              <a:ext cx="404776" cy="40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rgbClr val="BAECE3"/>
            </a:solidFill>
            <a:ln w="3175" cap="flat">
              <a:solidFill>
                <a:srgbClr val="BAECE3"/>
              </a:solidFill>
              <a:prstDash val="solid"/>
              <a:round/>
            </a:ln>
            <a:effectLst/>
          </p:spPr>
          <p:txBody>
            <a:bodyPr wrap="square" lIns="45719" tIns="45719" rIns="45719" bIns="45719" numCol="1" anchor="t">
              <a:noAutofit/>
            </a:bodyPr>
            <a:lstStyle/>
            <a:p>
              <a:endParaRPr>
                <a:latin typeface="+mn-ea"/>
              </a:endParaRPr>
            </a:p>
          </p:txBody>
        </p:sp>
        <p:sp>
          <p:nvSpPr>
            <p:cNvPr id="986" name="Shape 986"/>
            <p:cNvSpPr/>
            <p:nvPr/>
          </p:nvSpPr>
          <p:spPr>
            <a:xfrm>
              <a:off x="925860" y="1488822"/>
              <a:ext cx="404776" cy="40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lnTo>
                    <a:pt x="0" y="0"/>
                  </a:lnTo>
                  <a:close/>
                </a:path>
              </a:pathLst>
            </a:custGeom>
            <a:solidFill>
              <a:srgbClr val="B2E8E0"/>
            </a:solidFill>
            <a:ln w="3175" cap="flat">
              <a:solidFill>
                <a:srgbClr val="B2E8E0"/>
              </a:solidFill>
              <a:prstDash val="solid"/>
              <a:round/>
            </a:ln>
            <a:effectLst/>
          </p:spPr>
          <p:txBody>
            <a:bodyPr wrap="square" lIns="45719" tIns="45719" rIns="45719" bIns="45719" numCol="1" anchor="t">
              <a:noAutofit/>
            </a:bodyPr>
            <a:lstStyle/>
            <a:p>
              <a:endParaRPr>
                <a:latin typeface="+mn-ea"/>
              </a:endParaRPr>
            </a:p>
          </p:txBody>
        </p:sp>
        <p:sp>
          <p:nvSpPr>
            <p:cNvPr id="987" name="Shape 987"/>
            <p:cNvSpPr/>
            <p:nvPr/>
          </p:nvSpPr>
          <p:spPr>
            <a:xfrm>
              <a:off x="2070392" y="1493473"/>
              <a:ext cx="404776" cy="400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lnTo>
                    <a:pt x="0" y="0"/>
                  </a:lnTo>
                  <a:close/>
                </a:path>
              </a:pathLst>
            </a:custGeom>
            <a:solidFill>
              <a:srgbClr val="F4A7B0"/>
            </a:solidFill>
            <a:ln w="3175" cap="flat">
              <a:solidFill>
                <a:srgbClr val="F4A7B0"/>
              </a:solidFill>
              <a:prstDash val="solid"/>
              <a:round/>
            </a:ln>
            <a:effectLst/>
          </p:spPr>
          <p:txBody>
            <a:bodyPr wrap="square" lIns="45719" tIns="45719" rIns="45719" bIns="45719" numCol="1" anchor="t">
              <a:noAutofit/>
            </a:bodyPr>
            <a:lstStyle/>
            <a:p>
              <a:endParaRPr>
                <a:latin typeface="+mn-ea"/>
              </a:endParaRPr>
            </a:p>
          </p:txBody>
        </p:sp>
        <p:sp>
          <p:nvSpPr>
            <p:cNvPr id="988" name="Shape 988"/>
            <p:cNvSpPr/>
            <p:nvPr/>
          </p:nvSpPr>
          <p:spPr>
            <a:xfrm>
              <a:off x="2070392" y="1488822"/>
              <a:ext cx="404776" cy="40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47"/>
                  </a:lnTo>
                  <a:lnTo>
                    <a:pt x="0" y="0"/>
                  </a:lnTo>
                  <a:close/>
                </a:path>
              </a:pathLst>
            </a:custGeom>
            <a:solidFill>
              <a:srgbClr val="FEAFAD"/>
            </a:solidFill>
            <a:ln w="3175" cap="flat">
              <a:solidFill>
                <a:srgbClr val="FEAFAD"/>
              </a:solidFill>
              <a:prstDash val="solid"/>
              <a:round/>
            </a:ln>
            <a:effectLst/>
          </p:spPr>
          <p:txBody>
            <a:bodyPr wrap="square" lIns="45719" tIns="45719" rIns="45719" bIns="45719" numCol="1" anchor="t">
              <a:noAutofit/>
            </a:bodyPr>
            <a:lstStyle/>
            <a:p>
              <a:endParaRPr>
                <a:latin typeface="+mn-ea"/>
              </a:endParaRPr>
            </a:p>
          </p:txBody>
        </p:sp>
        <p:sp>
          <p:nvSpPr>
            <p:cNvPr id="989" name="Shape 989"/>
            <p:cNvSpPr/>
            <p:nvPr/>
          </p:nvSpPr>
          <p:spPr>
            <a:xfrm>
              <a:off x="2642660" y="1488822"/>
              <a:ext cx="400122" cy="40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47"/>
                  </a:lnTo>
                  <a:lnTo>
                    <a:pt x="0" y="0"/>
                  </a:lnTo>
                  <a:close/>
                </a:path>
              </a:pathLst>
            </a:custGeom>
            <a:solidFill>
              <a:srgbClr val="F6FAF4"/>
            </a:solidFill>
            <a:ln w="3175" cap="flat">
              <a:solidFill>
                <a:srgbClr val="F6FAF4"/>
              </a:solidFill>
              <a:prstDash val="solid"/>
              <a:round/>
            </a:ln>
            <a:effectLst/>
          </p:spPr>
          <p:txBody>
            <a:bodyPr wrap="square" lIns="45719" tIns="45719" rIns="45719" bIns="45719" numCol="1" anchor="t">
              <a:noAutofit/>
            </a:bodyPr>
            <a:lstStyle/>
            <a:p>
              <a:endParaRPr>
                <a:latin typeface="+mn-ea"/>
              </a:endParaRPr>
            </a:p>
          </p:txBody>
        </p:sp>
        <p:sp>
          <p:nvSpPr>
            <p:cNvPr id="990" name="Shape 990"/>
            <p:cNvSpPr/>
            <p:nvPr/>
          </p:nvSpPr>
          <p:spPr>
            <a:xfrm>
              <a:off x="2642660" y="1493473"/>
              <a:ext cx="400122" cy="400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lnTo>
                    <a:pt x="0" y="0"/>
                  </a:lnTo>
                  <a:close/>
                </a:path>
              </a:pathLst>
            </a:custGeom>
            <a:solidFill>
              <a:srgbClr val="E7EEEA"/>
            </a:solidFill>
            <a:ln w="3175" cap="flat">
              <a:solidFill>
                <a:srgbClr val="E7EEEA"/>
              </a:solidFill>
              <a:prstDash val="solid"/>
              <a:round/>
            </a:ln>
            <a:effectLst/>
          </p:spPr>
          <p:txBody>
            <a:bodyPr wrap="square" lIns="45719" tIns="45719" rIns="45719" bIns="45719" numCol="1" anchor="t">
              <a:noAutofit/>
            </a:bodyPr>
            <a:lstStyle/>
            <a:p>
              <a:endParaRPr>
                <a:latin typeface="+mn-ea"/>
              </a:endParaRPr>
            </a:p>
          </p:txBody>
        </p:sp>
        <p:sp>
          <p:nvSpPr>
            <p:cNvPr id="991" name="Shape 991"/>
            <p:cNvSpPr/>
            <p:nvPr/>
          </p:nvSpPr>
          <p:spPr>
            <a:xfrm>
              <a:off x="930514" y="1972689"/>
              <a:ext cx="595530"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92" name="Shape 992"/>
            <p:cNvSpPr/>
            <p:nvPr/>
          </p:nvSpPr>
          <p:spPr>
            <a:xfrm>
              <a:off x="2456557" y="1972689"/>
              <a:ext cx="590878"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93" name="Shape 993"/>
            <p:cNvSpPr/>
            <p:nvPr/>
          </p:nvSpPr>
          <p:spPr>
            <a:xfrm>
              <a:off x="930514" y="2098307"/>
              <a:ext cx="595530"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94" name="Shape 994"/>
            <p:cNvSpPr/>
            <p:nvPr/>
          </p:nvSpPr>
          <p:spPr>
            <a:xfrm>
              <a:off x="2456557" y="2098307"/>
              <a:ext cx="590878"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995" name="Shape 995"/>
            <p:cNvSpPr/>
            <p:nvPr/>
          </p:nvSpPr>
          <p:spPr>
            <a:xfrm>
              <a:off x="925859" y="725800"/>
              <a:ext cx="2116922" cy="311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5"/>
                  </a:lnTo>
                  <a:lnTo>
                    <a:pt x="0" y="21600"/>
                  </a:lnTo>
                  <a:lnTo>
                    <a:pt x="0" y="0"/>
                  </a:lnTo>
                  <a:close/>
                </a:path>
              </a:pathLst>
            </a:custGeom>
            <a:solidFill>
              <a:srgbClr val="F4A7B0"/>
            </a:solidFill>
            <a:ln w="3175" cap="flat">
              <a:solidFill>
                <a:srgbClr val="F4A7B0"/>
              </a:solidFill>
              <a:prstDash val="solid"/>
              <a:round/>
            </a:ln>
            <a:effectLst/>
          </p:spPr>
          <p:txBody>
            <a:bodyPr wrap="square" lIns="45719" tIns="45719" rIns="45719" bIns="45719" numCol="1" anchor="t">
              <a:noAutofit/>
            </a:bodyPr>
            <a:lstStyle/>
            <a:p>
              <a:endParaRPr>
                <a:latin typeface="+mn-ea"/>
              </a:endParaRPr>
            </a:p>
          </p:txBody>
        </p:sp>
        <p:sp>
          <p:nvSpPr>
            <p:cNvPr id="996" name="Shape 996"/>
            <p:cNvSpPr/>
            <p:nvPr/>
          </p:nvSpPr>
          <p:spPr>
            <a:xfrm>
              <a:off x="925859" y="730452"/>
              <a:ext cx="2116922" cy="3070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FEAFAD"/>
            </a:solidFill>
            <a:ln w="3175" cap="flat">
              <a:solidFill>
                <a:srgbClr val="FEAFAD"/>
              </a:solidFill>
              <a:prstDash val="solid"/>
              <a:round/>
            </a:ln>
            <a:effectLst/>
          </p:spPr>
          <p:txBody>
            <a:bodyPr wrap="square" lIns="45719" tIns="45719" rIns="45719" bIns="45719" numCol="1" anchor="t">
              <a:noAutofit/>
            </a:bodyPr>
            <a:lstStyle/>
            <a:p>
              <a:endParaRPr>
                <a:latin typeface="+mn-ea"/>
              </a:endParaRPr>
            </a:p>
          </p:txBody>
        </p:sp>
        <p:sp>
          <p:nvSpPr>
            <p:cNvPr id="997" name="Shape 997"/>
            <p:cNvSpPr/>
            <p:nvPr/>
          </p:nvSpPr>
          <p:spPr>
            <a:xfrm>
              <a:off x="1502778" y="1493473"/>
              <a:ext cx="400122" cy="400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lnTo>
                    <a:pt x="0" y="0"/>
                  </a:lnTo>
                  <a:close/>
                </a:path>
              </a:pathLst>
            </a:custGeom>
            <a:solidFill>
              <a:srgbClr val="9FF9D6"/>
            </a:solidFill>
            <a:ln w="3175" cap="flat">
              <a:solidFill>
                <a:srgbClr val="9FF9D6"/>
              </a:solidFill>
              <a:prstDash val="solid"/>
              <a:round/>
            </a:ln>
            <a:effectLst/>
          </p:spPr>
          <p:txBody>
            <a:bodyPr wrap="square" lIns="45719" tIns="45719" rIns="45719" bIns="45719" numCol="1" anchor="t">
              <a:noAutofit/>
            </a:bodyPr>
            <a:lstStyle/>
            <a:p>
              <a:endParaRPr>
                <a:latin typeface="+mn-ea"/>
              </a:endParaRPr>
            </a:p>
          </p:txBody>
        </p:sp>
        <p:sp>
          <p:nvSpPr>
            <p:cNvPr id="998" name="Shape 998"/>
            <p:cNvSpPr/>
            <p:nvPr/>
          </p:nvSpPr>
          <p:spPr>
            <a:xfrm>
              <a:off x="1502778" y="1488822"/>
              <a:ext cx="400122" cy="404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47"/>
                  </a:lnTo>
                  <a:lnTo>
                    <a:pt x="0" y="0"/>
                  </a:lnTo>
                  <a:close/>
                </a:path>
              </a:pathLst>
            </a:custGeom>
            <a:solidFill>
              <a:srgbClr val="AAFFE2"/>
            </a:solidFill>
            <a:ln w="3175" cap="flat">
              <a:solidFill>
                <a:srgbClr val="AAFFE2"/>
              </a:solidFill>
              <a:prstDash val="solid"/>
              <a:round/>
            </a:ln>
            <a:effectLst/>
          </p:spPr>
          <p:txBody>
            <a:bodyPr wrap="square" lIns="45719" tIns="45719" rIns="45719" bIns="45719" numCol="1" anchor="t">
              <a:noAutofit/>
            </a:bodyPr>
            <a:lstStyle/>
            <a:p>
              <a:endParaRPr>
                <a:latin typeface="+mn-ea"/>
              </a:endParaRPr>
            </a:p>
          </p:txBody>
        </p:sp>
        <p:sp>
          <p:nvSpPr>
            <p:cNvPr id="999" name="Shape 999"/>
            <p:cNvSpPr/>
            <p:nvPr/>
          </p:nvSpPr>
          <p:spPr>
            <a:xfrm>
              <a:off x="1707491" y="1972689"/>
              <a:ext cx="595530"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1000" name="Shape 1000"/>
            <p:cNvSpPr/>
            <p:nvPr/>
          </p:nvSpPr>
          <p:spPr>
            <a:xfrm>
              <a:off x="1707491" y="2098307"/>
              <a:ext cx="595530" cy="69791"/>
            </a:xfrm>
            <a:prstGeom prst="rect">
              <a:avLst/>
            </a:prstGeom>
            <a:solidFill>
              <a:srgbClr val="DAE3E0"/>
            </a:solidFill>
            <a:ln w="3175" cap="flat">
              <a:solidFill>
                <a:srgbClr val="DAE3E0"/>
              </a:solidFill>
              <a:prstDash val="solid"/>
              <a:miter lim="800000"/>
            </a:ln>
            <a:effectLst/>
          </p:spPr>
          <p:txBody>
            <a:bodyPr wrap="square" lIns="45719" tIns="45719" rIns="45719" bIns="45719" numCol="1" anchor="t">
              <a:noAutofit/>
            </a:bodyPr>
            <a:lstStyle/>
            <a:p>
              <a:endParaRPr>
                <a:latin typeface="+mn-ea"/>
              </a:endParaRPr>
            </a:p>
          </p:txBody>
        </p:sp>
        <p:sp>
          <p:nvSpPr>
            <p:cNvPr id="1001" name="Shape 1001"/>
            <p:cNvSpPr/>
            <p:nvPr/>
          </p:nvSpPr>
          <p:spPr>
            <a:xfrm>
              <a:off x="65135" y="502477"/>
              <a:ext cx="269851" cy="279155"/>
            </a:xfrm>
            <a:custGeom>
              <a:avLst/>
              <a:gdLst/>
              <a:ahLst/>
              <a:cxnLst>
                <a:cxn ang="0">
                  <a:pos x="wd2" y="hd2"/>
                </a:cxn>
                <a:cxn ang="5400000">
                  <a:pos x="wd2" y="hd2"/>
                </a:cxn>
                <a:cxn ang="10800000">
                  <a:pos x="wd2" y="hd2"/>
                </a:cxn>
                <a:cxn ang="16200000">
                  <a:pos x="wd2" y="hd2"/>
                </a:cxn>
              </a:cxnLst>
              <a:rect l="0" t="0" r="r" b="b"/>
              <a:pathLst>
                <a:path w="21600" h="21600" extrusionOk="0">
                  <a:moveTo>
                    <a:pt x="8077" y="3449"/>
                  </a:moveTo>
                  <a:lnTo>
                    <a:pt x="3569" y="7624"/>
                  </a:lnTo>
                  <a:lnTo>
                    <a:pt x="13523" y="18151"/>
                  </a:lnTo>
                  <a:lnTo>
                    <a:pt x="18031" y="14158"/>
                  </a:lnTo>
                  <a:lnTo>
                    <a:pt x="8077" y="3449"/>
                  </a:lnTo>
                  <a:close/>
                  <a:moveTo>
                    <a:pt x="7701" y="0"/>
                  </a:moveTo>
                  <a:lnTo>
                    <a:pt x="8640" y="0"/>
                  </a:lnTo>
                  <a:lnTo>
                    <a:pt x="9579" y="363"/>
                  </a:lnTo>
                  <a:lnTo>
                    <a:pt x="10706" y="908"/>
                  </a:lnTo>
                  <a:lnTo>
                    <a:pt x="21037" y="11980"/>
                  </a:lnTo>
                  <a:lnTo>
                    <a:pt x="21600" y="12887"/>
                  </a:lnTo>
                  <a:lnTo>
                    <a:pt x="21600" y="14703"/>
                  </a:lnTo>
                  <a:lnTo>
                    <a:pt x="21412" y="15792"/>
                  </a:lnTo>
                  <a:lnTo>
                    <a:pt x="20661" y="16336"/>
                  </a:lnTo>
                  <a:lnTo>
                    <a:pt x="15777" y="21055"/>
                  </a:lnTo>
                  <a:lnTo>
                    <a:pt x="14838" y="21418"/>
                  </a:lnTo>
                  <a:lnTo>
                    <a:pt x="13899" y="21600"/>
                  </a:lnTo>
                  <a:lnTo>
                    <a:pt x="12960" y="21600"/>
                  </a:lnTo>
                  <a:lnTo>
                    <a:pt x="12021" y="21418"/>
                  </a:lnTo>
                  <a:lnTo>
                    <a:pt x="11270" y="20692"/>
                  </a:lnTo>
                  <a:lnTo>
                    <a:pt x="939" y="9802"/>
                  </a:lnTo>
                  <a:lnTo>
                    <a:pt x="188" y="8713"/>
                  </a:lnTo>
                  <a:lnTo>
                    <a:pt x="0" y="7805"/>
                  </a:lnTo>
                  <a:lnTo>
                    <a:pt x="0" y="6897"/>
                  </a:lnTo>
                  <a:lnTo>
                    <a:pt x="188" y="5990"/>
                  </a:lnTo>
                  <a:lnTo>
                    <a:pt x="939" y="5264"/>
                  </a:lnTo>
                  <a:lnTo>
                    <a:pt x="6010" y="726"/>
                  </a:lnTo>
                  <a:lnTo>
                    <a:pt x="6762" y="363"/>
                  </a:lnTo>
                  <a:lnTo>
                    <a:pt x="7701"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2" name="Shape 1002"/>
            <p:cNvSpPr/>
            <p:nvPr/>
          </p:nvSpPr>
          <p:spPr>
            <a:xfrm>
              <a:off x="-1" y="381510"/>
              <a:ext cx="181453" cy="237284"/>
            </a:xfrm>
            <a:custGeom>
              <a:avLst/>
              <a:gdLst/>
              <a:ahLst/>
              <a:cxnLst>
                <a:cxn ang="0">
                  <a:pos x="wd2" y="hd2"/>
                </a:cxn>
                <a:cxn ang="5400000">
                  <a:pos x="wd2" y="hd2"/>
                </a:cxn>
                <a:cxn ang="10800000">
                  <a:pos x="wd2" y="hd2"/>
                </a:cxn>
                <a:cxn ang="16200000">
                  <a:pos x="wd2" y="hd2"/>
                </a:cxn>
              </a:cxnLst>
              <a:rect l="0" t="0" r="r" b="b"/>
              <a:pathLst>
                <a:path w="21600" h="21600" extrusionOk="0">
                  <a:moveTo>
                    <a:pt x="3323" y="0"/>
                  </a:moveTo>
                  <a:lnTo>
                    <a:pt x="4708" y="0"/>
                  </a:lnTo>
                  <a:lnTo>
                    <a:pt x="5815" y="847"/>
                  </a:lnTo>
                  <a:lnTo>
                    <a:pt x="21046" y="18000"/>
                  </a:lnTo>
                  <a:lnTo>
                    <a:pt x="21600" y="18635"/>
                  </a:lnTo>
                  <a:lnTo>
                    <a:pt x="21600" y="19482"/>
                  </a:lnTo>
                  <a:lnTo>
                    <a:pt x="20492" y="20118"/>
                  </a:lnTo>
                  <a:lnTo>
                    <a:pt x="19108" y="21176"/>
                  </a:lnTo>
                  <a:lnTo>
                    <a:pt x="18277" y="21600"/>
                  </a:lnTo>
                  <a:lnTo>
                    <a:pt x="15785" y="20965"/>
                  </a:lnTo>
                  <a:lnTo>
                    <a:pt x="554" y="3812"/>
                  </a:lnTo>
                  <a:lnTo>
                    <a:pt x="0" y="2541"/>
                  </a:lnTo>
                  <a:lnTo>
                    <a:pt x="0" y="1906"/>
                  </a:lnTo>
                  <a:lnTo>
                    <a:pt x="831" y="1059"/>
                  </a:lnTo>
                  <a:lnTo>
                    <a:pt x="2492" y="424"/>
                  </a:lnTo>
                  <a:lnTo>
                    <a:pt x="3323"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3" name="Shape 1003"/>
            <p:cNvSpPr/>
            <p:nvPr/>
          </p:nvSpPr>
          <p:spPr>
            <a:xfrm>
              <a:off x="232628" y="674621"/>
              <a:ext cx="214019" cy="204714"/>
            </a:xfrm>
            <a:custGeom>
              <a:avLst/>
              <a:gdLst/>
              <a:ahLst/>
              <a:cxnLst>
                <a:cxn ang="0">
                  <a:pos x="wd2" y="hd2"/>
                </a:cxn>
                <a:cxn ang="5400000">
                  <a:pos x="wd2" y="hd2"/>
                </a:cxn>
                <a:cxn ang="10800000">
                  <a:pos x="wd2" y="hd2"/>
                </a:cxn>
                <a:cxn ang="16200000">
                  <a:pos x="wd2" y="hd2"/>
                </a:cxn>
              </a:cxnLst>
              <a:rect l="0" t="0" r="r" b="b"/>
              <a:pathLst>
                <a:path w="21600" h="21600" extrusionOk="0">
                  <a:moveTo>
                    <a:pt x="3217" y="0"/>
                  </a:moveTo>
                  <a:lnTo>
                    <a:pt x="4366" y="485"/>
                  </a:lnTo>
                  <a:lnTo>
                    <a:pt x="20681" y="16989"/>
                  </a:lnTo>
                  <a:lnTo>
                    <a:pt x="21600" y="17717"/>
                  </a:lnTo>
                  <a:lnTo>
                    <a:pt x="21600" y="18445"/>
                  </a:lnTo>
                  <a:lnTo>
                    <a:pt x="21140" y="19416"/>
                  </a:lnTo>
                  <a:lnTo>
                    <a:pt x="19991" y="21115"/>
                  </a:lnTo>
                  <a:lnTo>
                    <a:pt x="19072" y="21600"/>
                  </a:lnTo>
                  <a:lnTo>
                    <a:pt x="17923" y="21600"/>
                  </a:lnTo>
                  <a:lnTo>
                    <a:pt x="17234" y="21115"/>
                  </a:lnTo>
                  <a:lnTo>
                    <a:pt x="460" y="4611"/>
                  </a:lnTo>
                  <a:lnTo>
                    <a:pt x="0" y="3883"/>
                  </a:lnTo>
                  <a:lnTo>
                    <a:pt x="0" y="2670"/>
                  </a:lnTo>
                  <a:lnTo>
                    <a:pt x="460" y="1699"/>
                  </a:lnTo>
                  <a:lnTo>
                    <a:pt x="1609" y="485"/>
                  </a:lnTo>
                  <a:lnTo>
                    <a:pt x="2528" y="0"/>
                  </a:lnTo>
                  <a:lnTo>
                    <a:pt x="3217"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4" name="Shape 1004"/>
            <p:cNvSpPr/>
            <p:nvPr/>
          </p:nvSpPr>
          <p:spPr>
            <a:xfrm>
              <a:off x="344290" y="763021"/>
              <a:ext cx="279155" cy="265199"/>
            </a:xfrm>
            <a:custGeom>
              <a:avLst/>
              <a:gdLst/>
              <a:ahLst/>
              <a:cxnLst>
                <a:cxn ang="0">
                  <a:pos x="wd2" y="hd2"/>
                </a:cxn>
                <a:cxn ang="5400000">
                  <a:pos x="wd2" y="hd2"/>
                </a:cxn>
                <a:cxn ang="10800000">
                  <a:pos x="wd2" y="hd2"/>
                </a:cxn>
                <a:cxn ang="16200000">
                  <a:pos x="wd2" y="hd2"/>
                </a:cxn>
              </a:cxnLst>
              <a:rect l="0" t="0" r="r" b="b"/>
              <a:pathLst>
                <a:path w="21600" h="21600" extrusionOk="0">
                  <a:moveTo>
                    <a:pt x="6783" y="3979"/>
                  </a:moveTo>
                  <a:lnTo>
                    <a:pt x="3392" y="8905"/>
                  </a:lnTo>
                  <a:lnTo>
                    <a:pt x="14817" y="18000"/>
                  </a:lnTo>
                  <a:lnTo>
                    <a:pt x="18208" y="12884"/>
                  </a:lnTo>
                  <a:lnTo>
                    <a:pt x="6783" y="3979"/>
                  </a:lnTo>
                  <a:close/>
                  <a:moveTo>
                    <a:pt x="6783" y="0"/>
                  </a:moveTo>
                  <a:lnTo>
                    <a:pt x="8569" y="758"/>
                  </a:lnTo>
                  <a:lnTo>
                    <a:pt x="20350" y="10232"/>
                  </a:lnTo>
                  <a:lnTo>
                    <a:pt x="21243" y="10800"/>
                  </a:lnTo>
                  <a:lnTo>
                    <a:pt x="21600" y="11937"/>
                  </a:lnTo>
                  <a:lnTo>
                    <a:pt x="21600" y="13832"/>
                  </a:lnTo>
                  <a:lnTo>
                    <a:pt x="20886" y="14779"/>
                  </a:lnTo>
                  <a:lnTo>
                    <a:pt x="17316" y="20463"/>
                  </a:lnTo>
                  <a:lnTo>
                    <a:pt x="16245" y="21032"/>
                  </a:lnTo>
                  <a:lnTo>
                    <a:pt x="15709" y="21411"/>
                  </a:lnTo>
                  <a:lnTo>
                    <a:pt x="14817" y="21600"/>
                  </a:lnTo>
                  <a:lnTo>
                    <a:pt x="13924" y="21411"/>
                  </a:lnTo>
                  <a:lnTo>
                    <a:pt x="12853" y="21032"/>
                  </a:lnTo>
                  <a:lnTo>
                    <a:pt x="1250" y="11558"/>
                  </a:lnTo>
                  <a:lnTo>
                    <a:pt x="357" y="10800"/>
                  </a:lnTo>
                  <a:lnTo>
                    <a:pt x="0" y="9853"/>
                  </a:lnTo>
                  <a:lnTo>
                    <a:pt x="0" y="7958"/>
                  </a:lnTo>
                  <a:lnTo>
                    <a:pt x="536" y="7011"/>
                  </a:lnTo>
                  <a:lnTo>
                    <a:pt x="4284" y="1705"/>
                  </a:lnTo>
                  <a:lnTo>
                    <a:pt x="4820" y="758"/>
                  </a:lnTo>
                  <a:lnTo>
                    <a:pt x="5891" y="379"/>
                  </a:lnTo>
                  <a:lnTo>
                    <a:pt x="6783"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5" name="Shape 1005"/>
            <p:cNvSpPr/>
            <p:nvPr/>
          </p:nvSpPr>
          <p:spPr>
            <a:xfrm>
              <a:off x="530393" y="916554"/>
              <a:ext cx="241934" cy="167494"/>
            </a:xfrm>
            <a:custGeom>
              <a:avLst/>
              <a:gdLst/>
              <a:ahLst/>
              <a:cxnLst>
                <a:cxn ang="0">
                  <a:pos x="wd2" y="hd2"/>
                </a:cxn>
                <a:cxn ang="5400000">
                  <a:pos x="wd2" y="hd2"/>
                </a:cxn>
                <a:cxn ang="10800000">
                  <a:pos x="wd2" y="hd2"/>
                </a:cxn>
                <a:cxn ang="16200000">
                  <a:pos x="wd2" y="hd2"/>
                </a:cxn>
              </a:cxnLst>
              <a:rect l="0" t="0" r="r" b="b"/>
              <a:pathLst>
                <a:path w="21600" h="21600" extrusionOk="0">
                  <a:moveTo>
                    <a:pt x="2445" y="0"/>
                  </a:moveTo>
                  <a:lnTo>
                    <a:pt x="3260" y="592"/>
                  </a:lnTo>
                  <a:lnTo>
                    <a:pt x="20785" y="14795"/>
                  </a:lnTo>
                  <a:lnTo>
                    <a:pt x="21600" y="15978"/>
                  </a:lnTo>
                  <a:lnTo>
                    <a:pt x="21600" y="18345"/>
                  </a:lnTo>
                  <a:lnTo>
                    <a:pt x="20785" y="19825"/>
                  </a:lnTo>
                  <a:lnTo>
                    <a:pt x="20174" y="21008"/>
                  </a:lnTo>
                  <a:lnTo>
                    <a:pt x="19358" y="21600"/>
                  </a:lnTo>
                  <a:lnTo>
                    <a:pt x="18340" y="21008"/>
                  </a:lnTo>
                  <a:lnTo>
                    <a:pt x="1019" y="6805"/>
                  </a:lnTo>
                  <a:lnTo>
                    <a:pt x="408" y="5622"/>
                  </a:lnTo>
                  <a:lnTo>
                    <a:pt x="0" y="4734"/>
                  </a:lnTo>
                  <a:lnTo>
                    <a:pt x="408" y="2959"/>
                  </a:lnTo>
                  <a:lnTo>
                    <a:pt x="1019" y="1479"/>
                  </a:lnTo>
                  <a:lnTo>
                    <a:pt x="1834" y="592"/>
                  </a:lnTo>
                  <a:lnTo>
                    <a:pt x="2445"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6" name="Shape 1006"/>
            <p:cNvSpPr/>
            <p:nvPr/>
          </p:nvSpPr>
          <p:spPr>
            <a:xfrm>
              <a:off x="669970" y="967734"/>
              <a:ext cx="288460" cy="241935"/>
            </a:xfrm>
            <a:custGeom>
              <a:avLst/>
              <a:gdLst/>
              <a:ahLst/>
              <a:cxnLst>
                <a:cxn ang="0">
                  <a:pos x="wd2" y="hd2"/>
                </a:cxn>
                <a:cxn ang="5400000">
                  <a:pos x="wd2" y="hd2"/>
                </a:cxn>
                <a:cxn ang="10800000">
                  <a:pos x="wd2" y="hd2"/>
                </a:cxn>
                <a:cxn ang="16200000">
                  <a:pos x="wd2" y="hd2"/>
                </a:cxn>
              </a:cxnLst>
              <a:rect l="0" t="0" r="r" b="b"/>
              <a:pathLst>
                <a:path w="21600" h="21600" extrusionOk="0">
                  <a:moveTo>
                    <a:pt x="5923" y="3984"/>
                  </a:moveTo>
                  <a:lnTo>
                    <a:pt x="3310" y="10485"/>
                  </a:lnTo>
                  <a:lnTo>
                    <a:pt x="15677" y="17616"/>
                  </a:lnTo>
                  <a:lnTo>
                    <a:pt x="18290" y="11115"/>
                  </a:lnTo>
                  <a:lnTo>
                    <a:pt x="5923" y="3984"/>
                  </a:lnTo>
                  <a:close/>
                  <a:moveTo>
                    <a:pt x="6271" y="0"/>
                  </a:moveTo>
                  <a:lnTo>
                    <a:pt x="7142" y="210"/>
                  </a:lnTo>
                  <a:lnTo>
                    <a:pt x="19858" y="7969"/>
                  </a:lnTo>
                  <a:lnTo>
                    <a:pt x="20729" y="8598"/>
                  </a:lnTo>
                  <a:lnTo>
                    <a:pt x="21252" y="9227"/>
                  </a:lnTo>
                  <a:lnTo>
                    <a:pt x="21600" y="10485"/>
                  </a:lnTo>
                  <a:lnTo>
                    <a:pt x="21600" y="11534"/>
                  </a:lnTo>
                  <a:lnTo>
                    <a:pt x="21252" y="13002"/>
                  </a:lnTo>
                  <a:lnTo>
                    <a:pt x="18639" y="19503"/>
                  </a:lnTo>
                  <a:lnTo>
                    <a:pt x="17942" y="20551"/>
                  </a:lnTo>
                  <a:lnTo>
                    <a:pt x="17071" y="21181"/>
                  </a:lnTo>
                  <a:lnTo>
                    <a:pt x="16548" y="21600"/>
                  </a:lnTo>
                  <a:lnTo>
                    <a:pt x="15329" y="21600"/>
                  </a:lnTo>
                  <a:lnTo>
                    <a:pt x="14458" y="21181"/>
                  </a:lnTo>
                  <a:lnTo>
                    <a:pt x="1742" y="13631"/>
                  </a:lnTo>
                  <a:lnTo>
                    <a:pt x="871" y="13002"/>
                  </a:lnTo>
                  <a:lnTo>
                    <a:pt x="174" y="12163"/>
                  </a:lnTo>
                  <a:lnTo>
                    <a:pt x="0" y="11115"/>
                  </a:lnTo>
                  <a:lnTo>
                    <a:pt x="0" y="10066"/>
                  </a:lnTo>
                  <a:lnTo>
                    <a:pt x="174" y="9017"/>
                  </a:lnTo>
                  <a:lnTo>
                    <a:pt x="2961" y="2097"/>
                  </a:lnTo>
                  <a:lnTo>
                    <a:pt x="3484" y="1049"/>
                  </a:lnTo>
                  <a:lnTo>
                    <a:pt x="4529" y="210"/>
                  </a:lnTo>
                  <a:lnTo>
                    <a:pt x="5400" y="0"/>
                  </a:lnTo>
                  <a:lnTo>
                    <a:pt x="6271"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7" name="Shape 1007"/>
            <p:cNvSpPr/>
            <p:nvPr/>
          </p:nvSpPr>
          <p:spPr>
            <a:xfrm>
              <a:off x="870029" y="1102657"/>
              <a:ext cx="251239" cy="153537"/>
            </a:xfrm>
            <a:custGeom>
              <a:avLst/>
              <a:gdLst/>
              <a:ahLst/>
              <a:cxnLst>
                <a:cxn ang="0">
                  <a:pos x="wd2" y="hd2"/>
                </a:cxn>
                <a:cxn ang="5400000">
                  <a:pos x="wd2" y="hd2"/>
                </a:cxn>
                <a:cxn ang="10800000">
                  <a:pos x="wd2" y="hd2"/>
                </a:cxn>
                <a:cxn ang="16200000">
                  <a:pos x="wd2" y="hd2"/>
                </a:cxn>
              </a:cxnLst>
              <a:rect l="0" t="0" r="r" b="b"/>
              <a:pathLst>
                <a:path w="21600" h="21600" extrusionOk="0">
                  <a:moveTo>
                    <a:pt x="2221" y="0"/>
                  </a:moveTo>
                  <a:lnTo>
                    <a:pt x="2826" y="322"/>
                  </a:lnTo>
                  <a:lnTo>
                    <a:pt x="20994" y="14185"/>
                  </a:lnTo>
                  <a:lnTo>
                    <a:pt x="21398" y="15475"/>
                  </a:lnTo>
                  <a:lnTo>
                    <a:pt x="21600" y="16442"/>
                  </a:lnTo>
                  <a:lnTo>
                    <a:pt x="21600" y="17731"/>
                  </a:lnTo>
                  <a:lnTo>
                    <a:pt x="20994" y="19988"/>
                  </a:lnTo>
                  <a:lnTo>
                    <a:pt x="20187" y="20955"/>
                  </a:lnTo>
                  <a:lnTo>
                    <a:pt x="19581" y="21600"/>
                  </a:lnTo>
                  <a:lnTo>
                    <a:pt x="18774" y="20955"/>
                  </a:lnTo>
                  <a:lnTo>
                    <a:pt x="807" y="7093"/>
                  </a:lnTo>
                  <a:lnTo>
                    <a:pt x="404" y="6125"/>
                  </a:lnTo>
                  <a:lnTo>
                    <a:pt x="0" y="4836"/>
                  </a:lnTo>
                  <a:lnTo>
                    <a:pt x="0" y="3869"/>
                  </a:lnTo>
                  <a:lnTo>
                    <a:pt x="807" y="1612"/>
                  </a:lnTo>
                  <a:lnTo>
                    <a:pt x="1413" y="322"/>
                  </a:lnTo>
                  <a:lnTo>
                    <a:pt x="2221"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8" name="Shape 1008"/>
            <p:cNvSpPr/>
            <p:nvPr/>
          </p:nvSpPr>
          <p:spPr>
            <a:xfrm>
              <a:off x="1018911" y="1139878"/>
              <a:ext cx="288460" cy="232629"/>
            </a:xfrm>
            <a:custGeom>
              <a:avLst/>
              <a:gdLst/>
              <a:ahLst/>
              <a:cxnLst>
                <a:cxn ang="0">
                  <a:pos x="wd2" y="hd2"/>
                </a:cxn>
                <a:cxn ang="5400000">
                  <a:pos x="wd2" y="hd2"/>
                </a:cxn>
                <a:cxn ang="10800000">
                  <a:pos x="wd2" y="hd2"/>
                </a:cxn>
                <a:cxn ang="16200000">
                  <a:pos x="wd2" y="hd2"/>
                </a:cxn>
              </a:cxnLst>
              <a:rect l="0" t="0" r="r" b="b"/>
              <a:pathLst>
                <a:path w="21600" h="21600" extrusionOk="0">
                  <a:moveTo>
                    <a:pt x="5748" y="4188"/>
                  </a:moveTo>
                  <a:lnTo>
                    <a:pt x="3310" y="11020"/>
                  </a:lnTo>
                  <a:lnTo>
                    <a:pt x="16200" y="17412"/>
                  </a:lnTo>
                  <a:lnTo>
                    <a:pt x="18290" y="10580"/>
                  </a:lnTo>
                  <a:lnTo>
                    <a:pt x="5748" y="4188"/>
                  </a:lnTo>
                  <a:close/>
                  <a:moveTo>
                    <a:pt x="5748" y="0"/>
                  </a:moveTo>
                  <a:lnTo>
                    <a:pt x="6619" y="441"/>
                  </a:lnTo>
                  <a:lnTo>
                    <a:pt x="19858" y="7273"/>
                  </a:lnTo>
                  <a:lnTo>
                    <a:pt x="20729" y="7494"/>
                  </a:lnTo>
                  <a:lnTo>
                    <a:pt x="21426" y="8816"/>
                  </a:lnTo>
                  <a:lnTo>
                    <a:pt x="21600" y="9918"/>
                  </a:lnTo>
                  <a:lnTo>
                    <a:pt x="21600" y="11020"/>
                  </a:lnTo>
                  <a:lnTo>
                    <a:pt x="21426" y="12122"/>
                  </a:lnTo>
                  <a:lnTo>
                    <a:pt x="18987" y="19396"/>
                  </a:lnTo>
                  <a:lnTo>
                    <a:pt x="18639" y="20498"/>
                  </a:lnTo>
                  <a:lnTo>
                    <a:pt x="17768" y="21380"/>
                  </a:lnTo>
                  <a:lnTo>
                    <a:pt x="16897" y="21600"/>
                  </a:lnTo>
                  <a:lnTo>
                    <a:pt x="14981" y="21600"/>
                  </a:lnTo>
                  <a:lnTo>
                    <a:pt x="1742" y="14327"/>
                  </a:lnTo>
                  <a:lnTo>
                    <a:pt x="1219" y="14106"/>
                  </a:lnTo>
                  <a:lnTo>
                    <a:pt x="697" y="13004"/>
                  </a:lnTo>
                  <a:lnTo>
                    <a:pt x="0" y="12122"/>
                  </a:lnTo>
                  <a:lnTo>
                    <a:pt x="0" y="11020"/>
                  </a:lnTo>
                  <a:lnTo>
                    <a:pt x="348" y="9478"/>
                  </a:lnTo>
                  <a:lnTo>
                    <a:pt x="2787" y="2204"/>
                  </a:lnTo>
                  <a:lnTo>
                    <a:pt x="3310" y="1102"/>
                  </a:lnTo>
                  <a:lnTo>
                    <a:pt x="4006" y="441"/>
                  </a:lnTo>
                  <a:lnTo>
                    <a:pt x="4877" y="0"/>
                  </a:lnTo>
                  <a:lnTo>
                    <a:pt x="5748"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09" name="Shape 1009"/>
            <p:cNvSpPr/>
            <p:nvPr/>
          </p:nvSpPr>
          <p:spPr>
            <a:xfrm>
              <a:off x="1223624" y="1270150"/>
              <a:ext cx="260545" cy="116316"/>
            </a:xfrm>
            <a:custGeom>
              <a:avLst/>
              <a:gdLst/>
              <a:ahLst/>
              <a:cxnLst>
                <a:cxn ang="0">
                  <a:pos x="wd2" y="hd2"/>
                </a:cxn>
                <a:cxn ang="5400000">
                  <a:pos x="wd2" y="hd2"/>
                </a:cxn>
                <a:cxn ang="10800000">
                  <a:pos x="wd2" y="hd2"/>
                </a:cxn>
                <a:cxn ang="16200000">
                  <a:pos x="wd2" y="hd2"/>
                </a:cxn>
              </a:cxnLst>
              <a:rect l="0" t="0" r="r" b="b"/>
              <a:pathLst>
                <a:path w="21600" h="21600" extrusionOk="0">
                  <a:moveTo>
                    <a:pt x="1736" y="0"/>
                  </a:moveTo>
                  <a:lnTo>
                    <a:pt x="2314" y="0"/>
                  </a:lnTo>
                  <a:lnTo>
                    <a:pt x="20636" y="12096"/>
                  </a:lnTo>
                  <a:lnTo>
                    <a:pt x="21407" y="13392"/>
                  </a:lnTo>
                  <a:lnTo>
                    <a:pt x="21600" y="15120"/>
                  </a:lnTo>
                  <a:lnTo>
                    <a:pt x="21600" y="16416"/>
                  </a:lnTo>
                  <a:lnTo>
                    <a:pt x="21407" y="19440"/>
                  </a:lnTo>
                  <a:lnTo>
                    <a:pt x="21021" y="20736"/>
                  </a:lnTo>
                  <a:lnTo>
                    <a:pt x="20443" y="21600"/>
                  </a:lnTo>
                  <a:lnTo>
                    <a:pt x="19286" y="21600"/>
                  </a:lnTo>
                  <a:lnTo>
                    <a:pt x="1350" y="9072"/>
                  </a:lnTo>
                  <a:lnTo>
                    <a:pt x="771" y="8208"/>
                  </a:lnTo>
                  <a:lnTo>
                    <a:pt x="0" y="6912"/>
                  </a:lnTo>
                  <a:lnTo>
                    <a:pt x="0" y="5184"/>
                  </a:lnTo>
                  <a:lnTo>
                    <a:pt x="771" y="2160"/>
                  </a:lnTo>
                  <a:lnTo>
                    <a:pt x="964" y="864"/>
                  </a:lnTo>
                  <a:lnTo>
                    <a:pt x="1736"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0" name="Shape 1010"/>
            <p:cNvSpPr/>
            <p:nvPr/>
          </p:nvSpPr>
          <p:spPr>
            <a:xfrm>
              <a:off x="1377160" y="1265498"/>
              <a:ext cx="288461" cy="214020"/>
            </a:xfrm>
            <a:custGeom>
              <a:avLst/>
              <a:gdLst/>
              <a:ahLst/>
              <a:cxnLst>
                <a:cxn ang="0">
                  <a:pos x="wd2" y="hd2"/>
                </a:cxn>
                <a:cxn ang="5400000">
                  <a:pos x="wd2" y="hd2"/>
                </a:cxn>
                <a:cxn ang="10800000">
                  <a:pos x="wd2" y="hd2"/>
                </a:cxn>
                <a:cxn ang="16200000">
                  <a:pos x="wd2" y="hd2"/>
                </a:cxn>
              </a:cxnLst>
              <a:rect l="0" t="0" r="r" b="b"/>
              <a:pathLst>
                <a:path w="21600" h="21600" extrusionOk="0">
                  <a:moveTo>
                    <a:pt x="4703" y="4461"/>
                  </a:moveTo>
                  <a:lnTo>
                    <a:pt x="3310" y="12209"/>
                  </a:lnTo>
                  <a:lnTo>
                    <a:pt x="16548" y="17139"/>
                  </a:lnTo>
                  <a:lnTo>
                    <a:pt x="18290" y="9391"/>
                  </a:lnTo>
                  <a:lnTo>
                    <a:pt x="4703" y="4461"/>
                  </a:lnTo>
                  <a:close/>
                  <a:moveTo>
                    <a:pt x="4529" y="0"/>
                  </a:moveTo>
                  <a:lnTo>
                    <a:pt x="5400" y="0"/>
                  </a:lnTo>
                  <a:lnTo>
                    <a:pt x="19161" y="5400"/>
                  </a:lnTo>
                  <a:lnTo>
                    <a:pt x="20206" y="5870"/>
                  </a:lnTo>
                  <a:lnTo>
                    <a:pt x="20729" y="6574"/>
                  </a:lnTo>
                  <a:lnTo>
                    <a:pt x="21252" y="7748"/>
                  </a:lnTo>
                  <a:lnTo>
                    <a:pt x="21600" y="8922"/>
                  </a:lnTo>
                  <a:lnTo>
                    <a:pt x="21252" y="10330"/>
                  </a:lnTo>
                  <a:lnTo>
                    <a:pt x="19858" y="18783"/>
                  </a:lnTo>
                  <a:lnTo>
                    <a:pt x="19161" y="19487"/>
                  </a:lnTo>
                  <a:lnTo>
                    <a:pt x="18639" y="20661"/>
                  </a:lnTo>
                  <a:lnTo>
                    <a:pt x="16897" y="21600"/>
                  </a:lnTo>
                  <a:lnTo>
                    <a:pt x="15852" y="21600"/>
                  </a:lnTo>
                  <a:lnTo>
                    <a:pt x="2090" y="16200"/>
                  </a:lnTo>
                  <a:lnTo>
                    <a:pt x="1394" y="15965"/>
                  </a:lnTo>
                  <a:lnTo>
                    <a:pt x="523" y="14791"/>
                  </a:lnTo>
                  <a:lnTo>
                    <a:pt x="348" y="13852"/>
                  </a:lnTo>
                  <a:lnTo>
                    <a:pt x="0" y="12678"/>
                  </a:lnTo>
                  <a:lnTo>
                    <a:pt x="0" y="11504"/>
                  </a:lnTo>
                  <a:lnTo>
                    <a:pt x="1742" y="2817"/>
                  </a:lnTo>
                  <a:lnTo>
                    <a:pt x="2090" y="1643"/>
                  </a:lnTo>
                  <a:lnTo>
                    <a:pt x="2961" y="939"/>
                  </a:lnTo>
                  <a:lnTo>
                    <a:pt x="3658" y="470"/>
                  </a:lnTo>
                  <a:lnTo>
                    <a:pt x="4529"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1" name="Shape 1011"/>
            <p:cNvSpPr/>
            <p:nvPr/>
          </p:nvSpPr>
          <p:spPr>
            <a:xfrm>
              <a:off x="3638310" y="502477"/>
              <a:ext cx="269850" cy="279155"/>
            </a:xfrm>
            <a:custGeom>
              <a:avLst/>
              <a:gdLst/>
              <a:ahLst/>
              <a:cxnLst>
                <a:cxn ang="0">
                  <a:pos x="wd2" y="hd2"/>
                </a:cxn>
                <a:cxn ang="5400000">
                  <a:pos x="wd2" y="hd2"/>
                </a:cxn>
                <a:cxn ang="10800000">
                  <a:pos x="wd2" y="hd2"/>
                </a:cxn>
                <a:cxn ang="16200000">
                  <a:pos x="wd2" y="hd2"/>
                </a:cxn>
              </a:cxnLst>
              <a:rect l="0" t="0" r="r" b="b"/>
              <a:pathLst>
                <a:path w="21600" h="21600" extrusionOk="0">
                  <a:moveTo>
                    <a:pt x="13593" y="3449"/>
                  </a:moveTo>
                  <a:lnTo>
                    <a:pt x="3724" y="14158"/>
                  </a:lnTo>
                  <a:lnTo>
                    <a:pt x="8193" y="18151"/>
                  </a:lnTo>
                  <a:lnTo>
                    <a:pt x="18062" y="7624"/>
                  </a:lnTo>
                  <a:lnTo>
                    <a:pt x="13593" y="3449"/>
                  </a:lnTo>
                  <a:close/>
                  <a:moveTo>
                    <a:pt x="13966" y="0"/>
                  </a:moveTo>
                  <a:lnTo>
                    <a:pt x="14897" y="363"/>
                  </a:lnTo>
                  <a:lnTo>
                    <a:pt x="15455" y="726"/>
                  </a:lnTo>
                  <a:lnTo>
                    <a:pt x="20669" y="5264"/>
                  </a:lnTo>
                  <a:lnTo>
                    <a:pt x="21414" y="5990"/>
                  </a:lnTo>
                  <a:lnTo>
                    <a:pt x="21600" y="6897"/>
                  </a:lnTo>
                  <a:lnTo>
                    <a:pt x="21600" y="7805"/>
                  </a:lnTo>
                  <a:lnTo>
                    <a:pt x="21414" y="8713"/>
                  </a:lnTo>
                  <a:lnTo>
                    <a:pt x="21041" y="9802"/>
                  </a:lnTo>
                  <a:lnTo>
                    <a:pt x="10800" y="20692"/>
                  </a:lnTo>
                  <a:lnTo>
                    <a:pt x="9683" y="21418"/>
                  </a:lnTo>
                  <a:lnTo>
                    <a:pt x="8752" y="21600"/>
                  </a:lnTo>
                  <a:lnTo>
                    <a:pt x="7821" y="21600"/>
                  </a:lnTo>
                  <a:lnTo>
                    <a:pt x="6890" y="21418"/>
                  </a:lnTo>
                  <a:lnTo>
                    <a:pt x="6145" y="21055"/>
                  </a:lnTo>
                  <a:lnTo>
                    <a:pt x="1117" y="16336"/>
                  </a:lnTo>
                  <a:lnTo>
                    <a:pt x="372" y="15792"/>
                  </a:lnTo>
                  <a:lnTo>
                    <a:pt x="0" y="14703"/>
                  </a:lnTo>
                  <a:lnTo>
                    <a:pt x="0" y="13795"/>
                  </a:lnTo>
                  <a:lnTo>
                    <a:pt x="745" y="11980"/>
                  </a:lnTo>
                  <a:lnTo>
                    <a:pt x="10986" y="908"/>
                  </a:lnTo>
                  <a:lnTo>
                    <a:pt x="11917" y="363"/>
                  </a:lnTo>
                  <a:lnTo>
                    <a:pt x="13034" y="0"/>
                  </a:lnTo>
                  <a:lnTo>
                    <a:pt x="13966"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2" name="Shape 1012"/>
            <p:cNvSpPr/>
            <p:nvPr/>
          </p:nvSpPr>
          <p:spPr>
            <a:xfrm>
              <a:off x="3791843" y="381510"/>
              <a:ext cx="181453" cy="237284"/>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9108" y="424"/>
                  </a:lnTo>
                  <a:lnTo>
                    <a:pt x="20492" y="1059"/>
                  </a:lnTo>
                  <a:lnTo>
                    <a:pt x="21600" y="1906"/>
                  </a:lnTo>
                  <a:lnTo>
                    <a:pt x="21600" y="3812"/>
                  </a:lnTo>
                  <a:lnTo>
                    <a:pt x="5815" y="20965"/>
                  </a:lnTo>
                  <a:lnTo>
                    <a:pt x="4708" y="21176"/>
                  </a:lnTo>
                  <a:lnTo>
                    <a:pt x="3877" y="21600"/>
                  </a:lnTo>
                  <a:lnTo>
                    <a:pt x="2492" y="21176"/>
                  </a:lnTo>
                  <a:lnTo>
                    <a:pt x="1108" y="20118"/>
                  </a:lnTo>
                  <a:lnTo>
                    <a:pt x="0" y="19482"/>
                  </a:lnTo>
                  <a:lnTo>
                    <a:pt x="0" y="18635"/>
                  </a:lnTo>
                  <a:lnTo>
                    <a:pt x="554" y="18000"/>
                  </a:lnTo>
                  <a:lnTo>
                    <a:pt x="16338" y="847"/>
                  </a:lnTo>
                  <a:lnTo>
                    <a:pt x="16892" y="0"/>
                  </a:lnTo>
                  <a:lnTo>
                    <a:pt x="18277"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3" name="Shape 1013"/>
            <p:cNvSpPr/>
            <p:nvPr/>
          </p:nvSpPr>
          <p:spPr>
            <a:xfrm>
              <a:off x="3526648" y="674621"/>
              <a:ext cx="218673" cy="204714"/>
            </a:xfrm>
            <a:custGeom>
              <a:avLst/>
              <a:gdLst/>
              <a:ahLst/>
              <a:cxnLst>
                <a:cxn ang="0">
                  <a:pos x="wd2" y="hd2"/>
                </a:cxn>
                <a:cxn ang="5400000">
                  <a:pos x="wd2" y="hd2"/>
                </a:cxn>
                <a:cxn ang="10800000">
                  <a:pos x="wd2" y="hd2"/>
                </a:cxn>
                <a:cxn ang="16200000">
                  <a:pos x="wd2" y="hd2"/>
                </a:cxn>
              </a:cxnLst>
              <a:rect l="0" t="0" r="r" b="b"/>
              <a:pathLst>
                <a:path w="21600" h="21600" extrusionOk="0">
                  <a:moveTo>
                    <a:pt x="18581" y="0"/>
                  </a:moveTo>
                  <a:lnTo>
                    <a:pt x="19277" y="0"/>
                  </a:lnTo>
                  <a:lnTo>
                    <a:pt x="20206" y="485"/>
                  </a:lnTo>
                  <a:lnTo>
                    <a:pt x="21368" y="1699"/>
                  </a:lnTo>
                  <a:lnTo>
                    <a:pt x="21600" y="2670"/>
                  </a:lnTo>
                  <a:lnTo>
                    <a:pt x="21600" y="3883"/>
                  </a:lnTo>
                  <a:lnTo>
                    <a:pt x="21368" y="4611"/>
                  </a:lnTo>
                  <a:lnTo>
                    <a:pt x="4413" y="21115"/>
                  </a:lnTo>
                  <a:lnTo>
                    <a:pt x="3716" y="21600"/>
                  </a:lnTo>
                  <a:lnTo>
                    <a:pt x="2323" y="21600"/>
                  </a:lnTo>
                  <a:lnTo>
                    <a:pt x="1626" y="21115"/>
                  </a:lnTo>
                  <a:lnTo>
                    <a:pt x="929" y="19416"/>
                  </a:lnTo>
                  <a:lnTo>
                    <a:pt x="0" y="18445"/>
                  </a:lnTo>
                  <a:lnTo>
                    <a:pt x="0" y="17717"/>
                  </a:lnTo>
                  <a:lnTo>
                    <a:pt x="929" y="16989"/>
                  </a:lnTo>
                  <a:lnTo>
                    <a:pt x="17652" y="485"/>
                  </a:lnTo>
                  <a:lnTo>
                    <a:pt x="18581"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4" name="Shape 1014"/>
            <p:cNvSpPr/>
            <p:nvPr/>
          </p:nvSpPr>
          <p:spPr>
            <a:xfrm>
              <a:off x="3349850" y="763021"/>
              <a:ext cx="283809" cy="265199"/>
            </a:xfrm>
            <a:custGeom>
              <a:avLst/>
              <a:gdLst/>
              <a:ahLst/>
              <a:cxnLst>
                <a:cxn ang="0">
                  <a:pos x="wd2" y="hd2"/>
                </a:cxn>
                <a:cxn ang="5400000">
                  <a:pos x="wd2" y="hd2"/>
                </a:cxn>
                <a:cxn ang="10800000">
                  <a:pos x="wd2" y="hd2"/>
                </a:cxn>
                <a:cxn ang="16200000">
                  <a:pos x="wd2" y="hd2"/>
                </a:cxn>
              </a:cxnLst>
              <a:rect l="0" t="0" r="r" b="b"/>
              <a:pathLst>
                <a:path w="21600" h="21600" extrusionOk="0">
                  <a:moveTo>
                    <a:pt x="14576" y="3979"/>
                  </a:moveTo>
                  <a:lnTo>
                    <a:pt x="3337" y="12884"/>
                  </a:lnTo>
                  <a:lnTo>
                    <a:pt x="7024" y="18000"/>
                  </a:lnTo>
                  <a:lnTo>
                    <a:pt x="18263" y="8905"/>
                  </a:lnTo>
                  <a:lnTo>
                    <a:pt x="14576" y="3979"/>
                  </a:lnTo>
                  <a:close/>
                  <a:moveTo>
                    <a:pt x="14576" y="0"/>
                  </a:moveTo>
                  <a:lnTo>
                    <a:pt x="16332" y="758"/>
                  </a:lnTo>
                  <a:lnTo>
                    <a:pt x="17034" y="1705"/>
                  </a:lnTo>
                  <a:lnTo>
                    <a:pt x="20898" y="7011"/>
                  </a:lnTo>
                  <a:lnTo>
                    <a:pt x="21600" y="8905"/>
                  </a:lnTo>
                  <a:lnTo>
                    <a:pt x="20898" y="10800"/>
                  </a:lnTo>
                  <a:lnTo>
                    <a:pt x="20371" y="11558"/>
                  </a:lnTo>
                  <a:lnTo>
                    <a:pt x="8429" y="21032"/>
                  </a:lnTo>
                  <a:lnTo>
                    <a:pt x="7902" y="21411"/>
                  </a:lnTo>
                  <a:lnTo>
                    <a:pt x="7024" y="21600"/>
                  </a:lnTo>
                  <a:lnTo>
                    <a:pt x="6146" y="21411"/>
                  </a:lnTo>
                  <a:lnTo>
                    <a:pt x="5093" y="21032"/>
                  </a:lnTo>
                  <a:lnTo>
                    <a:pt x="4215" y="20463"/>
                  </a:lnTo>
                  <a:lnTo>
                    <a:pt x="702" y="14779"/>
                  </a:lnTo>
                  <a:lnTo>
                    <a:pt x="0" y="13832"/>
                  </a:lnTo>
                  <a:lnTo>
                    <a:pt x="0" y="11937"/>
                  </a:lnTo>
                  <a:lnTo>
                    <a:pt x="702" y="10800"/>
                  </a:lnTo>
                  <a:lnTo>
                    <a:pt x="1229" y="10232"/>
                  </a:lnTo>
                  <a:lnTo>
                    <a:pt x="12820" y="758"/>
                  </a:lnTo>
                  <a:lnTo>
                    <a:pt x="14576"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5" name="Shape 1015"/>
            <p:cNvSpPr/>
            <p:nvPr/>
          </p:nvSpPr>
          <p:spPr>
            <a:xfrm>
              <a:off x="3200965" y="916554"/>
              <a:ext cx="246589" cy="167494"/>
            </a:xfrm>
            <a:custGeom>
              <a:avLst/>
              <a:gdLst/>
              <a:ahLst/>
              <a:cxnLst>
                <a:cxn ang="0">
                  <a:pos x="wd2" y="hd2"/>
                </a:cxn>
                <a:cxn ang="5400000">
                  <a:pos x="wd2" y="hd2"/>
                </a:cxn>
                <a:cxn ang="10800000">
                  <a:pos x="wd2" y="hd2"/>
                </a:cxn>
                <a:cxn ang="16200000">
                  <a:pos x="wd2" y="hd2"/>
                </a:cxn>
              </a:cxnLst>
              <a:rect l="0" t="0" r="r" b="b"/>
              <a:pathLst>
                <a:path w="21600" h="21600" extrusionOk="0">
                  <a:moveTo>
                    <a:pt x="18951" y="0"/>
                  </a:moveTo>
                  <a:lnTo>
                    <a:pt x="19766" y="592"/>
                  </a:lnTo>
                  <a:lnTo>
                    <a:pt x="20377" y="1479"/>
                  </a:lnTo>
                  <a:lnTo>
                    <a:pt x="21192" y="2959"/>
                  </a:lnTo>
                  <a:lnTo>
                    <a:pt x="21600" y="4142"/>
                  </a:lnTo>
                  <a:lnTo>
                    <a:pt x="21600" y="5030"/>
                  </a:lnTo>
                  <a:lnTo>
                    <a:pt x="20377" y="6805"/>
                  </a:lnTo>
                  <a:lnTo>
                    <a:pt x="3260" y="21008"/>
                  </a:lnTo>
                  <a:lnTo>
                    <a:pt x="2445" y="21600"/>
                  </a:lnTo>
                  <a:lnTo>
                    <a:pt x="1426" y="21008"/>
                  </a:lnTo>
                  <a:lnTo>
                    <a:pt x="1019" y="19825"/>
                  </a:lnTo>
                  <a:lnTo>
                    <a:pt x="408" y="18345"/>
                  </a:lnTo>
                  <a:lnTo>
                    <a:pt x="0" y="16866"/>
                  </a:lnTo>
                  <a:lnTo>
                    <a:pt x="408" y="15978"/>
                  </a:lnTo>
                  <a:lnTo>
                    <a:pt x="815" y="14795"/>
                  </a:lnTo>
                  <a:lnTo>
                    <a:pt x="18340" y="592"/>
                  </a:lnTo>
                  <a:lnTo>
                    <a:pt x="18951"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6" name="Shape 1016"/>
            <p:cNvSpPr/>
            <p:nvPr/>
          </p:nvSpPr>
          <p:spPr>
            <a:xfrm>
              <a:off x="3014862" y="967734"/>
              <a:ext cx="293115" cy="241935"/>
            </a:xfrm>
            <a:custGeom>
              <a:avLst/>
              <a:gdLst/>
              <a:ahLst/>
              <a:cxnLst>
                <a:cxn ang="0">
                  <a:pos x="wd2" y="hd2"/>
                </a:cxn>
                <a:cxn ang="5400000">
                  <a:pos x="wd2" y="hd2"/>
                </a:cxn>
                <a:cxn ang="10800000">
                  <a:pos x="wd2" y="hd2"/>
                </a:cxn>
                <a:cxn ang="16200000">
                  <a:pos x="wd2" y="hd2"/>
                </a:cxn>
              </a:cxnLst>
              <a:rect l="0" t="0" r="r" b="b"/>
              <a:pathLst>
                <a:path w="21600" h="21600" extrusionOk="0">
                  <a:moveTo>
                    <a:pt x="15677" y="3984"/>
                  </a:moveTo>
                  <a:lnTo>
                    <a:pt x="3310" y="11115"/>
                  </a:lnTo>
                  <a:lnTo>
                    <a:pt x="5923" y="17616"/>
                  </a:lnTo>
                  <a:lnTo>
                    <a:pt x="18290" y="10485"/>
                  </a:lnTo>
                  <a:lnTo>
                    <a:pt x="15677" y="3984"/>
                  </a:lnTo>
                  <a:close/>
                  <a:moveTo>
                    <a:pt x="15677" y="0"/>
                  </a:moveTo>
                  <a:lnTo>
                    <a:pt x="16548" y="0"/>
                  </a:lnTo>
                  <a:lnTo>
                    <a:pt x="17071" y="210"/>
                  </a:lnTo>
                  <a:lnTo>
                    <a:pt x="17942" y="1049"/>
                  </a:lnTo>
                  <a:lnTo>
                    <a:pt x="18639" y="2097"/>
                  </a:lnTo>
                  <a:lnTo>
                    <a:pt x="21252" y="9017"/>
                  </a:lnTo>
                  <a:lnTo>
                    <a:pt x="21600" y="10066"/>
                  </a:lnTo>
                  <a:lnTo>
                    <a:pt x="21600" y="11115"/>
                  </a:lnTo>
                  <a:lnTo>
                    <a:pt x="21252" y="12163"/>
                  </a:lnTo>
                  <a:lnTo>
                    <a:pt x="20729" y="13002"/>
                  </a:lnTo>
                  <a:lnTo>
                    <a:pt x="20032" y="13631"/>
                  </a:lnTo>
                  <a:lnTo>
                    <a:pt x="7142" y="21181"/>
                  </a:lnTo>
                  <a:lnTo>
                    <a:pt x="6271" y="21600"/>
                  </a:lnTo>
                  <a:lnTo>
                    <a:pt x="5400" y="21600"/>
                  </a:lnTo>
                  <a:lnTo>
                    <a:pt x="4529" y="21181"/>
                  </a:lnTo>
                  <a:lnTo>
                    <a:pt x="3484" y="20551"/>
                  </a:lnTo>
                  <a:lnTo>
                    <a:pt x="2961" y="19503"/>
                  </a:lnTo>
                  <a:lnTo>
                    <a:pt x="174" y="13002"/>
                  </a:lnTo>
                  <a:lnTo>
                    <a:pt x="0" y="11534"/>
                  </a:lnTo>
                  <a:lnTo>
                    <a:pt x="0" y="10485"/>
                  </a:lnTo>
                  <a:lnTo>
                    <a:pt x="174" y="9227"/>
                  </a:lnTo>
                  <a:lnTo>
                    <a:pt x="871" y="8598"/>
                  </a:lnTo>
                  <a:lnTo>
                    <a:pt x="1742" y="7969"/>
                  </a:lnTo>
                  <a:lnTo>
                    <a:pt x="14458" y="210"/>
                  </a:lnTo>
                  <a:lnTo>
                    <a:pt x="15677"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7" name="Shape 1017"/>
            <p:cNvSpPr/>
            <p:nvPr/>
          </p:nvSpPr>
          <p:spPr>
            <a:xfrm>
              <a:off x="2856675" y="1102657"/>
              <a:ext cx="246588" cy="153537"/>
            </a:xfrm>
            <a:custGeom>
              <a:avLst/>
              <a:gdLst/>
              <a:ahLst/>
              <a:cxnLst>
                <a:cxn ang="0">
                  <a:pos x="wd2" y="hd2"/>
                </a:cxn>
                <a:cxn ang="5400000">
                  <a:pos x="wd2" y="hd2"/>
                </a:cxn>
                <a:cxn ang="10800000">
                  <a:pos x="wd2" y="hd2"/>
                </a:cxn>
                <a:cxn ang="16200000">
                  <a:pos x="wd2" y="hd2"/>
                </a:cxn>
              </a:cxnLst>
              <a:rect l="0" t="0" r="r" b="b"/>
              <a:pathLst>
                <a:path w="21600" h="21600" extrusionOk="0">
                  <a:moveTo>
                    <a:pt x="19379" y="0"/>
                  </a:moveTo>
                  <a:lnTo>
                    <a:pt x="20187" y="322"/>
                  </a:lnTo>
                  <a:lnTo>
                    <a:pt x="20793" y="1612"/>
                  </a:lnTo>
                  <a:lnTo>
                    <a:pt x="21600" y="3869"/>
                  </a:lnTo>
                  <a:lnTo>
                    <a:pt x="21600" y="6125"/>
                  </a:lnTo>
                  <a:lnTo>
                    <a:pt x="20793" y="7093"/>
                  </a:lnTo>
                  <a:lnTo>
                    <a:pt x="2624" y="20955"/>
                  </a:lnTo>
                  <a:lnTo>
                    <a:pt x="2019" y="21600"/>
                  </a:lnTo>
                  <a:lnTo>
                    <a:pt x="1413" y="20955"/>
                  </a:lnTo>
                  <a:lnTo>
                    <a:pt x="606" y="19988"/>
                  </a:lnTo>
                  <a:lnTo>
                    <a:pt x="0" y="17731"/>
                  </a:lnTo>
                  <a:lnTo>
                    <a:pt x="0" y="16442"/>
                  </a:lnTo>
                  <a:lnTo>
                    <a:pt x="202" y="15475"/>
                  </a:lnTo>
                  <a:lnTo>
                    <a:pt x="1009" y="14185"/>
                  </a:lnTo>
                  <a:lnTo>
                    <a:pt x="18774" y="322"/>
                  </a:lnTo>
                  <a:lnTo>
                    <a:pt x="19379"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8" name="Shape 1018"/>
            <p:cNvSpPr/>
            <p:nvPr/>
          </p:nvSpPr>
          <p:spPr>
            <a:xfrm>
              <a:off x="2665921" y="1139878"/>
              <a:ext cx="288460" cy="232629"/>
            </a:xfrm>
            <a:custGeom>
              <a:avLst/>
              <a:gdLst/>
              <a:ahLst/>
              <a:cxnLst>
                <a:cxn ang="0">
                  <a:pos x="wd2" y="hd2"/>
                </a:cxn>
                <a:cxn ang="5400000">
                  <a:pos x="wd2" y="hd2"/>
                </a:cxn>
                <a:cxn ang="10800000">
                  <a:pos x="wd2" y="hd2"/>
                </a:cxn>
                <a:cxn ang="16200000">
                  <a:pos x="wd2" y="hd2"/>
                </a:cxn>
              </a:cxnLst>
              <a:rect l="0" t="0" r="r" b="b"/>
              <a:pathLst>
                <a:path w="21600" h="21600" extrusionOk="0">
                  <a:moveTo>
                    <a:pt x="16243" y="4188"/>
                  </a:moveTo>
                  <a:lnTo>
                    <a:pt x="3283" y="10580"/>
                  </a:lnTo>
                  <a:lnTo>
                    <a:pt x="5530" y="17412"/>
                  </a:lnTo>
                  <a:lnTo>
                    <a:pt x="18317" y="11020"/>
                  </a:lnTo>
                  <a:lnTo>
                    <a:pt x="16243" y="4188"/>
                  </a:lnTo>
                  <a:close/>
                  <a:moveTo>
                    <a:pt x="15898" y="0"/>
                  </a:moveTo>
                  <a:lnTo>
                    <a:pt x="16762" y="0"/>
                  </a:lnTo>
                  <a:lnTo>
                    <a:pt x="17626" y="441"/>
                  </a:lnTo>
                  <a:lnTo>
                    <a:pt x="18317" y="1102"/>
                  </a:lnTo>
                  <a:lnTo>
                    <a:pt x="18835" y="2204"/>
                  </a:lnTo>
                  <a:lnTo>
                    <a:pt x="21254" y="9478"/>
                  </a:lnTo>
                  <a:lnTo>
                    <a:pt x="21600" y="11020"/>
                  </a:lnTo>
                  <a:lnTo>
                    <a:pt x="21600" y="12122"/>
                  </a:lnTo>
                  <a:lnTo>
                    <a:pt x="21254" y="13004"/>
                  </a:lnTo>
                  <a:lnTo>
                    <a:pt x="20736" y="14106"/>
                  </a:lnTo>
                  <a:lnTo>
                    <a:pt x="19699" y="14327"/>
                  </a:lnTo>
                  <a:lnTo>
                    <a:pt x="6566" y="21600"/>
                  </a:lnTo>
                  <a:lnTo>
                    <a:pt x="4838" y="21600"/>
                  </a:lnTo>
                  <a:lnTo>
                    <a:pt x="3974" y="21380"/>
                  </a:lnTo>
                  <a:lnTo>
                    <a:pt x="3283" y="20498"/>
                  </a:lnTo>
                  <a:lnTo>
                    <a:pt x="2765" y="19396"/>
                  </a:lnTo>
                  <a:lnTo>
                    <a:pt x="346" y="12122"/>
                  </a:lnTo>
                  <a:lnTo>
                    <a:pt x="0" y="11020"/>
                  </a:lnTo>
                  <a:lnTo>
                    <a:pt x="0" y="9918"/>
                  </a:lnTo>
                  <a:lnTo>
                    <a:pt x="346" y="8816"/>
                  </a:lnTo>
                  <a:lnTo>
                    <a:pt x="1037" y="7494"/>
                  </a:lnTo>
                  <a:lnTo>
                    <a:pt x="1901" y="7273"/>
                  </a:lnTo>
                  <a:lnTo>
                    <a:pt x="15034" y="441"/>
                  </a:lnTo>
                  <a:lnTo>
                    <a:pt x="15898"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19" name="Shape 1019"/>
            <p:cNvSpPr/>
            <p:nvPr/>
          </p:nvSpPr>
          <p:spPr>
            <a:xfrm>
              <a:off x="2489123" y="1270150"/>
              <a:ext cx="260545" cy="116316"/>
            </a:xfrm>
            <a:custGeom>
              <a:avLst/>
              <a:gdLst/>
              <a:ahLst/>
              <a:cxnLst>
                <a:cxn ang="0">
                  <a:pos x="wd2" y="hd2"/>
                </a:cxn>
                <a:cxn ang="5400000">
                  <a:pos x="wd2" y="hd2"/>
                </a:cxn>
                <a:cxn ang="10800000">
                  <a:pos x="wd2" y="hd2"/>
                </a:cxn>
                <a:cxn ang="16200000">
                  <a:pos x="wd2" y="hd2"/>
                </a:cxn>
              </a:cxnLst>
              <a:rect l="0" t="0" r="r" b="b"/>
              <a:pathLst>
                <a:path w="21600" h="21600" extrusionOk="0">
                  <a:moveTo>
                    <a:pt x="19880" y="0"/>
                  </a:moveTo>
                  <a:lnTo>
                    <a:pt x="20644" y="864"/>
                  </a:lnTo>
                  <a:lnTo>
                    <a:pt x="20835" y="2160"/>
                  </a:lnTo>
                  <a:lnTo>
                    <a:pt x="21600" y="5184"/>
                  </a:lnTo>
                  <a:lnTo>
                    <a:pt x="21600" y="6912"/>
                  </a:lnTo>
                  <a:lnTo>
                    <a:pt x="21218" y="8208"/>
                  </a:lnTo>
                  <a:lnTo>
                    <a:pt x="20644" y="9072"/>
                  </a:lnTo>
                  <a:lnTo>
                    <a:pt x="2294" y="21600"/>
                  </a:lnTo>
                  <a:lnTo>
                    <a:pt x="1720" y="21600"/>
                  </a:lnTo>
                  <a:lnTo>
                    <a:pt x="765" y="20736"/>
                  </a:lnTo>
                  <a:lnTo>
                    <a:pt x="382" y="19440"/>
                  </a:lnTo>
                  <a:lnTo>
                    <a:pt x="0" y="16416"/>
                  </a:lnTo>
                  <a:lnTo>
                    <a:pt x="0" y="15120"/>
                  </a:lnTo>
                  <a:lnTo>
                    <a:pt x="382" y="13392"/>
                  </a:lnTo>
                  <a:lnTo>
                    <a:pt x="1147" y="12096"/>
                  </a:lnTo>
                  <a:lnTo>
                    <a:pt x="19306" y="0"/>
                  </a:lnTo>
                  <a:lnTo>
                    <a:pt x="19880"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20" name="Shape 1020"/>
            <p:cNvSpPr/>
            <p:nvPr/>
          </p:nvSpPr>
          <p:spPr>
            <a:xfrm>
              <a:off x="2312325" y="1265498"/>
              <a:ext cx="288461" cy="214020"/>
            </a:xfrm>
            <a:custGeom>
              <a:avLst/>
              <a:gdLst/>
              <a:ahLst/>
              <a:cxnLst>
                <a:cxn ang="0">
                  <a:pos x="wd2" y="hd2"/>
                </a:cxn>
                <a:cxn ang="5400000">
                  <a:pos x="wd2" y="hd2"/>
                </a:cxn>
                <a:cxn ang="10800000">
                  <a:pos x="wd2" y="hd2"/>
                </a:cxn>
                <a:cxn ang="16200000">
                  <a:pos x="wd2" y="hd2"/>
                </a:cxn>
              </a:cxnLst>
              <a:rect l="0" t="0" r="r" b="b"/>
              <a:pathLst>
                <a:path w="21600" h="21600" extrusionOk="0">
                  <a:moveTo>
                    <a:pt x="16683" y="4461"/>
                  </a:moveTo>
                  <a:lnTo>
                    <a:pt x="3337" y="9391"/>
                  </a:lnTo>
                  <a:lnTo>
                    <a:pt x="4917" y="17139"/>
                  </a:lnTo>
                  <a:lnTo>
                    <a:pt x="18263" y="12209"/>
                  </a:lnTo>
                  <a:lnTo>
                    <a:pt x="16683" y="4461"/>
                  </a:lnTo>
                  <a:close/>
                  <a:moveTo>
                    <a:pt x="17034" y="0"/>
                  </a:moveTo>
                  <a:lnTo>
                    <a:pt x="18790" y="939"/>
                  </a:lnTo>
                  <a:lnTo>
                    <a:pt x="19493" y="1643"/>
                  </a:lnTo>
                  <a:lnTo>
                    <a:pt x="19844" y="2817"/>
                  </a:lnTo>
                  <a:lnTo>
                    <a:pt x="21600" y="11504"/>
                  </a:lnTo>
                  <a:lnTo>
                    <a:pt x="21600" y="12678"/>
                  </a:lnTo>
                  <a:lnTo>
                    <a:pt x="21249" y="13852"/>
                  </a:lnTo>
                  <a:lnTo>
                    <a:pt x="21073" y="14791"/>
                  </a:lnTo>
                  <a:lnTo>
                    <a:pt x="20371" y="15965"/>
                  </a:lnTo>
                  <a:lnTo>
                    <a:pt x="19493" y="16200"/>
                  </a:lnTo>
                  <a:lnTo>
                    <a:pt x="5444" y="21600"/>
                  </a:lnTo>
                  <a:lnTo>
                    <a:pt x="4566" y="21600"/>
                  </a:lnTo>
                  <a:lnTo>
                    <a:pt x="2810" y="20661"/>
                  </a:lnTo>
                  <a:lnTo>
                    <a:pt x="2107" y="19487"/>
                  </a:lnTo>
                  <a:lnTo>
                    <a:pt x="1932" y="18783"/>
                  </a:lnTo>
                  <a:lnTo>
                    <a:pt x="0" y="10330"/>
                  </a:lnTo>
                  <a:lnTo>
                    <a:pt x="0" y="7748"/>
                  </a:lnTo>
                  <a:lnTo>
                    <a:pt x="702" y="6574"/>
                  </a:lnTo>
                  <a:lnTo>
                    <a:pt x="1229" y="5870"/>
                  </a:lnTo>
                  <a:lnTo>
                    <a:pt x="2107" y="5400"/>
                  </a:lnTo>
                  <a:lnTo>
                    <a:pt x="16156" y="0"/>
                  </a:lnTo>
                  <a:lnTo>
                    <a:pt x="17034"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21" name="Shape 1021"/>
            <p:cNvSpPr/>
            <p:nvPr/>
          </p:nvSpPr>
          <p:spPr>
            <a:xfrm>
              <a:off x="1716796" y="1246888"/>
              <a:ext cx="279156" cy="423386"/>
            </a:xfrm>
            <a:custGeom>
              <a:avLst/>
              <a:gdLst/>
              <a:ahLst/>
              <a:cxnLst>
                <a:cxn ang="0">
                  <a:pos x="wd2" y="hd2"/>
                </a:cxn>
                <a:cxn ang="5400000">
                  <a:pos x="wd2" y="hd2"/>
                </a:cxn>
                <a:cxn ang="10800000">
                  <a:pos x="wd2" y="hd2"/>
                </a:cxn>
                <a:cxn ang="16200000">
                  <a:pos x="wd2" y="hd2"/>
                </a:cxn>
              </a:cxnLst>
              <a:rect l="0" t="0" r="r" b="b"/>
              <a:pathLst>
                <a:path w="21600" h="21600" extrusionOk="0">
                  <a:moveTo>
                    <a:pt x="21237" y="0"/>
                  </a:moveTo>
                  <a:lnTo>
                    <a:pt x="21600" y="0"/>
                  </a:lnTo>
                  <a:lnTo>
                    <a:pt x="21600" y="6138"/>
                  </a:lnTo>
                  <a:lnTo>
                    <a:pt x="18151" y="6256"/>
                  </a:lnTo>
                  <a:lnTo>
                    <a:pt x="15066" y="6846"/>
                  </a:lnTo>
                  <a:lnTo>
                    <a:pt x="12887" y="8144"/>
                  </a:lnTo>
                  <a:lnTo>
                    <a:pt x="10891" y="9915"/>
                  </a:lnTo>
                  <a:lnTo>
                    <a:pt x="9983" y="11803"/>
                  </a:lnTo>
                  <a:lnTo>
                    <a:pt x="9439" y="13220"/>
                  </a:lnTo>
                  <a:lnTo>
                    <a:pt x="9439" y="21600"/>
                  </a:lnTo>
                  <a:lnTo>
                    <a:pt x="0" y="21600"/>
                  </a:lnTo>
                  <a:lnTo>
                    <a:pt x="0" y="13456"/>
                  </a:lnTo>
                  <a:lnTo>
                    <a:pt x="182" y="12157"/>
                  </a:lnTo>
                  <a:lnTo>
                    <a:pt x="545" y="10623"/>
                  </a:lnTo>
                  <a:lnTo>
                    <a:pt x="2723" y="6846"/>
                  </a:lnTo>
                  <a:lnTo>
                    <a:pt x="6171" y="3895"/>
                  </a:lnTo>
                  <a:lnTo>
                    <a:pt x="9076" y="2243"/>
                  </a:lnTo>
                  <a:lnTo>
                    <a:pt x="12524" y="944"/>
                  </a:lnTo>
                  <a:lnTo>
                    <a:pt x="16518" y="118"/>
                  </a:lnTo>
                  <a:lnTo>
                    <a:pt x="21237" y="0"/>
                  </a:lnTo>
                  <a:close/>
                </a:path>
              </a:pathLst>
            </a:custGeom>
            <a:solidFill>
              <a:srgbClr val="8DAFA0"/>
            </a:solidFill>
            <a:ln w="3175" cap="flat">
              <a:solidFill>
                <a:srgbClr val="8DAFA0"/>
              </a:solidFill>
              <a:prstDash val="solid"/>
              <a:round/>
            </a:ln>
            <a:effectLst/>
          </p:spPr>
          <p:txBody>
            <a:bodyPr wrap="square" lIns="45719" tIns="45719" rIns="45719" bIns="45719" numCol="1" anchor="t">
              <a:noAutofit/>
            </a:bodyPr>
            <a:lstStyle/>
            <a:p>
              <a:endParaRPr>
                <a:latin typeface="+mn-ea"/>
              </a:endParaRPr>
            </a:p>
          </p:txBody>
        </p:sp>
        <p:sp>
          <p:nvSpPr>
            <p:cNvPr id="1022" name="Shape 1022"/>
            <p:cNvSpPr/>
            <p:nvPr/>
          </p:nvSpPr>
          <p:spPr>
            <a:xfrm>
              <a:off x="1995951" y="1246888"/>
              <a:ext cx="274504" cy="423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00" y="118"/>
                  </a:lnTo>
                  <a:lnTo>
                    <a:pt x="8862" y="944"/>
                  </a:lnTo>
                  <a:lnTo>
                    <a:pt x="12369" y="2243"/>
                  </a:lnTo>
                  <a:lnTo>
                    <a:pt x="15692" y="3895"/>
                  </a:lnTo>
                  <a:lnTo>
                    <a:pt x="18831" y="6846"/>
                  </a:lnTo>
                  <a:lnTo>
                    <a:pt x="21046" y="10623"/>
                  </a:lnTo>
                  <a:lnTo>
                    <a:pt x="21415" y="12157"/>
                  </a:lnTo>
                  <a:lnTo>
                    <a:pt x="21600" y="13456"/>
                  </a:lnTo>
                  <a:lnTo>
                    <a:pt x="21600" y="21600"/>
                  </a:lnTo>
                  <a:lnTo>
                    <a:pt x="12185" y="21600"/>
                  </a:lnTo>
                  <a:lnTo>
                    <a:pt x="12185" y="13220"/>
                  </a:lnTo>
                  <a:lnTo>
                    <a:pt x="11815" y="11803"/>
                  </a:lnTo>
                  <a:lnTo>
                    <a:pt x="10523" y="9915"/>
                  </a:lnTo>
                  <a:lnTo>
                    <a:pt x="8677" y="8144"/>
                  </a:lnTo>
                  <a:lnTo>
                    <a:pt x="6277" y="6846"/>
                  </a:lnTo>
                  <a:lnTo>
                    <a:pt x="3508" y="6256"/>
                  </a:lnTo>
                  <a:lnTo>
                    <a:pt x="0" y="6138"/>
                  </a:lnTo>
                  <a:lnTo>
                    <a:pt x="0" y="0"/>
                  </a:lnTo>
                  <a:close/>
                </a:path>
              </a:pathLst>
            </a:custGeom>
            <a:solidFill>
              <a:srgbClr val="667C7C"/>
            </a:solidFill>
            <a:ln w="3175" cap="flat">
              <a:solidFill>
                <a:srgbClr val="667C7C"/>
              </a:solidFill>
              <a:prstDash val="solid"/>
              <a:round/>
            </a:ln>
            <a:effectLst/>
          </p:spPr>
          <p:txBody>
            <a:bodyPr wrap="square" lIns="45719" tIns="45719" rIns="45719" bIns="45719" numCol="1" anchor="t">
              <a:noAutofit/>
            </a:bodyPr>
            <a:lstStyle/>
            <a:p>
              <a:endParaRPr>
                <a:latin typeface="+mn-ea"/>
              </a:endParaRPr>
            </a:p>
          </p:txBody>
        </p:sp>
        <p:sp>
          <p:nvSpPr>
            <p:cNvPr id="1023" name="Shape 1023"/>
            <p:cNvSpPr/>
            <p:nvPr/>
          </p:nvSpPr>
          <p:spPr>
            <a:xfrm>
              <a:off x="1609786" y="1670271"/>
              <a:ext cx="386166" cy="725802"/>
            </a:xfrm>
            <a:custGeom>
              <a:avLst/>
              <a:gdLst/>
              <a:ahLst/>
              <a:cxnLst>
                <a:cxn ang="0">
                  <a:pos x="wd2" y="hd2"/>
                </a:cxn>
                <a:cxn ang="5400000">
                  <a:pos x="wd2" y="hd2"/>
                </a:cxn>
                <a:cxn ang="10800000">
                  <a:pos x="wd2" y="hd2"/>
                </a:cxn>
                <a:cxn ang="16200000">
                  <a:pos x="wd2" y="hd2"/>
                </a:cxn>
              </a:cxnLst>
              <a:rect l="0" t="0" r="r" b="b"/>
              <a:pathLst>
                <a:path w="21600" h="21600" extrusionOk="0">
                  <a:moveTo>
                    <a:pt x="4294" y="0"/>
                  </a:moveTo>
                  <a:lnTo>
                    <a:pt x="21600" y="0"/>
                  </a:lnTo>
                  <a:lnTo>
                    <a:pt x="21600" y="21600"/>
                  </a:lnTo>
                  <a:lnTo>
                    <a:pt x="4294" y="21600"/>
                  </a:lnTo>
                  <a:lnTo>
                    <a:pt x="2212" y="21322"/>
                  </a:lnTo>
                  <a:lnTo>
                    <a:pt x="651" y="20489"/>
                  </a:lnTo>
                  <a:lnTo>
                    <a:pt x="0" y="19447"/>
                  </a:lnTo>
                  <a:lnTo>
                    <a:pt x="0" y="2153"/>
                  </a:lnTo>
                  <a:lnTo>
                    <a:pt x="651" y="972"/>
                  </a:lnTo>
                  <a:lnTo>
                    <a:pt x="2212" y="208"/>
                  </a:lnTo>
                  <a:lnTo>
                    <a:pt x="4294" y="0"/>
                  </a:lnTo>
                  <a:close/>
                </a:path>
              </a:pathLst>
            </a:custGeom>
            <a:solidFill>
              <a:schemeClr val="accent5"/>
            </a:solidFill>
            <a:ln w="3175" cap="flat">
              <a:solidFill>
                <a:srgbClr val="262F38"/>
              </a:solidFill>
              <a:prstDash val="solid"/>
              <a:round/>
            </a:ln>
            <a:effectLst/>
          </p:spPr>
          <p:txBody>
            <a:bodyPr wrap="square" lIns="45719" tIns="45719" rIns="45719" bIns="45719" numCol="1" anchor="t">
              <a:noAutofit/>
            </a:bodyPr>
            <a:lstStyle/>
            <a:p>
              <a:endParaRPr>
                <a:latin typeface="+mn-ea"/>
              </a:endParaRPr>
            </a:p>
          </p:txBody>
        </p:sp>
        <p:sp>
          <p:nvSpPr>
            <p:cNvPr id="1024" name="Shape 1024"/>
            <p:cNvSpPr/>
            <p:nvPr/>
          </p:nvSpPr>
          <p:spPr>
            <a:xfrm>
              <a:off x="1995951" y="1670271"/>
              <a:ext cx="381512" cy="725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54" y="0"/>
                  </a:lnTo>
                  <a:lnTo>
                    <a:pt x="19493" y="208"/>
                  </a:lnTo>
                  <a:lnTo>
                    <a:pt x="20941" y="972"/>
                  </a:lnTo>
                  <a:lnTo>
                    <a:pt x="21600" y="2153"/>
                  </a:lnTo>
                  <a:lnTo>
                    <a:pt x="21600" y="19447"/>
                  </a:lnTo>
                  <a:lnTo>
                    <a:pt x="20941" y="20489"/>
                  </a:lnTo>
                  <a:lnTo>
                    <a:pt x="19493" y="21322"/>
                  </a:lnTo>
                  <a:lnTo>
                    <a:pt x="17254" y="21600"/>
                  </a:lnTo>
                  <a:lnTo>
                    <a:pt x="0" y="21600"/>
                  </a:lnTo>
                  <a:lnTo>
                    <a:pt x="0" y="0"/>
                  </a:lnTo>
                  <a:close/>
                </a:path>
              </a:pathLst>
            </a:custGeom>
            <a:solidFill>
              <a:srgbClr val="262F38"/>
            </a:solidFill>
            <a:ln w="3175" cap="flat">
              <a:solidFill>
                <a:schemeClr val="accent5"/>
              </a:solidFill>
              <a:prstDash val="solid"/>
              <a:round/>
            </a:ln>
            <a:effectLst/>
          </p:spPr>
          <p:txBody>
            <a:bodyPr wrap="square" lIns="45719" tIns="45719" rIns="45719" bIns="45719" numCol="1" anchor="t">
              <a:noAutofit/>
            </a:bodyPr>
            <a:lstStyle/>
            <a:p>
              <a:endParaRPr>
                <a:latin typeface="+mn-ea"/>
              </a:endParaRPr>
            </a:p>
          </p:txBody>
        </p:sp>
        <p:sp>
          <p:nvSpPr>
            <p:cNvPr id="1025" name="Shape 1025"/>
            <p:cNvSpPr/>
            <p:nvPr/>
          </p:nvSpPr>
          <p:spPr>
            <a:xfrm>
              <a:off x="1888940" y="1861027"/>
              <a:ext cx="227979" cy="409428"/>
            </a:xfrm>
            <a:custGeom>
              <a:avLst/>
              <a:gdLst/>
              <a:ahLst/>
              <a:cxnLst>
                <a:cxn ang="0">
                  <a:pos x="wd2" y="hd2"/>
                </a:cxn>
                <a:cxn ang="5400000">
                  <a:pos x="wd2" y="hd2"/>
                </a:cxn>
                <a:cxn ang="10800000">
                  <a:pos x="wd2" y="hd2"/>
                </a:cxn>
                <a:cxn ang="16200000">
                  <a:pos x="wd2" y="hd2"/>
                </a:cxn>
              </a:cxnLst>
              <a:rect l="0" t="0" r="r" b="b"/>
              <a:pathLst>
                <a:path w="21600" h="21600" extrusionOk="0">
                  <a:moveTo>
                    <a:pt x="10909" y="0"/>
                  </a:moveTo>
                  <a:lnTo>
                    <a:pt x="15055" y="491"/>
                  </a:lnTo>
                  <a:lnTo>
                    <a:pt x="18545" y="1718"/>
                  </a:lnTo>
                  <a:lnTo>
                    <a:pt x="20727" y="3559"/>
                  </a:lnTo>
                  <a:lnTo>
                    <a:pt x="21600" y="5891"/>
                  </a:lnTo>
                  <a:lnTo>
                    <a:pt x="21164" y="8100"/>
                  </a:lnTo>
                  <a:lnTo>
                    <a:pt x="19200" y="9818"/>
                  </a:lnTo>
                  <a:lnTo>
                    <a:pt x="16582" y="11045"/>
                  </a:lnTo>
                  <a:lnTo>
                    <a:pt x="16582" y="21600"/>
                  </a:lnTo>
                  <a:lnTo>
                    <a:pt x="5236" y="21600"/>
                  </a:lnTo>
                  <a:lnTo>
                    <a:pt x="5018" y="21232"/>
                  </a:lnTo>
                  <a:lnTo>
                    <a:pt x="5018" y="11045"/>
                  </a:lnTo>
                  <a:lnTo>
                    <a:pt x="2400" y="9818"/>
                  </a:lnTo>
                  <a:lnTo>
                    <a:pt x="873" y="8100"/>
                  </a:lnTo>
                  <a:lnTo>
                    <a:pt x="0" y="5891"/>
                  </a:lnTo>
                  <a:lnTo>
                    <a:pt x="873" y="3559"/>
                  </a:lnTo>
                  <a:lnTo>
                    <a:pt x="3055" y="1718"/>
                  </a:lnTo>
                  <a:lnTo>
                    <a:pt x="6764" y="491"/>
                  </a:lnTo>
                  <a:lnTo>
                    <a:pt x="10909" y="0"/>
                  </a:lnTo>
                  <a:close/>
                </a:path>
              </a:pathLst>
            </a:custGeom>
            <a:solidFill>
              <a:srgbClr val="FFFFFF"/>
            </a:solidFill>
            <a:ln w="3175" cap="flat">
              <a:solidFill>
                <a:srgbClr val="192026"/>
              </a:solidFill>
              <a:prstDash val="solid"/>
              <a:round/>
            </a:ln>
            <a:effectLst/>
          </p:spPr>
          <p:txBody>
            <a:bodyPr wrap="square" lIns="45719" tIns="45719" rIns="45719" bIns="45719" numCol="1" anchor="t">
              <a:noAutofit/>
            </a:bodyPr>
            <a:lstStyle/>
            <a:p>
              <a:endParaRPr>
                <a:latin typeface="+mn-ea"/>
              </a:endParaRPr>
            </a:p>
          </p:txBody>
        </p:sp>
        <p:sp>
          <p:nvSpPr>
            <p:cNvPr id="1026" name="Shape 1026"/>
            <p:cNvSpPr/>
            <p:nvPr/>
          </p:nvSpPr>
          <p:spPr>
            <a:xfrm>
              <a:off x="1577219" y="1367855"/>
              <a:ext cx="297766" cy="125622"/>
            </a:xfrm>
            <a:custGeom>
              <a:avLst/>
              <a:gdLst/>
              <a:ahLst/>
              <a:cxnLst>
                <a:cxn ang="0">
                  <a:pos x="wd2" y="hd2"/>
                </a:cxn>
                <a:cxn ang="5400000">
                  <a:pos x="wd2" y="hd2"/>
                </a:cxn>
                <a:cxn ang="10800000">
                  <a:pos x="wd2" y="hd2"/>
                </a:cxn>
                <a:cxn ang="16200000">
                  <a:pos x="wd2" y="hd2"/>
                </a:cxn>
              </a:cxnLst>
              <a:rect l="0" t="0" r="r" b="b"/>
              <a:pathLst>
                <a:path w="21600" h="21600" extrusionOk="0">
                  <a:moveTo>
                    <a:pt x="1856" y="0"/>
                  </a:moveTo>
                  <a:lnTo>
                    <a:pt x="2362" y="0"/>
                  </a:lnTo>
                  <a:lnTo>
                    <a:pt x="20419" y="12567"/>
                  </a:lnTo>
                  <a:lnTo>
                    <a:pt x="21094" y="13353"/>
                  </a:lnTo>
                  <a:lnTo>
                    <a:pt x="21600" y="14924"/>
                  </a:lnTo>
                  <a:lnTo>
                    <a:pt x="21600" y="16887"/>
                  </a:lnTo>
                  <a:lnTo>
                    <a:pt x="21094" y="19636"/>
                  </a:lnTo>
                  <a:lnTo>
                    <a:pt x="20756" y="20815"/>
                  </a:lnTo>
                  <a:lnTo>
                    <a:pt x="20419" y="21600"/>
                  </a:lnTo>
                  <a:lnTo>
                    <a:pt x="19237" y="21600"/>
                  </a:lnTo>
                  <a:lnTo>
                    <a:pt x="1181" y="8640"/>
                  </a:lnTo>
                  <a:lnTo>
                    <a:pt x="337" y="7462"/>
                  </a:lnTo>
                  <a:lnTo>
                    <a:pt x="0" y="5891"/>
                  </a:lnTo>
                  <a:lnTo>
                    <a:pt x="0" y="4713"/>
                  </a:lnTo>
                  <a:lnTo>
                    <a:pt x="337" y="1964"/>
                  </a:lnTo>
                  <a:lnTo>
                    <a:pt x="675" y="393"/>
                  </a:lnTo>
                  <a:lnTo>
                    <a:pt x="1181" y="0"/>
                  </a:lnTo>
                  <a:lnTo>
                    <a:pt x="1856"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sp>
          <p:nvSpPr>
            <p:cNvPr id="1027" name="Shape 1027"/>
            <p:cNvSpPr/>
            <p:nvPr/>
          </p:nvSpPr>
          <p:spPr>
            <a:xfrm>
              <a:off x="2102958" y="1367855"/>
              <a:ext cx="293115" cy="125622"/>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20571" y="0"/>
                  </a:lnTo>
                  <a:lnTo>
                    <a:pt x="20914" y="393"/>
                  </a:lnTo>
                  <a:lnTo>
                    <a:pt x="21257" y="1964"/>
                  </a:lnTo>
                  <a:lnTo>
                    <a:pt x="21600" y="4713"/>
                  </a:lnTo>
                  <a:lnTo>
                    <a:pt x="21600" y="5891"/>
                  </a:lnTo>
                  <a:lnTo>
                    <a:pt x="21257" y="7462"/>
                  </a:lnTo>
                  <a:lnTo>
                    <a:pt x="20571" y="8640"/>
                  </a:lnTo>
                  <a:lnTo>
                    <a:pt x="2057" y="21600"/>
                  </a:lnTo>
                  <a:lnTo>
                    <a:pt x="857" y="21600"/>
                  </a:lnTo>
                  <a:lnTo>
                    <a:pt x="514" y="20815"/>
                  </a:lnTo>
                  <a:lnTo>
                    <a:pt x="171" y="19636"/>
                  </a:lnTo>
                  <a:lnTo>
                    <a:pt x="0" y="16887"/>
                  </a:lnTo>
                  <a:lnTo>
                    <a:pt x="0" y="14924"/>
                  </a:lnTo>
                  <a:lnTo>
                    <a:pt x="171" y="13353"/>
                  </a:lnTo>
                  <a:lnTo>
                    <a:pt x="857" y="12567"/>
                  </a:lnTo>
                  <a:lnTo>
                    <a:pt x="19543" y="0"/>
                  </a:lnTo>
                  <a:lnTo>
                    <a:pt x="20057" y="0"/>
                  </a:lnTo>
                  <a:close/>
                </a:path>
              </a:pathLst>
            </a:custGeom>
            <a:solidFill>
              <a:srgbClr val="6B7D7C"/>
            </a:solidFill>
            <a:ln w="3175" cap="flat">
              <a:solidFill>
                <a:srgbClr val="6B7D7C"/>
              </a:solidFill>
              <a:prstDash val="solid"/>
              <a:round/>
            </a:ln>
            <a:effectLst/>
          </p:spPr>
          <p:txBody>
            <a:bodyPr wrap="square" lIns="45719" tIns="45719" rIns="45719" bIns="45719" numCol="1" anchor="t">
              <a:noAutofit/>
            </a:bodyPr>
            <a:lstStyle/>
            <a:p>
              <a:endParaRPr>
                <a:latin typeface="+mn-ea"/>
              </a:endParaRPr>
            </a:p>
          </p:txBody>
        </p:sp>
      </p:grpSp>
      <p:sp>
        <p:nvSpPr>
          <p:cNvPr id="2" name="灯片编号占位符 1"/>
          <p:cNvSpPr>
            <a:spLocks noGrp="1"/>
          </p:cNvSpPr>
          <p:nvPr>
            <p:ph type="sldNum" sz="quarter" idx="2"/>
          </p:nvPr>
        </p:nvSpPr>
        <p:spPr>
          <a:xfrm>
            <a:off x="11294745" y="6381750"/>
            <a:ext cx="401955" cy="303530"/>
          </a:xfrm>
        </p:spPr>
        <p:txBody>
          <a:bodyPr wrap="square"/>
          <a:lstStyle/>
          <a:p>
            <a:fld id="{86CB4B4D-7CA3-9044-876B-883B54F8677D}" type="slidenum">
              <a:rPr lang="en-US" altLang="zh-CN" smtClean="0"/>
            </a:fld>
            <a:endParaRPr lang="en-US" altLang="zh-CN"/>
          </a:p>
        </p:txBody>
      </p:sp>
      <p:sp>
        <p:nvSpPr>
          <p:cNvPr id="97" name="Shape 60"/>
          <p:cNvSpPr/>
          <p:nvPr/>
        </p:nvSpPr>
        <p:spPr>
          <a:xfrm>
            <a:off x="3182204" y="1053894"/>
            <a:ext cx="5827594" cy="350047"/>
          </a:xfrm>
          <a:prstGeom prst="rect">
            <a:avLst/>
          </a:prstGeom>
          <a:ln w="12700">
            <a:miter lim="400000"/>
          </a:ln>
        </p:spPr>
        <p:txBody>
          <a:bodyPr lIns="54373" tIns="54373" rIns="54373" bIns="54373">
            <a:normAutofit fontScale="92500" lnSpcReduction="20000"/>
          </a:bodyPr>
          <a:lstStyle/>
          <a:p>
            <a:pPr algn="ctr" defTabSz="1087120">
              <a:lnSpc>
                <a:spcPct val="120000"/>
              </a:lnSpc>
              <a:spcBef>
                <a:spcPts val="300"/>
              </a:spcBef>
              <a:defRPr sz="1600">
                <a:solidFill>
                  <a:srgbClr val="333F50"/>
                </a:solidFill>
              </a:defRPr>
            </a:pPr>
            <a:endParaRPr dirty="0">
              <a:solidFill>
                <a:schemeClr val="accent1"/>
              </a:solidFill>
            </a:endParaRPr>
          </a:p>
        </p:txBody>
      </p:sp>
      <p:sp>
        <p:nvSpPr>
          <p:cNvPr id="8" name="文本框 7"/>
          <p:cNvSpPr txBox="1"/>
          <p:nvPr/>
        </p:nvSpPr>
        <p:spPr>
          <a:xfrm>
            <a:off x="5614670" y="1593850"/>
            <a:ext cx="6322060" cy="6121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1.</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所在平台的限制；</a:t>
            </a:r>
            <a:endPar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
        <p:nvSpPr>
          <p:cNvPr id="9" name="文本框 8"/>
          <p:cNvSpPr txBox="1"/>
          <p:nvPr/>
        </p:nvSpPr>
        <p:spPr>
          <a:xfrm>
            <a:off x="5614670" y="2358390"/>
            <a:ext cx="6322060" cy="6121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2.</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现行省里相关政策的约束；</a:t>
            </a:r>
            <a:endPar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
        <p:nvSpPr>
          <p:cNvPr id="10" name="文本框 9"/>
          <p:cNvSpPr txBox="1"/>
          <p:nvPr/>
        </p:nvSpPr>
        <p:spPr>
          <a:xfrm>
            <a:off x="5614670" y="3048635"/>
            <a:ext cx="6082030" cy="15532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50000"/>
              </a:lnSpc>
              <a:spcBef>
                <a:spcPts val="0"/>
              </a:spcBef>
              <a:spcAft>
                <a:spcPts val="0"/>
              </a:spcAft>
              <a:buClrTx/>
              <a:buSzTx/>
              <a:buFontTx/>
              <a:buNone/>
            </a:pPr>
            <a:r>
              <a:rPr kumimoji="0" lang="en-US" altLang="zh-CN"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3.</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工作多、检查多、会议多等，科研人员很难专心做科研</a:t>
            </a:r>
            <a:endPar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
        <p:nvSpPr>
          <p:cNvPr id="11" name="文本框 10"/>
          <p:cNvSpPr txBox="1"/>
          <p:nvPr/>
        </p:nvSpPr>
        <p:spPr>
          <a:xfrm>
            <a:off x="5684520" y="4601845"/>
            <a:ext cx="5679440" cy="15532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50000"/>
              </a:lnSpc>
              <a:spcBef>
                <a:spcPts val="0"/>
              </a:spcBef>
              <a:spcAft>
                <a:spcPts val="0"/>
              </a:spcAft>
              <a:buClrTx/>
              <a:buSzTx/>
              <a:buFontTx/>
              <a:buNone/>
            </a:pPr>
            <a:r>
              <a:rPr kumimoji="0" lang="en-US" altLang="zh-CN"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4.</a:t>
            </a:r>
            <a:r>
              <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学校科研管理水平有待提升，科研制度需进一步完善</a:t>
            </a:r>
            <a:endParaRPr kumimoji="0" lang="zh-CN" altLang="en-US" sz="32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a:blip r:embed="rId1"/>
          <a:srcRect/>
          <a:stretch>
            <a:fillRect/>
          </a:stretch>
        </p:blipFill>
        <p:spPr/>
      </p:pic>
      <p:sp>
        <p:nvSpPr>
          <p:cNvPr id="233" name="Shape 233"/>
          <p:cNvSpPr/>
          <p:nvPr/>
        </p:nvSpPr>
        <p:spPr>
          <a:xfrm>
            <a:off x="0" y="-7314"/>
            <a:ext cx="12192000" cy="6865313"/>
          </a:xfrm>
          <a:prstGeom prst="rect">
            <a:avLst/>
          </a:prstGeom>
          <a:solidFill>
            <a:srgbClr val="222A35">
              <a:alpha val="90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4134553" y="1609381"/>
            <a:ext cx="3723906" cy="2252347"/>
            <a:chOff x="4134553" y="1429050"/>
            <a:chExt cx="3723906" cy="2252347"/>
          </a:xfrm>
        </p:grpSpPr>
        <p:sp>
          <p:nvSpPr>
            <p:cNvPr id="4" name="文本框 3"/>
            <p:cNvSpPr txBox="1"/>
            <p:nvPr/>
          </p:nvSpPr>
          <p:spPr>
            <a:xfrm>
              <a:off x="5705972" y="1429050"/>
              <a:ext cx="73673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altLang="zh-CN" sz="9600" spc="-300" dirty="0" smtClean="0">
                  <a:solidFill>
                    <a:schemeClr val="accent5"/>
                  </a:solidFill>
                  <a:latin typeface="方正尚酷简体" panose="03000509000000000000" pitchFamily="65" charset="-122"/>
                  <a:ea typeface="方正尚酷简体" panose="03000509000000000000" pitchFamily="65" charset="-122"/>
                </a:rPr>
                <a:t>3</a:t>
              </a:r>
              <a:endParaRPr lang="zh-CN" alt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4134553" y="2858437"/>
              <a:ext cx="3723906" cy="822960"/>
            </a:xfrm>
            <a:prstGeom prst="rect">
              <a:avLst/>
            </a:prstGeom>
          </p:spPr>
          <p:txBody>
            <a:bodyPr wrap="square">
              <a:spAutoFit/>
            </a:bodyPr>
            <a:lstStyle/>
            <a:p>
              <a:pPr algn="ctr"/>
              <a:r>
                <a:rPr lang="zh-CN" altLang="en-US" sz="4800" b="1" spc="-1200" dirty="0">
                  <a:solidFill>
                    <a:schemeClr val="accent5"/>
                  </a:solidFill>
                  <a:latin typeface="楷体_GB2312" panose="02010609030101010101" charset="-122"/>
                  <a:ea typeface="楷体_GB2312" panose="02010609030101010101" charset="-122"/>
                </a:rPr>
                <a:t>破困境，助发展</a:t>
              </a:r>
              <a:endParaRPr lang="zh-CN" altLang="en-US" sz="4800" b="1" spc="-1200" dirty="0">
                <a:solidFill>
                  <a:schemeClr val="accent5"/>
                </a:solidFill>
                <a:latin typeface="楷体_GB2312" panose="02010609030101010101" charset="-122"/>
                <a:ea typeface="楷体_GB2312" panose="02010609030101010101" charset="-122"/>
              </a:endParaRPr>
            </a:p>
          </p:txBody>
        </p:sp>
      </p:grpSp>
      <p:pic>
        <p:nvPicPr>
          <p:cNvPr id="15" name="finger.png"/>
          <p:cNvPicPr>
            <a:picLocks noChangeAspect="1"/>
          </p:cNvPicPr>
          <p:nvPr/>
        </p:nvPicPr>
        <p:blipFill>
          <a:blip r:embed="rId2"/>
          <a:stretch>
            <a:fillRect/>
          </a:stretch>
        </p:blipFill>
        <p:spPr>
          <a:xfrm>
            <a:off x="5395990" y="3025988"/>
            <a:ext cx="2462469" cy="5253267"/>
          </a:xfrm>
          <a:prstGeom prst="rect">
            <a:avLst/>
          </a:prstGeom>
          <a:ln w="12700">
            <a:miter lim="400000"/>
            <a:headEnd/>
            <a:tailEnd/>
          </a:ln>
        </p:spPr>
      </p:pic>
      <p:sp>
        <p:nvSpPr>
          <p:cNvPr id="24" name="灯片编号占位符 23"/>
          <p:cNvSpPr>
            <a:spLocks noGrp="1"/>
          </p:cNvSpPr>
          <p:nvPr>
            <p:ph type="sldNum" sz="quarter" idx="10"/>
          </p:nvPr>
        </p:nvSpPr>
        <p:spPr>
          <a:xfrm>
            <a:off x="11088370" y="6401435"/>
            <a:ext cx="400685" cy="274320"/>
          </a:xfrm>
        </p:spPr>
        <p:txBody>
          <a:bodyPr wrap="square"/>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ldLvl="0" animBg="1"/>
      <p:bldP spid="236" grpId="0" bldLvl="0" animBg="1" advAuto="0"/>
      <p:bldP spid="237" grpId="0" bldLvl="0" animBg="1" advAuto="0"/>
      <p:bldP spid="238" grpId="0" bldLvl="0" animBg="1" advAuto="0"/>
      <p:bldP spid="239" grpId="0" bldLvl="0" animBg="1" advAuto="0"/>
      <p:bldP spid="26" grpId="0" bldLvl="0" animBg="1"/>
      <p:bldP spid="15" grpId="0" bldLvl="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 name="Shape 3565"/>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4000" dirty="0">
                <a:latin typeface="微软雅黑" panose="020B0503020204020204" pitchFamily="34" charset="-122"/>
                <a:ea typeface="微软雅黑" panose="020B0503020204020204" pitchFamily="34" charset="-122"/>
              </a:rPr>
              <a:t>建立科研团队</a:t>
            </a:r>
            <a:endParaRPr lang="zh-CN" sz="4000" dirty="0">
              <a:latin typeface="微软雅黑" panose="020B0503020204020204" pitchFamily="34" charset="-122"/>
              <a:ea typeface="微软雅黑" panose="020B0503020204020204" pitchFamily="34" charset="-122"/>
            </a:endParaRPr>
          </a:p>
        </p:txBody>
      </p:sp>
      <p:sp>
        <p:nvSpPr>
          <p:cNvPr id="3566" name="Shape 3566"/>
          <p:cNvSpPr/>
          <p:nvPr/>
        </p:nvSpPr>
        <p:spPr>
          <a:xfrm>
            <a:off x="-399900" y="3996187"/>
            <a:ext cx="4768628" cy="920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157" y="21451"/>
                </a:lnTo>
                <a:lnTo>
                  <a:pt x="0" y="21600"/>
                </a:lnTo>
                <a:lnTo>
                  <a:pt x="0" y="0"/>
                </a:lnTo>
                <a:close/>
              </a:path>
            </a:pathLst>
          </a:custGeom>
          <a:gradFill>
            <a:gsLst>
              <a:gs pos="0">
                <a:srgbClr val="2E75B6"/>
              </a:gs>
              <a:gs pos="78000">
                <a:srgbClr val="9DC3E6"/>
              </a:gs>
              <a:gs pos="100000">
                <a:srgbClr val="FFFFFF">
                  <a:alpha val="0"/>
                </a:srgbClr>
              </a:gs>
            </a:gsLst>
            <a:lin ang="10800000"/>
          </a:gradFill>
          <a:ln w="12700">
            <a:miter lim="400000"/>
          </a:ln>
        </p:spPr>
        <p:txBody>
          <a:bodyPr lIns="45719" rIns="45719"/>
          <a:lstStyle/>
          <a:p/>
        </p:txBody>
      </p:sp>
      <p:sp>
        <p:nvSpPr>
          <p:cNvPr id="3567" name="Shape 3567"/>
          <p:cNvSpPr/>
          <p:nvPr/>
        </p:nvSpPr>
        <p:spPr>
          <a:xfrm>
            <a:off x="-399845" y="4884506"/>
            <a:ext cx="4782774" cy="825975"/>
          </a:xfrm>
          <a:custGeom>
            <a:avLst/>
            <a:gdLst/>
            <a:ahLst/>
            <a:cxnLst>
              <a:cxn ang="0">
                <a:pos x="wd2" y="hd2"/>
              </a:cxn>
              <a:cxn ang="5400000">
                <a:pos x="wd2" y="hd2"/>
              </a:cxn>
              <a:cxn ang="10800000">
                <a:pos x="wd2" y="hd2"/>
              </a:cxn>
              <a:cxn ang="16200000">
                <a:pos x="wd2" y="hd2"/>
              </a:cxn>
            </a:cxnLst>
            <a:rect l="0" t="0" r="r" b="b"/>
            <a:pathLst>
              <a:path w="21600" h="21600" extrusionOk="0">
                <a:moveTo>
                  <a:pt x="21207" y="0"/>
                </a:moveTo>
                <a:lnTo>
                  <a:pt x="20305" y="6557"/>
                </a:lnTo>
                <a:lnTo>
                  <a:pt x="20767" y="15145"/>
                </a:lnTo>
                <a:lnTo>
                  <a:pt x="21578" y="18010"/>
                </a:lnTo>
                <a:lnTo>
                  <a:pt x="21600" y="21600"/>
                </a:lnTo>
                <a:lnTo>
                  <a:pt x="0" y="21351"/>
                </a:lnTo>
                <a:lnTo>
                  <a:pt x="0" y="25"/>
                </a:lnTo>
                <a:lnTo>
                  <a:pt x="21207" y="0"/>
                </a:lnTo>
                <a:close/>
              </a:path>
            </a:pathLst>
          </a:custGeom>
          <a:gradFill>
            <a:gsLst>
              <a:gs pos="0">
                <a:srgbClr val="DD3011"/>
              </a:gs>
              <a:gs pos="75000">
                <a:srgbClr val="F7A394"/>
              </a:gs>
              <a:gs pos="100000">
                <a:srgbClr val="FFFFFF">
                  <a:alpha val="0"/>
                </a:srgbClr>
              </a:gs>
            </a:gsLst>
            <a:lin ang="10800000"/>
          </a:gradFill>
          <a:ln w="12700">
            <a:miter lim="400000"/>
          </a:ln>
        </p:spPr>
        <p:txBody>
          <a:bodyPr lIns="45719" rIns="45719"/>
          <a:lstStyle/>
          <a:p/>
        </p:txBody>
      </p:sp>
      <p:sp>
        <p:nvSpPr>
          <p:cNvPr id="3568" name="Shape 3568"/>
          <p:cNvSpPr/>
          <p:nvPr/>
        </p:nvSpPr>
        <p:spPr>
          <a:xfrm>
            <a:off x="-446508" y="3062739"/>
            <a:ext cx="5170556" cy="936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192" y="21600"/>
                </a:lnTo>
                <a:lnTo>
                  <a:pt x="0" y="21453"/>
                </a:lnTo>
                <a:lnTo>
                  <a:pt x="0" y="0"/>
                </a:lnTo>
                <a:close/>
              </a:path>
            </a:pathLst>
          </a:custGeom>
          <a:gradFill>
            <a:gsLst>
              <a:gs pos="0">
                <a:srgbClr val="BF9000"/>
              </a:gs>
              <a:gs pos="80000">
                <a:srgbClr val="FFD966"/>
              </a:gs>
              <a:gs pos="100000">
                <a:srgbClr val="FFFFFF">
                  <a:alpha val="0"/>
                </a:srgbClr>
              </a:gs>
            </a:gsLst>
            <a:lin ang="10800000"/>
          </a:gradFill>
          <a:ln w="12700">
            <a:miter lim="400000"/>
          </a:ln>
        </p:spPr>
        <p:txBody>
          <a:bodyPr lIns="45719" rIns="45719"/>
          <a:lstStyle/>
          <a:p/>
        </p:txBody>
      </p:sp>
      <p:sp>
        <p:nvSpPr>
          <p:cNvPr id="3569" name="Shape 3569"/>
          <p:cNvSpPr/>
          <p:nvPr/>
        </p:nvSpPr>
        <p:spPr>
          <a:xfrm>
            <a:off x="-314242" y="2177014"/>
            <a:ext cx="5133821" cy="8942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081" y="21600"/>
                </a:lnTo>
                <a:lnTo>
                  <a:pt x="0" y="21600"/>
                </a:lnTo>
                <a:lnTo>
                  <a:pt x="0" y="0"/>
                </a:lnTo>
                <a:close/>
              </a:path>
            </a:pathLst>
          </a:custGeom>
          <a:gradFill>
            <a:gsLst>
              <a:gs pos="0">
                <a:srgbClr val="00814C"/>
              </a:gs>
              <a:gs pos="78000">
                <a:srgbClr val="34FFAB"/>
              </a:gs>
              <a:gs pos="100000">
                <a:srgbClr val="FFFFFF">
                  <a:alpha val="0"/>
                </a:srgbClr>
              </a:gs>
            </a:gsLst>
            <a:lin ang="10800000"/>
          </a:gradFill>
          <a:ln w="12700">
            <a:miter lim="400000"/>
          </a:ln>
        </p:spPr>
        <p:txBody>
          <a:bodyPr lIns="45719" rIns="45719"/>
          <a:lstStyle/>
          <a:p/>
        </p:txBody>
      </p:sp>
      <p:grpSp>
        <p:nvGrpSpPr>
          <p:cNvPr id="3572" name="Group 3572"/>
          <p:cNvGrpSpPr/>
          <p:nvPr/>
        </p:nvGrpSpPr>
        <p:grpSpPr>
          <a:xfrm>
            <a:off x="2439384" y="4901724"/>
            <a:ext cx="1947331" cy="826158"/>
            <a:chOff x="0" y="0"/>
            <a:chExt cx="1947330" cy="826157"/>
          </a:xfrm>
        </p:grpSpPr>
        <p:sp>
          <p:nvSpPr>
            <p:cNvPr id="3570" name="Shape 3570"/>
            <p:cNvSpPr/>
            <p:nvPr/>
          </p:nvSpPr>
          <p:spPr>
            <a:xfrm>
              <a:off x="1316912" y="0"/>
              <a:ext cx="630419" cy="782124"/>
            </a:xfrm>
            <a:custGeom>
              <a:avLst/>
              <a:gdLst/>
              <a:ahLst/>
              <a:cxnLst>
                <a:cxn ang="0">
                  <a:pos x="wd2" y="hd2"/>
                </a:cxn>
                <a:cxn ang="5400000">
                  <a:pos x="wd2" y="hd2"/>
                </a:cxn>
                <a:cxn ang="10800000">
                  <a:pos x="wd2" y="hd2"/>
                </a:cxn>
                <a:cxn ang="16200000">
                  <a:pos x="wd2" y="hd2"/>
                </a:cxn>
              </a:cxnLst>
              <a:rect l="0" t="0" r="r" b="b"/>
              <a:pathLst>
                <a:path w="19946" h="20670" extrusionOk="0">
                  <a:moveTo>
                    <a:pt x="9746" y="0"/>
                  </a:moveTo>
                  <a:cubicBezTo>
                    <a:pt x="8216" y="2484"/>
                    <a:pt x="6596" y="4741"/>
                    <a:pt x="6596" y="4741"/>
                  </a:cubicBezTo>
                  <a:cubicBezTo>
                    <a:pt x="6326" y="4741"/>
                    <a:pt x="6326" y="4741"/>
                    <a:pt x="6326" y="4741"/>
                  </a:cubicBezTo>
                  <a:cubicBezTo>
                    <a:pt x="5246" y="5118"/>
                    <a:pt x="4976" y="7376"/>
                    <a:pt x="4076" y="7752"/>
                  </a:cubicBezTo>
                  <a:cubicBezTo>
                    <a:pt x="3176" y="8203"/>
                    <a:pt x="2726" y="9633"/>
                    <a:pt x="656" y="11590"/>
                  </a:cubicBezTo>
                  <a:cubicBezTo>
                    <a:pt x="-1324" y="13547"/>
                    <a:pt x="1286" y="14149"/>
                    <a:pt x="7046" y="17160"/>
                  </a:cubicBezTo>
                  <a:cubicBezTo>
                    <a:pt x="12806" y="20170"/>
                    <a:pt x="19466" y="21600"/>
                    <a:pt x="19826" y="20020"/>
                  </a:cubicBezTo>
                  <a:cubicBezTo>
                    <a:pt x="20276" y="18439"/>
                    <a:pt x="19466" y="17385"/>
                    <a:pt x="17396" y="16557"/>
                  </a:cubicBezTo>
                  <a:cubicBezTo>
                    <a:pt x="15326" y="15730"/>
                    <a:pt x="11726" y="10085"/>
                    <a:pt x="11726" y="10085"/>
                  </a:cubicBezTo>
                  <a:cubicBezTo>
                    <a:pt x="11726" y="10085"/>
                    <a:pt x="11096" y="9182"/>
                    <a:pt x="11456" y="8279"/>
                  </a:cubicBezTo>
                  <a:cubicBezTo>
                    <a:pt x="11726" y="7300"/>
                    <a:pt x="11366" y="5795"/>
                    <a:pt x="11366" y="5795"/>
                  </a:cubicBezTo>
                  <a:cubicBezTo>
                    <a:pt x="11366" y="5795"/>
                    <a:pt x="14246" y="2709"/>
                    <a:pt x="16946" y="0"/>
                  </a:cubicBezTo>
                  <a:lnTo>
                    <a:pt x="9746" y="0"/>
                  </a:lnTo>
                  <a:close/>
                </a:path>
              </a:pathLst>
            </a:custGeom>
            <a:solidFill>
              <a:schemeClr val="accent4"/>
            </a:solidFill>
            <a:ln w="12700" cap="flat">
              <a:noFill/>
              <a:miter lim="400000"/>
            </a:ln>
            <a:effectLst/>
          </p:spPr>
          <p:txBody>
            <a:bodyPr wrap="square" lIns="45719" tIns="45719" rIns="45719" bIns="45719" numCol="1" anchor="t">
              <a:noAutofit/>
            </a:bodyPr>
            <a:lstStyle/>
            <a:p/>
          </p:txBody>
        </p:sp>
        <p:sp>
          <p:nvSpPr>
            <p:cNvPr id="3571" name="Shape 3571"/>
            <p:cNvSpPr/>
            <p:nvPr/>
          </p:nvSpPr>
          <p:spPr>
            <a:xfrm>
              <a:off x="0" y="0"/>
              <a:ext cx="771463" cy="826158"/>
            </a:xfrm>
            <a:custGeom>
              <a:avLst/>
              <a:gdLst/>
              <a:ahLst/>
              <a:cxnLst>
                <a:cxn ang="0">
                  <a:pos x="wd2" y="hd2"/>
                </a:cxn>
                <a:cxn ang="5400000">
                  <a:pos x="wd2" y="hd2"/>
                </a:cxn>
                <a:cxn ang="10800000">
                  <a:pos x="wd2" y="hd2"/>
                </a:cxn>
                <a:cxn ang="16200000">
                  <a:pos x="wd2" y="hd2"/>
                </a:cxn>
              </a:cxnLst>
              <a:rect l="0" t="0" r="r" b="b"/>
              <a:pathLst>
                <a:path w="20359" h="21241" extrusionOk="0">
                  <a:moveTo>
                    <a:pt x="4384" y="19184"/>
                  </a:moveTo>
                  <a:cubicBezTo>
                    <a:pt x="6334" y="21600"/>
                    <a:pt x="8509" y="21600"/>
                    <a:pt x="9184" y="20648"/>
                  </a:cubicBezTo>
                  <a:cubicBezTo>
                    <a:pt x="9859" y="19623"/>
                    <a:pt x="8509" y="19111"/>
                    <a:pt x="8059" y="18305"/>
                  </a:cubicBezTo>
                  <a:cubicBezTo>
                    <a:pt x="7684" y="17500"/>
                    <a:pt x="7684" y="13912"/>
                    <a:pt x="7684" y="12887"/>
                  </a:cubicBezTo>
                  <a:cubicBezTo>
                    <a:pt x="7684" y="11788"/>
                    <a:pt x="8584" y="11129"/>
                    <a:pt x="8584" y="10617"/>
                  </a:cubicBezTo>
                  <a:cubicBezTo>
                    <a:pt x="8584" y="10104"/>
                    <a:pt x="9334" y="8127"/>
                    <a:pt x="10684" y="7029"/>
                  </a:cubicBezTo>
                  <a:cubicBezTo>
                    <a:pt x="12034" y="5931"/>
                    <a:pt x="15559" y="3295"/>
                    <a:pt x="18634" y="1172"/>
                  </a:cubicBezTo>
                  <a:cubicBezTo>
                    <a:pt x="19459" y="586"/>
                    <a:pt x="19984" y="220"/>
                    <a:pt x="20359" y="0"/>
                  </a:cubicBezTo>
                  <a:cubicBezTo>
                    <a:pt x="11059" y="0"/>
                    <a:pt x="11059" y="0"/>
                    <a:pt x="11059" y="0"/>
                  </a:cubicBezTo>
                  <a:cubicBezTo>
                    <a:pt x="10909" y="293"/>
                    <a:pt x="10759" y="513"/>
                    <a:pt x="10609" y="732"/>
                  </a:cubicBezTo>
                  <a:cubicBezTo>
                    <a:pt x="9184" y="3148"/>
                    <a:pt x="5809" y="6590"/>
                    <a:pt x="5809" y="6590"/>
                  </a:cubicBezTo>
                  <a:cubicBezTo>
                    <a:pt x="5809" y="6590"/>
                    <a:pt x="5809" y="6590"/>
                    <a:pt x="5509" y="6590"/>
                  </a:cubicBezTo>
                  <a:cubicBezTo>
                    <a:pt x="5209" y="6590"/>
                    <a:pt x="4984" y="7468"/>
                    <a:pt x="4309" y="7542"/>
                  </a:cubicBezTo>
                  <a:cubicBezTo>
                    <a:pt x="3634" y="7615"/>
                    <a:pt x="2734" y="7542"/>
                    <a:pt x="784" y="8640"/>
                  </a:cubicBezTo>
                  <a:cubicBezTo>
                    <a:pt x="-1241" y="9665"/>
                    <a:pt x="1159" y="12301"/>
                    <a:pt x="2359" y="13692"/>
                  </a:cubicBezTo>
                  <a:cubicBezTo>
                    <a:pt x="3484" y="15083"/>
                    <a:pt x="2359" y="16694"/>
                    <a:pt x="4384" y="19184"/>
                  </a:cubicBezTo>
                  <a:close/>
                </a:path>
              </a:pathLst>
            </a:custGeom>
            <a:solidFill>
              <a:schemeClr val="accent4"/>
            </a:solidFill>
            <a:ln w="12700" cap="flat">
              <a:noFill/>
              <a:miter lim="400000"/>
            </a:ln>
            <a:effectLst/>
          </p:spPr>
          <p:txBody>
            <a:bodyPr wrap="square" lIns="45719" tIns="45719" rIns="45719" bIns="45719" numCol="1" anchor="t">
              <a:noAutofit/>
            </a:bodyPr>
            <a:lstStyle/>
            <a:p/>
          </p:txBody>
        </p:sp>
      </p:grpSp>
      <p:sp>
        <p:nvSpPr>
          <p:cNvPr id="3573" name="Shape 3573"/>
          <p:cNvSpPr/>
          <p:nvPr/>
        </p:nvSpPr>
        <p:spPr>
          <a:xfrm>
            <a:off x="2852679" y="3982267"/>
            <a:ext cx="1819415" cy="929074"/>
          </a:xfrm>
          <a:custGeom>
            <a:avLst/>
            <a:gdLst/>
            <a:ahLst/>
            <a:cxnLst>
              <a:cxn ang="0">
                <a:pos x="wd2" y="hd2"/>
              </a:cxn>
              <a:cxn ang="5400000">
                <a:pos x="wd2" y="hd2"/>
              </a:cxn>
              <a:cxn ang="10800000">
                <a:pos x="wd2" y="hd2"/>
              </a:cxn>
              <a:cxn ang="16200000">
                <a:pos x="wd2" y="hd2"/>
              </a:cxn>
            </a:cxnLst>
            <a:rect l="0" t="0" r="r" b="b"/>
            <a:pathLst>
              <a:path w="21000" h="21600" extrusionOk="0">
                <a:moveTo>
                  <a:pt x="6565" y="4638"/>
                </a:moveTo>
                <a:cubicBezTo>
                  <a:pt x="5219" y="7288"/>
                  <a:pt x="3742" y="13119"/>
                  <a:pt x="3677" y="14113"/>
                </a:cubicBezTo>
                <a:cubicBezTo>
                  <a:pt x="3611" y="15040"/>
                  <a:pt x="3414" y="15306"/>
                  <a:pt x="3414" y="15306"/>
                </a:cubicBezTo>
                <a:cubicBezTo>
                  <a:pt x="1871" y="16697"/>
                  <a:pt x="657" y="19480"/>
                  <a:pt x="0" y="21600"/>
                </a:cubicBezTo>
                <a:cubicBezTo>
                  <a:pt x="3972" y="21600"/>
                  <a:pt x="3972" y="21600"/>
                  <a:pt x="3972" y="21600"/>
                </a:cubicBezTo>
                <a:cubicBezTo>
                  <a:pt x="4563" y="20805"/>
                  <a:pt x="4333" y="21269"/>
                  <a:pt x="4957" y="20871"/>
                </a:cubicBezTo>
                <a:cubicBezTo>
                  <a:pt x="5712" y="20407"/>
                  <a:pt x="6040" y="18221"/>
                  <a:pt x="6270" y="17757"/>
                </a:cubicBezTo>
                <a:cubicBezTo>
                  <a:pt x="6467" y="17293"/>
                  <a:pt x="6664" y="16829"/>
                  <a:pt x="6664" y="16829"/>
                </a:cubicBezTo>
                <a:cubicBezTo>
                  <a:pt x="7714" y="15107"/>
                  <a:pt x="11260" y="8680"/>
                  <a:pt x="11260" y="8680"/>
                </a:cubicBezTo>
                <a:cubicBezTo>
                  <a:pt x="11883" y="9276"/>
                  <a:pt x="16840" y="9607"/>
                  <a:pt x="16840" y="9607"/>
                </a:cubicBezTo>
                <a:cubicBezTo>
                  <a:pt x="15724" y="11131"/>
                  <a:pt x="15330" y="14842"/>
                  <a:pt x="15067" y="16763"/>
                </a:cubicBezTo>
                <a:cubicBezTo>
                  <a:pt x="14936" y="17625"/>
                  <a:pt x="14444" y="19679"/>
                  <a:pt x="13919" y="21600"/>
                </a:cubicBezTo>
                <a:cubicBezTo>
                  <a:pt x="16512" y="21600"/>
                  <a:pt x="16512" y="21600"/>
                  <a:pt x="16512" y="21600"/>
                </a:cubicBezTo>
                <a:cubicBezTo>
                  <a:pt x="16840" y="20871"/>
                  <a:pt x="17168" y="20076"/>
                  <a:pt x="17464" y="19480"/>
                </a:cubicBezTo>
                <a:cubicBezTo>
                  <a:pt x="18580" y="17028"/>
                  <a:pt x="19696" y="14378"/>
                  <a:pt x="20648" y="10535"/>
                </a:cubicBezTo>
                <a:cubicBezTo>
                  <a:pt x="21600" y="6692"/>
                  <a:pt x="20385" y="4108"/>
                  <a:pt x="19795" y="3578"/>
                </a:cubicBezTo>
                <a:cubicBezTo>
                  <a:pt x="19236" y="3114"/>
                  <a:pt x="18186" y="928"/>
                  <a:pt x="17136" y="0"/>
                </a:cubicBezTo>
                <a:cubicBezTo>
                  <a:pt x="5581" y="0"/>
                  <a:pt x="5581" y="0"/>
                  <a:pt x="5581" y="0"/>
                </a:cubicBezTo>
                <a:cubicBezTo>
                  <a:pt x="5613" y="2915"/>
                  <a:pt x="6565" y="4638"/>
                  <a:pt x="6565" y="4638"/>
                </a:cubicBezTo>
                <a:close/>
              </a:path>
            </a:pathLst>
          </a:custGeom>
          <a:solidFill>
            <a:schemeClr val="accent3"/>
          </a:solidFill>
          <a:ln w="12700">
            <a:miter lim="400000"/>
          </a:ln>
        </p:spPr>
        <p:txBody>
          <a:bodyPr lIns="45719" rIns="45719"/>
          <a:lstStyle/>
          <a:p/>
        </p:txBody>
      </p:sp>
      <p:sp>
        <p:nvSpPr>
          <p:cNvPr id="3574" name="Shape 3574"/>
          <p:cNvSpPr/>
          <p:nvPr/>
        </p:nvSpPr>
        <p:spPr>
          <a:xfrm>
            <a:off x="3335220" y="3060405"/>
            <a:ext cx="2275835" cy="927872"/>
          </a:xfrm>
          <a:custGeom>
            <a:avLst/>
            <a:gdLst/>
            <a:ahLst/>
            <a:cxnLst>
              <a:cxn ang="0">
                <a:pos x="wd2" y="hd2"/>
              </a:cxn>
              <a:cxn ang="5400000">
                <a:pos x="wd2" y="hd2"/>
              </a:cxn>
              <a:cxn ang="10800000">
                <a:pos x="wd2" y="hd2"/>
              </a:cxn>
              <a:cxn ang="16200000">
                <a:pos x="wd2" y="hd2"/>
              </a:cxn>
            </a:cxnLst>
            <a:rect l="0" t="0" r="r" b="b"/>
            <a:pathLst>
              <a:path w="21583" h="21600" extrusionOk="0">
                <a:moveTo>
                  <a:pt x="18913" y="1921"/>
                </a:moveTo>
                <a:cubicBezTo>
                  <a:pt x="18940" y="2452"/>
                  <a:pt x="17808" y="6560"/>
                  <a:pt x="17619" y="6891"/>
                </a:cubicBezTo>
                <a:cubicBezTo>
                  <a:pt x="17403" y="7222"/>
                  <a:pt x="16621" y="7951"/>
                  <a:pt x="16621" y="7951"/>
                </a:cubicBezTo>
                <a:cubicBezTo>
                  <a:pt x="16082" y="5433"/>
                  <a:pt x="15839" y="5433"/>
                  <a:pt x="15408" y="4439"/>
                </a:cubicBezTo>
                <a:cubicBezTo>
                  <a:pt x="14976" y="3379"/>
                  <a:pt x="14787" y="3445"/>
                  <a:pt x="14572" y="994"/>
                </a:cubicBezTo>
                <a:cubicBezTo>
                  <a:pt x="14545" y="663"/>
                  <a:pt x="14491" y="331"/>
                  <a:pt x="14437" y="0"/>
                </a:cubicBezTo>
                <a:cubicBezTo>
                  <a:pt x="4486" y="0"/>
                  <a:pt x="4486" y="0"/>
                  <a:pt x="4486" y="0"/>
                </a:cubicBezTo>
                <a:cubicBezTo>
                  <a:pt x="4001" y="2253"/>
                  <a:pt x="3516" y="4837"/>
                  <a:pt x="3354" y="6626"/>
                </a:cubicBezTo>
                <a:cubicBezTo>
                  <a:pt x="3003" y="10270"/>
                  <a:pt x="2302" y="12324"/>
                  <a:pt x="1736" y="13119"/>
                </a:cubicBezTo>
                <a:cubicBezTo>
                  <a:pt x="1170" y="13980"/>
                  <a:pt x="549" y="15306"/>
                  <a:pt x="91" y="19413"/>
                </a:cubicBezTo>
                <a:cubicBezTo>
                  <a:pt x="10" y="20209"/>
                  <a:pt x="-17" y="20937"/>
                  <a:pt x="10" y="21600"/>
                </a:cubicBezTo>
                <a:cubicBezTo>
                  <a:pt x="9583" y="21600"/>
                  <a:pt x="9583" y="21600"/>
                  <a:pt x="9583" y="21600"/>
                </a:cubicBezTo>
                <a:cubicBezTo>
                  <a:pt x="9502" y="21467"/>
                  <a:pt x="9421" y="21401"/>
                  <a:pt x="9340" y="21335"/>
                </a:cubicBezTo>
                <a:cubicBezTo>
                  <a:pt x="8423" y="20540"/>
                  <a:pt x="6725" y="18950"/>
                  <a:pt x="6725" y="18950"/>
                </a:cubicBezTo>
                <a:cubicBezTo>
                  <a:pt x="6725" y="18950"/>
                  <a:pt x="9286" y="11926"/>
                  <a:pt x="9745" y="11065"/>
                </a:cubicBezTo>
                <a:cubicBezTo>
                  <a:pt x="10230" y="10270"/>
                  <a:pt x="12765" y="4969"/>
                  <a:pt x="12765" y="4969"/>
                </a:cubicBezTo>
                <a:cubicBezTo>
                  <a:pt x="12873" y="5234"/>
                  <a:pt x="12873" y="5234"/>
                  <a:pt x="12873" y="5234"/>
                </a:cubicBezTo>
                <a:cubicBezTo>
                  <a:pt x="12900" y="5499"/>
                  <a:pt x="15381" y="12920"/>
                  <a:pt x="16001" y="14312"/>
                </a:cubicBezTo>
                <a:cubicBezTo>
                  <a:pt x="16621" y="15703"/>
                  <a:pt x="17080" y="15504"/>
                  <a:pt x="17538" y="14444"/>
                </a:cubicBezTo>
                <a:cubicBezTo>
                  <a:pt x="17970" y="13384"/>
                  <a:pt x="19587" y="6361"/>
                  <a:pt x="19965" y="4704"/>
                </a:cubicBezTo>
                <a:cubicBezTo>
                  <a:pt x="20343" y="3048"/>
                  <a:pt x="20423" y="3313"/>
                  <a:pt x="21098" y="1921"/>
                </a:cubicBezTo>
                <a:cubicBezTo>
                  <a:pt x="21529" y="928"/>
                  <a:pt x="21583" y="331"/>
                  <a:pt x="21583" y="0"/>
                </a:cubicBezTo>
                <a:cubicBezTo>
                  <a:pt x="18913" y="0"/>
                  <a:pt x="18913" y="0"/>
                  <a:pt x="18913" y="0"/>
                </a:cubicBezTo>
                <a:cubicBezTo>
                  <a:pt x="18886" y="861"/>
                  <a:pt x="18913" y="1656"/>
                  <a:pt x="18913" y="1921"/>
                </a:cubicBezTo>
                <a:close/>
              </a:path>
            </a:pathLst>
          </a:custGeom>
          <a:solidFill>
            <a:schemeClr val="accent2"/>
          </a:solidFill>
          <a:ln w="12700">
            <a:miter lim="400000"/>
          </a:ln>
        </p:spPr>
        <p:txBody>
          <a:bodyPr lIns="45719" rIns="45719"/>
          <a:lstStyle/>
          <a:p/>
        </p:txBody>
      </p:sp>
      <p:grpSp>
        <p:nvGrpSpPr>
          <p:cNvPr id="3577" name="Group 3577"/>
          <p:cNvGrpSpPr/>
          <p:nvPr/>
        </p:nvGrpSpPr>
        <p:grpSpPr>
          <a:xfrm>
            <a:off x="2496506" y="2163912"/>
            <a:ext cx="3114548" cy="896493"/>
            <a:chOff x="0" y="0"/>
            <a:chExt cx="3114546" cy="896492"/>
          </a:xfrm>
        </p:grpSpPr>
        <p:sp>
          <p:nvSpPr>
            <p:cNvPr id="3575" name="Shape 3575"/>
            <p:cNvSpPr/>
            <p:nvPr/>
          </p:nvSpPr>
          <p:spPr>
            <a:xfrm>
              <a:off x="0" y="0"/>
              <a:ext cx="2566080" cy="896493"/>
            </a:xfrm>
            <a:custGeom>
              <a:avLst/>
              <a:gdLst/>
              <a:ahLst/>
              <a:cxnLst>
                <a:cxn ang="0">
                  <a:pos x="wd2" y="hd2"/>
                </a:cxn>
                <a:cxn ang="5400000">
                  <a:pos x="wd2" y="hd2"/>
                </a:cxn>
                <a:cxn ang="10800000">
                  <a:pos x="wd2" y="hd2"/>
                </a:cxn>
                <a:cxn ang="16200000">
                  <a:pos x="wd2" y="hd2"/>
                </a:cxn>
              </a:cxnLst>
              <a:rect l="0" t="0" r="r" b="b"/>
              <a:pathLst>
                <a:path w="21380" h="20603" extrusionOk="0">
                  <a:moveTo>
                    <a:pt x="18530" y="16807"/>
                  </a:moveTo>
                  <a:cubicBezTo>
                    <a:pt x="18530" y="16807"/>
                    <a:pt x="18767" y="15759"/>
                    <a:pt x="19051" y="15170"/>
                  </a:cubicBezTo>
                  <a:cubicBezTo>
                    <a:pt x="19335" y="14581"/>
                    <a:pt x="19596" y="15301"/>
                    <a:pt x="19975" y="15367"/>
                  </a:cubicBezTo>
                  <a:cubicBezTo>
                    <a:pt x="20330" y="15432"/>
                    <a:pt x="20425" y="14843"/>
                    <a:pt x="20472" y="14450"/>
                  </a:cubicBezTo>
                  <a:cubicBezTo>
                    <a:pt x="20496" y="14123"/>
                    <a:pt x="20590" y="13927"/>
                    <a:pt x="20685" y="13665"/>
                  </a:cubicBezTo>
                  <a:cubicBezTo>
                    <a:pt x="20756" y="13468"/>
                    <a:pt x="20661" y="13141"/>
                    <a:pt x="20756" y="13010"/>
                  </a:cubicBezTo>
                  <a:cubicBezTo>
                    <a:pt x="20875" y="12945"/>
                    <a:pt x="20946" y="12159"/>
                    <a:pt x="20946" y="11963"/>
                  </a:cubicBezTo>
                  <a:cubicBezTo>
                    <a:pt x="20946" y="11701"/>
                    <a:pt x="20946" y="11767"/>
                    <a:pt x="21182" y="11570"/>
                  </a:cubicBezTo>
                  <a:cubicBezTo>
                    <a:pt x="21419" y="11439"/>
                    <a:pt x="21064" y="9148"/>
                    <a:pt x="21088" y="8887"/>
                  </a:cubicBezTo>
                  <a:cubicBezTo>
                    <a:pt x="21088" y="8625"/>
                    <a:pt x="21254" y="8821"/>
                    <a:pt x="21348" y="8101"/>
                  </a:cubicBezTo>
                  <a:cubicBezTo>
                    <a:pt x="21443" y="7381"/>
                    <a:pt x="21325" y="3388"/>
                    <a:pt x="20969" y="2079"/>
                  </a:cubicBezTo>
                  <a:cubicBezTo>
                    <a:pt x="20448" y="116"/>
                    <a:pt x="18909" y="-997"/>
                    <a:pt x="17843" y="1228"/>
                  </a:cubicBezTo>
                  <a:cubicBezTo>
                    <a:pt x="16754" y="3454"/>
                    <a:pt x="16801" y="6334"/>
                    <a:pt x="17014" y="8101"/>
                  </a:cubicBezTo>
                  <a:cubicBezTo>
                    <a:pt x="17227" y="9868"/>
                    <a:pt x="16114" y="11047"/>
                    <a:pt x="16114" y="11047"/>
                  </a:cubicBezTo>
                  <a:cubicBezTo>
                    <a:pt x="15925" y="11178"/>
                    <a:pt x="15688" y="11178"/>
                    <a:pt x="15309" y="10785"/>
                  </a:cubicBezTo>
                  <a:cubicBezTo>
                    <a:pt x="14930" y="10327"/>
                    <a:pt x="14882" y="9672"/>
                    <a:pt x="14267" y="8559"/>
                  </a:cubicBezTo>
                  <a:cubicBezTo>
                    <a:pt x="13675" y="7447"/>
                    <a:pt x="12372" y="7839"/>
                    <a:pt x="12372" y="7839"/>
                  </a:cubicBezTo>
                  <a:cubicBezTo>
                    <a:pt x="12372" y="7381"/>
                    <a:pt x="11898" y="7054"/>
                    <a:pt x="11685" y="7054"/>
                  </a:cubicBezTo>
                  <a:cubicBezTo>
                    <a:pt x="11472" y="7054"/>
                    <a:pt x="10240" y="5745"/>
                    <a:pt x="9127" y="5025"/>
                  </a:cubicBezTo>
                  <a:cubicBezTo>
                    <a:pt x="8014" y="4305"/>
                    <a:pt x="7090" y="4894"/>
                    <a:pt x="6782" y="5418"/>
                  </a:cubicBezTo>
                  <a:cubicBezTo>
                    <a:pt x="6451" y="5941"/>
                    <a:pt x="4106" y="9083"/>
                    <a:pt x="3088" y="10719"/>
                  </a:cubicBezTo>
                  <a:cubicBezTo>
                    <a:pt x="2069" y="12356"/>
                    <a:pt x="1951" y="11898"/>
                    <a:pt x="1217" y="12356"/>
                  </a:cubicBezTo>
                  <a:cubicBezTo>
                    <a:pt x="482" y="12814"/>
                    <a:pt x="175" y="13272"/>
                    <a:pt x="104" y="14516"/>
                  </a:cubicBezTo>
                  <a:cubicBezTo>
                    <a:pt x="32" y="15759"/>
                    <a:pt x="-157" y="18247"/>
                    <a:pt x="269" y="19425"/>
                  </a:cubicBezTo>
                  <a:cubicBezTo>
                    <a:pt x="672" y="20603"/>
                    <a:pt x="909" y="19621"/>
                    <a:pt x="1193" y="19294"/>
                  </a:cubicBezTo>
                  <a:cubicBezTo>
                    <a:pt x="1501" y="19032"/>
                    <a:pt x="1690" y="18443"/>
                    <a:pt x="1998" y="18443"/>
                  </a:cubicBezTo>
                  <a:cubicBezTo>
                    <a:pt x="2306" y="18378"/>
                    <a:pt x="2946" y="15432"/>
                    <a:pt x="3301" y="14450"/>
                  </a:cubicBezTo>
                  <a:cubicBezTo>
                    <a:pt x="3656" y="13468"/>
                    <a:pt x="4154" y="12945"/>
                    <a:pt x="5148" y="12159"/>
                  </a:cubicBezTo>
                  <a:cubicBezTo>
                    <a:pt x="6143" y="11308"/>
                    <a:pt x="6806" y="10916"/>
                    <a:pt x="7351" y="10261"/>
                  </a:cubicBezTo>
                  <a:cubicBezTo>
                    <a:pt x="7919" y="9607"/>
                    <a:pt x="8156" y="9738"/>
                    <a:pt x="8417" y="9738"/>
                  </a:cubicBezTo>
                  <a:cubicBezTo>
                    <a:pt x="8701" y="9738"/>
                    <a:pt x="8890" y="10327"/>
                    <a:pt x="9625" y="11832"/>
                  </a:cubicBezTo>
                  <a:cubicBezTo>
                    <a:pt x="10359" y="13338"/>
                    <a:pt x="11685" y="14058"/>
                    <a:pt x="11827" y="14058"/>
                  </a:cubicBezTo>
                  <a:cubicBezTo>
                    <a:pt x="11993" y="14058"/>
                    <a:pt x="12064" y="14385"/>
                    <a:pt x="11922" y="15367"/>
                  </a:cubicBezTo>
                  <a:cubicBezTo>
                    <a:pt x="11851" y="15890"/>
                    <a:pt x="11377" y="18116"/>
                    <a:pt x="10927" y="20603"/>
                  </a:cubicBezTo>
                  <a:cubicBezTo>
                    <a:pt x="19667" y="20603"/>
                    <a:pt x="19667" y="20603"/>
                    <a:pt x="19667" y="20603"/>
                  </a:cubicBezTo>
                  <a:cubicBezTo>
                    <a:pt x="19335" y="18574"/>
                    <a:pt x="18530" y="16807"/>
                    <a:pt x="18530" y="16807"/>
                  </a:cubicBezTo>
                  <a:close/>
                </a:path>
              </a:pathLst>
            </a:custGeom>
            <a:solidFill>
              <a:schemeClr val="accent1"/>
            </a:solidFill>
            <a:ln w="12700" cap="flat">
              <a:noFill/>
              <a:miter lim="400000"/>
            </a:ln>
            <a:effectLst/>
          </p:spPr>
          <p:txBody>
            <a:bodyPr wrap="square" lIns="45719" tIns="45719" rIns="45719" bIns="45719" numCol="1" anchor="t">
              <a:noAutofit/>
            </a:bodyPr>
            <a:lstStyle/>
            <a:p/>
          </p:txBody>
        </p:sp>
        <p:sp>
          <p:nvSpPr>
            <p:cNvPr id="3576" name="Shape 3576"/>
            <p:cNvSpPr/>
            <p:nvPr/>
          </p:nvSpPr>
          <p:spPr>
            <a:xfrm>
              <a:off x="2833301" y="698348"/>
              <a:ext cx="281246" cy="198145"/>
            </a:xfrm>
            <a:custGeom>
              <a:avLst/>
              <a:gdLst/>
              <a:ahLst/>
              <a:cxnLst>
                <a:cxn ang="0">
                  <a:pos x="wd2" y="hd2"/>
                </a:cxn>
                <a:cxn ang="5400000">
                  <a:pos x="wd2" y="hd2"/>
                </a:cxn>
                <a:cxn ang="10800000">
                  <a:pos x="wd2" y="hd2"/>
                </a:cxn>
                <a:cxn ang="16200000">
                  <a:pos x="wd2" y="hd2"/>
                </a:cxn>
              </a:cxnLst>
              <a:rect l="0" t="0" r="r" b="b"/>
              <a:pathLst>
                <a:path w="21600" h="19566" extrusionOk="0">
                  <a:moveTo>
                    <a:pt x="21382" y="17602"/>
                  </a:moveTo>
                  <a:cubicBezTo>
                    <a:pt x="21382" y="15919"/>
                    <a:pt x="18982" y="11711"/>
                    <a:pt x="17891" y="10589"/>
                  </a:cubicBezTo>
                  <a:cubicBezTo>
                    <a:pt x="16800" y="9467"/>
                    <a:pt x="13964" y="6662"/>
                    <a:pt x="13309" y="5260"/>
                  </a:cubicBezTo>
                  <a:cubicBezTo>
                    <a:pt x="12655" y="3857"/>
                    <a:pt x="11564" y="2454"/>
                    <a:pt x="10909" y="2174"/>
                  </a:cubicBezTo>
                  <a:cubicBezTo>
                    <a:pt x="10036" y="1613"/>
                    <a:pt x="9600" y="491"/>
                    <a:pt x="9600" y="491"/>
                  </a:cubicBezTo>
                  <a:cubicBezTo>
                    <a:pt x="6545" y="-2034"/>
                    <a:pt x="5455" y="5821"/>
                    <a:pt x="2400" y="9748"/>
                  </a:cubicBezTo>
                  <a:cubicBezTo>
                    <a:pt x="873" y="11711"/>
                    <a:pt x="218" y="15639"/>
                    <a:pt x="0" y="19566"/>
                  </a:cubicBezTo>
                  <a:cubicBezTo>
                    <a:pt x="21600" y="19566"/>
                    <a:pt x="21600" y="19566"/>
                    <a:pt x="21600" y="19566"/>
                  </a:cubicBezTo>
                  <a:cubicBezTo>
                    <a:pt x="21600" y="18724"/>
                    <a:pt x="21382" y="18163"/>
                    <a:pt x="21382" y="17602"/>
                  </a:cubicBezTo>
                  <a:close/>
                </a:path>
              </a:pathLst>
            </a:custGeom>
            <a:solidFill>
              <a:schemeClr val="accent1"/>
            </a:solidFill>
            <a:ln w="12700" cap="flat">
              <a:noFill/>
              <a:miter lim="400000"/>
            </a:ln>
            <a:effectLst/>
          </p:spPr>
          <p:txBody>
            <a:bodyPr wrap="square" lIns="45719" tIns="45719" rIns="45719" bIns="45719" numCol="1" anchor="t">
              <a:noAutofit/>
            </a:bodyPr>
            <a:lstStyle/>
            <a:p/>
          </p:txBody>
        </p:sp>
      </p:grpSp>
      <p:sp>
        <p:nvSpPr>
          <p:cNvPr id="3578" name="Shape 3578"/>
          <p:cNvSpPr/>
          <p:nvPr/>
        </p:nvSpPr>
        <p:spPr>
          <a:xfrm flipH="1" flipV="1">
            <a:off x="4957198" y="2418033"/>
            <a:ext cx="1724661" cy="1"/>
          </a:xfrm>
          <a:prstGeom prst="line">
            <a:avLst/>
          </a:prstGeom>
          <a:ln w="12700">
            <a:solidFill>
              <a:srgbClr val="8497B0"/>
            </a:solidFill>
            <a:miter/>
            <a:headEnd type="oval"/>
            <a:tailEnd type="oval"/>
          </a:ln>
        </p:spPr>
        <p:txBody>
          <a:bodyPr lIns="45719" rIns="45719"/>
          <a:lstStyle/>
          <a:p/>
        </p:txBody>
      </p:sp>
      <p:sp>
        <p:nvSpPr>
          <p:cNvPr id="3579" name="Shape 3579"/>
          <p:cNvSpPr/>
          <p:nvPr/>
        </p:nvSpPr>
        <p:spPr>
          <a:xfrm flipH="1">
            <a:off x="5253824" y="3397101"/>
            <a:ext cx="1724662" cy="1"/>
          </a:xfrm>
          <a:prstGeom prst="line">
            <a:avLst/>
          </a:prstGeom>
          <a:ln w="12700">
            <a:solidFill>
              <a:srgbClr val="8497B0"/>
            </a:solidFill>
            <a:miter/>
            <a:headEnd type="oval"/>
            <a:tailEnd type="oval"/>
          </a:ln>
        </p:spPr>
        <p:txBody>
          <a:bodyPr lIns="45719" rIns="45719"/>
          <a:lstStyle/>
          <a:p/>
        </p:txBody>
      </p:sp>
      <p:sp>
        <p:nvSpPr>
          <p:cNvPr id="3580" name="Shape 3580"/>
          <p:cNvSpPr/>
          <p:nvPr/>
        </p:nvSpPr>
        <p:spPr>
          <a:xfrm flipH="1">
            <a:off x="4485490" y="4413463"/>
            <a:ext cx="1724661" cy="1"/>
          </a:xfrm>
          <a:prstGeom prst="line">
            <a:avLst/>
          </a:prstGeom>
          <a:ln w="12700">
            <a:solidFill>
              <a:srgbClr val="8497B0"/>
            </a:solidFill>
            <a:miter/>
            <a:headEnd type="oval"/>
            <a:tailEnd type="oval"/>
          </a:ln>
        </p:spPr>
        <p:txBody>
          <a:bodyPr lIns="45719" rIns="45719"/>
          <a:lstStyle/>
          <a:p/>
        </p:txBody>
      </p:sp>
      <p:sp>
        <p:nvSpPr>
          <p:cNvPr id="3581" name="Shape 3581"/>
          <p:cNvSpPr/>
          <p:nvPr/>
        </p:nvSpPr>
        <p:spPr>
          <a:xfrm flipH="1">
            <a:off x="4088518" y="5395240"/>
            <a:ext cx="1724661" cy="1"/>
          </a:xfrm>
          <a:prstGeom prst="line">
            <a:avLst/>
          </a:prstGeom>
          <a:ln w="12700">
            <a:solidFill>
              <a:srgbClr val="8497B0"/>
            </a:solidFill>
            <a:miter/>
            <a:headEnd type="oval"/>
            <a:tailEnd type="oval"/>
          </a:ln>
        </p:spPr>
        <p:txBody>
          <a:bodyPr lIns="45719" rIns="45719"/>
          <a:lstStyle/>
          <a:p/>
        </p:txBody>
      </p:sp>
      <p:sp>
        <p:nvSpPr>
          <p:cNvPr id="3582" name="Shape 3582"/>
          <p:cNvSpPr/>
          <p:nvPr/>
        </p:nvSpPr>
        <p:spPr>
          <a:xfrm>
            <a:off x="6978650" y="2046605"/>
            <a:ext cx="3260090" cy="678815"/>
          </a:xfrm>
          <a:prstGeom prst="rect">
            <a:avLst/>
          </a:prstGeom>
          <a:ln w="12700">
            <a:miter lim="400000"/>
          </a:ln>
        </p:spPr>
        <p:txBody>
          <a:bodyPr wrap="square" lIns="45719" rIns="45719">
            <a:spAutoFit/>
          </a:bodyPr>
          <a:lstStyle>
            <a:lvl1pPr>
              <a:defRPr sz="1600" b="1">
                <a:solidFill>
                  <a:schemeClr val="accent1"/>
                </a:solidFill>
              </a:defRPr>
            </a:lvl1pPr>
          </a:lstStyle>
          <a:p>
            <a:r>
              <a:rPr lang="zh-CN" sz="3600" dirty="0"/>
              <a:t>梳理</a:t>
            </a:r>
            <a:endParaRPr lang="zh-CN" sz="3600" dirty="0"/>
          </a:p>
        </p:txBody>
      </p:sp>
      <p:sp>
        <p:nvSpPr>
          <p:cNvPr id="3584" name="Shape 3584"/>
          <p:cNvSpPr/>
          <p:nvPr/>
        </p:nvSpPr>
        <p:spPr>
          <a:xfrm>
            <a:off x="7240270" y="3070860"/>
            <a:ext cx="2376170" cy="678815"/>
          </a:xfrm>
          <a:prstGeom prst="rect">
            <a:avLst/>
          </a:prstGeom>
          <a:ln w="12700">
            <a:miter lim="400000"/>
          </a:ln>
        </p:spPr>
        <p:txBody>
          <a:bodyPr wrap="none" lIns="45719" rIns="45719">
            <a:spAutoFit/>
          </a:bodyPr>
          <a:lstStyle>
            <a:lvl1pPr>
              <a:defRPr sz="1600" b="1">
                <a:solidFill>
                  <a:schemeClr val="accent2"/>
                </a:solidFill>
              </a:defRPr>
            </a:lvl1pPr>
          </a:lstStyle>
          <a:p>
            <a:r>
              <a:rPr lang="zh-CN" altLang="en-US" sz="3600" dirty="0">
                <a:latin typeface="微软雅黑" panose="020B0503020204020204" pitchFamily="34" charset="-122"/>
                <a:ea typeface="微软雅黑" panose="020B0503020204020204" pitchFamily="34" charset="-122"/>
              </a:rPr>
              <a:t>规划、指导</a:t>
            </a:r>
            <a:endParaRPr lang="zh-CN" altLang="en-US" sz="3600" dirty="0">
              <a:latin typeface="微软雅黑" panose="020B0503020204020204" pitchFamily="34" charset="-122"/>
              <a:ea typeface="微软雅黑" panose="020B0503020204020204" pitchFamily="34" charset="-122"/>
            </a:endParaRPr>
          </a:p>
        </p:txBody>
      </p:sp>
      <p:sp>
        <p:nvSpPr>
          <p:cNvPr id="3586" name="Shape 3586"/>
          <p:cNvSpPr/>
          <p:nvPr/>
        </p:nvSpPr>
        <p:spPr>
          <a:xfrm>
            <a:off x="6337300" y="4106545"/>
            <a:ext cx="1723390" cy="678815"/>
          </a:xfrm>
          <a:prstGeom prst="rect">
            <a:avLst/>
          </a:prstGeom>
          <a:ln w="12700">
            <a:miter lim="400000"/>
          </a:ln>
        </p:spPr>
        <p:txBody>
          <a:bodyPr wrap="square" lIns="45719" rIns="45719">
            <a:spAutoFit/>
          </a:bodyPr>
          <a:lstStyle>
            <a:lvl1pPr>
              <a:defRPr sz="1600" b="1">
                <a:solidFill>
                  <a:schemeClr val="accent3"/>
                </a:solidFill>
              </a:defRPr>
            </a:lvl1pPr>
          </a:lstStyle>
          <a:p>
            <a:r>
              <a:rPr lang="zh-CN" altLang="en-US" sz="3600" dirty="0">
                <a:latin typeface="微软雅黑" panose="020B0503020204020204" pitchFamily="34" charset="-122"/>
                <a:ea typeface="微软雅黑" panose="020B0503020204020204" pitchFamily="34" charset="-122"/>
              </a:rPr>
              <a:t>整合</a:t>
            </a:r>
            <a:endParaRPr lang="zh-CN" altLang="en-US" sz="3600" dirty="0">
              <a:latin typeface="微软雅黑" panose="020B0503020204020204" pitchFamily="34" charset="-122"/>
              <a:ea typeface="微软雅黑" panose="020B0503020204020204" pitchFamily="34" charset="-122"/>
            </a:endParaRPr>
          </a:p>
        </p:txBody>
      </p:sp>
      <p:sp>
        <p:nvSpPr>
          <p:cNvPr id="3588" name="Shape 3588"/>
          <p:cNvSpPr/>
          <p:nvPr/>
        </p:nvSpPr>
        <p:spPr>
          <a:xfrm>
            <a:off x="5936615" y="5055870"/>
            <a:ext cx="2833370" cy="678815"/>
          </a:xfrm>
          <a:prstGeom prst="rect">
            <a:avLst/>
          </a:prstGeom>
          <a:ln w="12700">
            <a:miter lim="400000"/>
          </a:ln>
        </p:spPr>
        <p:txBody>
          <a:bodyPr wrap="none" lIns="45719" rIns="45719">
            <a:spAutoFit/>
          </a:bodyPr>
          <a:lstStyle>
            <a:lvl1pPr>
              <a:defRPr sz="1600" b="1">
                <a:solidFill>
                  <a:schemeClr val="accent4"/>
                </a:solidFill>
              </a:defRPr>
            </a:lvl1pPr>
          </a:lstStyle>
          <a:p>
            <a:r>
              <a:rPr lang="zh-CN" altLang="en-US" sz="3600" dirty="0">
                <a:latin typeface="微软雅黑" panose="020B0503020204020204" pitchFamily="34" charset="-122"/>
                <a:ea typeface="微软雅黑" panose="020B0503020204020204" pitchFamily="34" charset="-122"/>
              </a:rPr>
              <a:t>建立研究团队</a:t>
            </a:r>
            <a:endParaRPr lang="zh-CN" altLang="en-US" sz="36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2"/>
          </p:nvPr>
        </p:nvSpPr>
        <p:spPr>
          <a:xfrm>
            <a:off x="11294745" y="6381750"/>
            <a:ext cx="371475"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3577"/>
                                        </p:tgtEl>
                                        <p:attrNameLst>
                                          <p:attrName>style.visibility</p:attrName>
                                        </p:attrNameLst>
                                      </p:cBhvr>
                                      <p:to>
                                        <p:strVal val="visible"/>
                                      </p:to>
                                    </p:set>
                                    <p:anim calcmode="lin" valueType="num">
                                      <p:cBhvr>
                                        <p:cTn id="7" dur="500" fill="hold"/>
                                        <p:tgtEl>
                                          <p:spTgt spid="3577"/>
                                        </p:tgtEl>
                                        <p:attrNameLst>
                                          <p:attrName>ppt_x</p:attrName>
                                        </p:attrNameLst>
                                      </p:cBhvr>
                                      <p:tavLst>
                                        <p:tav tm="0">
                                          <p:val>
                                            <p:strVal val="0-#ppt_w/2"/>
                                          </p:val>
                                        </p:tav>
                                        <p:tav tm="100000">
                                          <p:val>
                                            <p:strVal val="#ppt_x"/>
                                          </p:val>
                                        </p:tav>
                                      </p:tavLst>
                                    </p:anim>
                                    <p:anim calcmode="lin" valueType="num">
                                      <p:cBhvr>
                                        <p:cTn id="8" dur="500" fill="hold"/>
                                        <p:tgtEl>
                                          <p:spTgt spid="3577"/>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indefinite" fill="hold"/>
                                        <p:tgtEl>
                                          <p:spTgt spid="3569"/>
                                        </p:tgtEl>
                                        <p:attrNameLst>
                                          <p:attrName>style.visibility</p:attrName>
                                        </p:attrNameLst>
                                      </p:cBhvr>
                                      <p:to>
                                        <p:strVal val="visible"/>
                                      </p:to>
                                    </p:set>
                                    <p:animEffect transition="in" filter="wipe(right)">
                                      <p:cBhvr>
                                        <p:cTn id="11" dur="500"/>
                                        <p:tgtEl>
                                          <p:spTgt spid="3569"/>
                                        </p:tgtEl>
                                      </p:cBhvr>
                                    </p:animEffect>
                                  </p:childTnLst>
                                </p:cTn>
                              </p:par>
                              <p:par>
                                <p:cTn id="12" presetID="2" presetClass="entr" presetSubtype="8" fill="hold" grpId="0" nodeType="withEffect">
                                  <p:stCondLst>
                                    <p:cond delay="250"/>
                                  </p:stCondLst>
                                  <p:childTnLst>
                                    <p:set>
                                      <p:cBhvr>
                                        <p:cTn id="13" dur="indefinite" fill="hold"/>
                                        <p:tgtEl>
                                          <p:spTgt spid="3574"/>
                                        </p:tgtEl>
                                        <p:attrNameLst>
                                          <p:attrName>style.visibility</p:attrName>
                                        </p:attrNameLst>
                                      </p:cBhvr>
                                      <p:to>
                                        <p:strVal val="visible"/>
                                      </p:to>
                                    </p:set>
                                    <p:anim calcmode="lin" valueType="num">
                                      <p:cBhvr>
                                        <p:cTn id="14" dur="500" fill="hold"/>
                                        <p:tgtEl>
                                          <p:spTgt spid="3574"/>
                                        </p:tgtEl>
                                        <p:attrNameLst>
                                          <p:attrName>ppt_x</p:attrName>
                                        </p:attrNameLst>
                                      </p:cBhvr>
                                      <p:tavLst>
                                        <p:tav tm="0">
                                          <p:val>
                                            <p:strVal val="0-#ppt_w/2"/>
                                          </p:val>
                                        </p:tav>
                                        <p:tav tm="100000">
                                          <p:val>
                                            <p:strVal val="#ppt_x"/>
                                          </p:val>
                                        </p:tav>
                                      </p:tavLst>
                                    </p:anim>
                                    <p:anim calcmode="lin" valueType="num">
                                      <p:cBhvr>
                                        <p:cTn id="15" dur="500" fill="hold"/>
                                        <p:tgtEl>
                                          <p:spTgt spid="3574"/>
                                        </p:tgtEl>
                                        <p:attrNameLst>
                                          <p:attrName>ppt_y</p:attrName>
                                        </p:attrNameLst>
                                      </p:cBhvr>
                                      <p:tavLst>
                                        <p:tav tm="0">
                                          <p:val>
                                            <p:strVal val="#ppt_y"/>
                                          </p:val>
                                        </p:tav>
                                        <p:tav tm="100000">
                                          <p:val>
                                            <p:strVal val="#ppt_y"/>
                                          </p:val>
                                        </p:tav>
                                      </p:tavLst>
                                    </p:anim>
                                  </p:childTnLst>
                                </p:cTn>
                              </p:par>
                              <p:par>
                                <p:cTn id="16" presetID="22" presetClass="entr" presetSubtype="2" fill="hold" grpId="0" nodeType="withEffect">
                                  <p:stCondLst>
                                    <p:cond delay="250"/>
                                  </p:stCondLst>
                                  <p:childTnLst>
                                    <p:set>
                                      <p:cBhvr>
                                        <p:cTn id="17" dur="indefinite" fill="hold"/>
                                        <p:tgtEl>
                                          <p:spTgt spid="3568"/>
                                        </p:tgtEl>
                                        <p:attrNameLst>
                                          <p:attrName>style.visibility</p:attrName>
                                        </p:attrNameLst>
                                      </p:cBhvr>
                                      <p:to>
                                        <p:strVal val="visible"/>
                                      </p:to>
                                    </p:set>
                                    <p:animEffect transition="in" filter="wipe(right)">
                                      <p:cBhvr>
                                        <p:cTn id="18" dur="500"/>
                                        <p:tgtEl>
                                          <p:spTgt spid="3568"/>
                                        </p:tgtEl>
                                      </p:cBhvr>
                                    </p:animEffect>
                                  </p:childTnLst>
                                </p:cTn>
                              </p:par>
                              <p:par>
                                <p:cTn id="19" presetID="2" presetClass="entr" presetSubtype="8" fill="hold" grpId="0" nodeType="withEffect">
                                  <p:stCondLst>
                                    <p:cond delay="500"/>
                                  </p:stCondLst>
                                  <p:childTnLst>
                                    <p:set>
                                      <p:cBhvr>
                                        <p:cTn id="20" dur="indefinite" fill="hold"/>
                                        <p:tgtEl>
                                          <p:spTgt spid="3573"/>
                                        </p:tgtEl>
                                        <p:attrNameLst>
                                          <p:attrName>style.visibility</p:attrName>
                                        </p:attrNameLst>
                                      </p:cBhvr>
                                      <p:to>
                                        <p:strVal val="visible"/>
                                      </p:to>
                                    </p:set>
                                    <p:anim calcmode="lin" valueType="num">
                                      <p:cBhvr>
                                        <p:cTn id="21" dur="500" fill="hold"/>
                                        <p:tgtEl>
                                          <p:spTgt spid="3573"/>
                                        </p:tgtEl>
                                        <p:attrNameLst>
                                          <p:attrName>ppt_x</p:attrName>
                                        </p:attrNameLst>
                                      </p:cBhvr>
                                      <p:tavLst>
                                        <p:tav tm="0">
                                          <p:val>
                                            <p:strVal val="0-#ppt_w/2"/>
                                          </p:val>
                                        </p:tav>
                                        <p:tav tm="100000">
                                          <p:val>
                                            <p:strVal val="#ppt_x"/>
                                          </p:val>
                                        </p:tav>
                                      </p:tavLst>
                                    </p:anim>
                                    <p:anim calcmode="lin" valueType="num">
                                      <p:cBhvr>
                                        <p:cTn id="22" dur="500" fill="hold"/>
                                        <p:tgtEl>
                                          <p:spTgt spid="3573"/>
                                        </p:tgtEl>
                                        <p:attrNameLst>
                                          <p:attrName>ppt_y</p:attrName>
                                        </p:attrNameLst>
                                      </p:cBhvr>
                                      <p:tavLst>
                                        <p:tav tm="0">
                                          <p:val>
                                            <p:strVal val="#ppt_y"/>
                                          </p:val>
                                        </p:tav>
                                        <p:tav tm="100000">
                                          <p:val>
                                            <p:strVal val="#ppt_y"/>
                                          </p:val>
                                        </p:tav>
                                      </p:tavLst>
                                    </p:anim>
                                  </p:childTnLst>
                                </p:cTn>
                              </p:par>
                              <p:par>
                                <p:cTn id="23" presetID="22" presetClass="entr" presetSubtype="2" fill="hold" grpId="0" nodeType="withEffect">
                                  <p:stCondLst>
                                    <p:cond delay="500"/>
                                  </p:stCondLst>
                                  <p:childTnLst>
                                    <p:set>
                                      <p:cBhvr>
                                        <p:cTn id="24" dur="indefinite" fill="hold"/>
                                        <p:tgtEl>
                                          <p:spTgt spid="3566"/>
                                        </p:tgtEl>
                                        <p:attrNameLst>
                                          <p:attrName>style.visibility</p:attrName>
                                        </p:attrNameLst>
                                      </p:cBhvr>
                                      <p:to>
                                        <p:strVal val="visible"/>
                                      </p:to>
                                    </p:set>
                                    <p:animEffect transition="in" filter="wipe(right)">
                                      <p:cBhvr>
                                        <p:cTn id="25" dur="500"/>
                                        <p:tgtEl>
                                          <p:spTgt spid="3566"/>
                                        </p:tgtEl>
                                      </p:cBhvr>
                                    </p:animEffect>
                                  </p:childTnLst>
                                </p:cTn>
                              </p:par>
                              <p:par>
                                <p:cTn id="26" presetID="2" presetClass="entr" presetSubtype="8" fill="hold" grpId="0" nodeType="withEffect">
                                  <p:stCondLst>
                                    <p:cond delay="750"/>
                                  </p:stCondLst>
                                  <p:childTnLst>
                                    <p:set>
                                      <p:cBhvr>
                                        <p:cTn id="27" dur="indefinite" fill="hold"/>
                                        <p:tgtEl>
                                          <p:spTgt spid="3572"/>
                                        </p:tgtEl>
                                        <p:attrNameLst>
                                          <p:attrName>style.visibility</p:attrName>
                                        </p:attrNameLst>
                                      </p:cBhvr>
                                      <p:to>
                                        <p:strVal val="visible"/>
                                      </p:to>
                                    </p:set>
                                    <p:anim calcmode="lin" valueType="num">
                                      <p:cBhvr>
                                        <p:cTn id="28" dur="500" fill="hold"/>
                                        <p:tgtEl>
                                          <p:spTgt spid="3572"/>
                                        </p:tgtEl>
                                        <p:attrNameLst>
                                          <p:attrName>ppt_x</p:attrName>
                                        </p:attrNameLst>
                                      </p:cBhvr>
                                      <p:tavLst>
                                        <p:tav tm="0">
                                          <p:val>
                                            <p:strVal val="0-#ppt_w/2"/>
                                          </p:val>
                                        </p:tav>
                                        <p:tav tm="100000">
                                          <p:val>
                                            <p:strVal val="#ppt_x"/>
                                          </p:val>
                                        </p:tav>
                                      </p:tavLst>
                                    </p:anim>
                                    <p:anim calcmode="lin" valueType="num">
                                      <p:cBhvr>
                                        <p:cTn id="29" dur="500" fill="hold"/>
                                        <p:tgtEl>
                                          <p:spTgt spid="3572"/>
                                        </p:tgtEl>
                                        <p:attrNameLst>
                                          <p:attrName>ppt_y</p:attrName>
                                        </p:attrNameLst>
                                      </p:cBhvr>
                                      <p:tavLst>
                                        <p:tav tm="0">
                                          <p:val>
                                            <p:strVal val="#ppt_y"/>
                                          </p:val>
                                        </p:tav>
                                        <p:tav tm="100000">
                                          <p:val>
                                            <p:strVal val="#ppt_y"/>
                                          </p:val>
                                        </p:tav>
                                      </p:tavLst>
                                    </p:anim>
                                  </p:childTnLst>
                                </p:cTn>
                              </p:par>
                              <p:par>
                                <p:cTn id="30" presetID="22" presetClass="entr" presetSubtype="2" fill="hold" grpId="0" nodeType="withEffect">
                                  <p:stCondLst>
                                    <p:cond delay="750"/>
                                  </p:stCondLst>
                                  <p:childTnLst>
                                    <p:set>
                                      <p:cBhvr>
                                        <p:cTn id="31" dur="indefinite" fill="hold"/>
                                        <p:tgtEl>
                                          <p:spTgt spid="3567"/>
                                        </p:tgtEl>
                                        <p:attrNameLst>
                                          <p:attrName>style.visibility</p:attrName>
                                        </p:attrNameLst>
                                      </p:cBhvr>
                                      <p:to>
                                        <p:strVal val="visible"/>
                                      </p:to>
                                    </p:set>
                                    <p:animEffect transition="in" filter="wipe(right)">
                                      <p:cBhvr>
                                        <p:cTn id="32" dur="500"/>
                                        <p:tgtEl>
                                          <p:spTgt spid="3567"/>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indefinite" fill="hold"/>
                                        <p:tgtEl>
                                          <p:spTgt spid="3578"/>
                                        </p:tgtEl>
                                        <p:attrNameLst>
                                          <p:attrName>style.visibility</p:attrName>
                                        </p:attrNameLst>
                                      </p:cBhvr>
                                      <p:to>
                                        <p:strVal val="visible"/>
                                      </p:to>
                                    </p:set>
                                    <p:animEffect transition="in" filter="wipe(right)">
                                      <p:cBhvr>
                                        <p:cTn id="36" dur="500"/>
                                        <p:tgtEl>
                                          <p:spTgt spid="357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indefinite" fill="hold"/>
                                        <p:tgtEl>
                                          <p:spTgt spid="3579"/>
                                        </p:tgtEl>
                                        <p:attrNameLst>
                                          <p:attrName>style.visibility</p:attrName>
                                        </p:attrNameLst>
                                      </p:cBhvr>
                                      <p:to>
                                        <p:strVal val="visible"/>
                                      </p:to>
                                    </p:set>
                                    <p:animEffect transition="in" filter="wipe(right)">
                                      <p:cBhvr>
                                        <p:cTn id="40" dur="500"/>
                                        <p:tgtEl>
                                          <p:spTgt spid="3579"/>
                                        </p:tgtEl>
                                      </p:cBhvr>
                                    </p:animEffect>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indefinite" fill="hold"/>
                                        <p:tgtEl>
                                          <p:spTgt spid="3580"/>
                                        </p:tgtEl>
                                        <p:attrNameLst>
                                          <p:attrName>style.visibility</p:attrName>
                                        </p:attrNameLst>
                                      </p:cBhvr>
                                      <p:to>
                                        <p:strVal val="visible"/>
                                      </p:to>
                                    </p:set>
                                    <p:animEffect transition="in" filter="wipe(right)">
                                      <p:cBhvr>
                                        <p:cTn id="44" dur="500"/>
                                        <p:tgtEl>
                                          <p:spTgt spid="3580"/>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indefinite" fill="hold"/>
                                        <p:tgtEl>
                                          <p:spTgt spid="3581"/>
                                        </p:tgtEl>
                                        <p:attrNameLst>
                                          <p:attrName>style.visibility</p:attrName>
                                        </p:attrNameLst>
                                      </p:cBhvr>
                                      <p:to>
                                        <p:strVal val="visible"/>
                                      </p:to>
                                    </p:set>
                                    <p:animEffect transition="in" filter="wipe(right)">
                                      <p:cBhvr>
                                        <p:cTn id="48" dur="500"/>
                                        <p:tgtEl>
                                          <p:spTgt spid="3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6" grpId="0" bldLvl="0" animBg="1" advAuto="0"/>
      <p:bldP spid="3567" grpId="0" bldLvl="0" animBg="1" advAuto="0"/>
      <p:bldP spid="3568" grpId="0" bldLvl="0" animBg="1" advAuto="0"/>
      <p:bldP spid="3569" grpId="0" bldLvl="0" animBg="1" advAuto="0"/>
      <p:bldP spid="3572" grpId="0" bldLvl="0" animBg="1" advAuto="0"/>
      <p:bldP spid="3573" grpId="0" bldLvl="0" animBg="1" advAuto="0"/>
      <p:bldP spid="3574" grpId="0" bldLvl="0" animBg="1" advAuto="0"/>
      <p:bldP spid="3577" grpId="0" bldLvl="0" animBg="1" advAuto="0"/>
      <p:bldP spid="3578" grpId="0" bldLvl="0" animBg="1" advAuto="0"/>
      <p:bldP spid="3579" grpId="0" bldLvl="0" animBg="1" advAuto="0"/>
      <p:bldP spid="3580" grpId="0" bldLvl="0" animBg="1" advAuto="0"/>
      <p:bldP spid="3581" grpId="0" bldLvl="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p:nvPr/>
        </p:nvSpPr>
        <p:spPr>
          <a:xfrm>
            <a:off x="9121973" y="1897658"/>
            <a:ext cx="1722240" cy="2775348"/>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accent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16" name="Shape 516"/>
          <p:cNvSpPr/>
          <p:nvPr/>
        </p:nvSpPr>
        <p:spPr>
          <a:xfrm>
            <a:off x="6634163" y="4443016"/>
            <a:ext cx="2494161" cy="229990"/>
          </a:xfrm>
          <a:prstGeom prst="rect">
            <a:avLst/>
          </a:prstGeom>
          <a:solidFill>
            <a:schemeClr val="accent5"/>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17" name="Shape 517"/>
          <p:cNvSpPr/>
          <p:nvPr/>
        </p:nvSpPr>
        <p:spPr>
          <a:xfrm>
            <a:off x="2051050" y="1897658"/>
            <a:ext cx="2122885" cy="1387674"/>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18" name="Shape 518"/>
          <p:cNvSpPr/>
          <p:nvPr/>
        </p:nvSpPr>
        <p:spPr>
          <a:xfrm>
            <a:off x="4167584" y="1897658"/>
            <a:ext cx="2472929" cy="229990"/>
          </a:xfrm>
          <a:prstGeom prst="rect">
            <a:avLst/>
          </a:prstGeom>
          <a:solidFill>
            <a:schemeClr val="accent3"/>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19" name="Shape 519"/>
          <p:cNvSpPr/>
          <p:nvPr/>
        </p:nvSpPr>
        <p:spPr>
          <a:xfrm>
            <a:off x="6634163" y="1897658"/>
            <a:ext cx="2494161" cy="229990"/>
          </a:xfrm>
          <a:prstGeom prst="rect">
            <a:avLst/>
          </a:prstGeom>
          <a:solidFill>
            <a:schemeClr val="accent1"/>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36" name="Shape 562"/>
          <p:cNvSpPr>
            <a:spLocks noGrp="1"/>
          </p:cNvSpPr>
          <p:nvPr>
            <p:ph type="title"/>
          </p:nvPr>
        </p:nvSpPr>
        <p:spPr>
          <a:prstGeom prst="rect">
            <a:avLst/>
          </a:prstGeom>
          <a:ln w="12700">
            <a:miter lim="400000"/>
          </a:ln>
        </p:spPr>
        <p:txBody>
          <a:bodyPr lIns="45719" rIns="45719" anchor="ctr">
            <a:normAutofit/>
          </a:bodyPr>
          <a:lstStyle/>
          <a:p>
            <a:pPr algn="ctr"/>
            <a:r>
              <a:rPr lang="zh-CN" altLang="en-US" dirty="0" smtClean="0">
                <a:latin typeface="方正尚酷简体" panose="03000509000000000000" pitchFamily="65" charset="-122"/>
                <a:ea typeface="方正尚酷简体" panose="03000509000000000000" pitchFamily="65" charset="-122"/>
              </a:rPr>
              <a:t>目录</a:t>
            </a:r>
            <a:endParaRPr dirty="0">
              <a:latin typeface="方正尚酷简体" panose="03000509000000000000" pitchFamily="65" charset="-122"/>
              <a:ea typeface="方正尚酷简体" panose="03000509000000000000" pitchFamily="65" charset="-122"/>
            </a:endParaRPr>
          </a:p>
        </p:txBody>
      </p:sp>
      <p:sp>
        <p:nvSpPr>
          <p:cNvPr id="522" name="Shape 522"/>
          <p:cNvSpPr>
            <a:spLocks noGrp="1"/>
          </p:cNvSpPr>
          <p:nvPr>
            <p:ph type="sldNum" sz="quarter" idx="2"/>
          </p:nvPr>
        </p:nvSpPr>
        <p:spPr>
          <a:prstGeom prst="rect">
            <a:avLst/>
          </a:prstGeom>
        </p:spPr>
        <p:txBody>
          <a:bodyPr/>
          <a:lstStyle/>
          <a:p>
            <a:pPr lvl="0"/>
            <a:fld id="{86CB4B4D-7CA3-9044-876B-883B54F8677D}" type="slidenum">
              <a:rPr>
                <a:latin typeface="+mn-ea"/>
                <a:ea typeface="+mn-ea"/>
              </a:rPr>
            </a:fld>
            <a:endParaRPr dirty="0">
              <a:latin typeface="+mn-ea"/>
              <a:ea typeface="+mn-ea"/>
            </a:endParaRPr>
          </a:p>
        </p:txBody>
      </p:sp>
      <p:sp>
        <p:nvSpPr>
          <p:cNvPr id="524" name="Shape 524"/>
          <p:cNvSpPr/>
          <p:nvPr/>
        </p:nvSpPr>
        <p:spPr>
          <a:xfrm>
            <a:off x="5609393" y="2443384"/>
            <a:ext cx="2058109" cy="877570"/>
          </a:xfrm>
          <a:prstGeom prst="rect">
            <a:avLst/>
          </a:prstGeom>
          <a:ln w="12700">
            <a:miter lim="400000"/>
          </a:ln>
        </p:spPr>
        <p:txBody>
          <a:bodyPr lIns="0" tIns="0" rIns="0" bIns="0">
            <a:spAutoFit/>
          </a:bodyPr>
          <a:lstStyle/>
          <a:p>
            <a:pPr lvl="0" algn="ctr">
              <a:lnSpc>
                <a:spcPct val="120000"/>
              </a:lnSpc>
              <a:defRPr sz="1800"/>
            </a:pPr>
            <a:r>
              <a:rPr lang="zh-CN" altLang="en-US" sz="2400" dirty="0">
                <a:solidFill>
                  <a:schemeClr val="tx1"/>
                </a:solidFill>
                <a:ea typeface="微软雅黑" panose="020B0503020204020204" pitchFamily="34" charset="-122"/>
                <a:sym typeface="+mn-ea"/>
              </a:rPr>
              <a:t>学校科研存在的困境</a:t>
            </a:r>
            <a:endParaRPr lang="zh-CN" altLang="en-US" sz="2400" dirty="0">
              <a:solidFill>
                <a:schemeClr val="tx1"/>
              </a:solidFill>
              <a:latin typeface="+mn-ea"/>
              <a:ea typeface="微软雅黑" panose="020B0503020204020204" pitchFamily="34" charset="-122"/>
              <a:sym typeface="+mn-ea"/>
            </a:endParaRPr>
          </a:p>
        </p:txBody>
      </p:sp>
      <p:sp>
        <p:nvSpPr>
          <p:cNvPr id="525" name="Shape 525"/>
          <p:cNvSpPr/>
          <p:nvPr/>
        </p:nvSpPr>
        <p:spPr>
          <a:xfrm>
            <a:off x="3151168" y="2443384"/>
            <a:ext cx="2058109" cy="438785"/>
          </a:xfrm>
          <a:prstGeom prst="rect">
            <a:avLst/>
          </a:prstGeom>
          <a:ln w="12700">
            <a:miter lim="400000"/>
          </a:ln>
        </p:spPr>
        <p:txBody>
          <a:bodyPr lIns="0" tIns="0" rIns="0" bIns="0">
            <a:spAutoFit/>
          </a:bodyPr>
          <a:lstStyle/>
          <a:p>
            <a:pPr lvl="0" algn="ctr">
              <a:lnSpc>
                <a:spcPct val="120000"/>
              </a:lnSpc>
              <a:defRPr sz="1800"/>
            </a:pPr>
            <a:r>
              <a:rPr lang="zh-CN" altLang="en-US" sz="2400" dirty="0">
                <a:solidFill>
                  <a:schemeClr val="tx1"/>
                </a:solidFill>
                <a:ea typeface="微软雅黑" panose="020B0503020204020204" pitchFamily="34" charset="-122"/>
                <a:sym typeface="+mn-ea"/>
              </a:rPr>
              <a:t>学校科研概况</a:t>
            </a:r>
            <a:endParaRPr lang="zh-CN" altLang="en-US" sz="2400" dirty="0">
              <a:solidFill>
                <a:schemeClr val="tx1"/>
              </a:solidFill>
              <a:latin typeface="+mn-ea"/>
              <a:ea typeface="微软雅黑" panose="020B0503020204020204" pitchFamily="34" charset="-122"/>
              <a:sym typeface="+mn-ea"/>
            </a:endParaRPr>
          </a:p>
        </p:txBody>
      </p:sp>
      <p:sp>
        <p:nvSpPr>
          <p:cNvPr id="526" name="Shape 526"/>
          <p:cNvSpPr/>
          <p:nvPr/>
        </p:nvSpPr>
        <p:spPr>
          <a:xfrm>
            <a:off x="8226425" y="2503170"/>
            <a:ext cx="2355215" cy="757555"/>
          </a:xfrm>
          <a:prstGeom prst="rect">
            <a:avLst/>
          </a:prstGeom>
          <a:ln w="12700">
            <a:miter lim="400000"/>
          </a:ln>
        </p:spPr>
        <p:txBody>
          <a:bodyPr wrap="square" lIns="0" tIns="0" rIns="0" bIns="0">
            <a:spAutoFit/>
          </a:bodyPr>
          <a:lstStyle/>
          <a:p>
            <a:pPr lvl="0"/>
            <a:r>
              <a:rPr lang="zh-CN" altLang="en-US" sz="2400" dirty="0">
                <a:solidFill>
                  <a:schemeClr val="tx1"/>
                </a:solidFill>
                <a:ea typeface="微软雅黑" panose="020B0503020204020204" pitchFamily="34" charset="-122"/>
                <a:sym typeface="+mn-ea"/>
              </a:rPr>
              <a:t>破解困境、助推学校转型发展</a:t>
            </a:r>
            <a:endParaRPr lang="zh-CN" altLang="en-US" sz="2400" dirty="0">
              <a:solidFill>
                <a:schemeClr val="tx1"/>
              </a:solidFill>
              <a:latin typeface="+mn-ea"/>
              <a:ea typeface="微软雅黑" panose="020B0503020204020204" pitchFamily="34" charset="-122"/>
              <a:sym typeface="+mn-ea"/>
            </a:endParaRPr>
          </a:p>
        </p:txBody>
      </p:sp>
      <p:sp>
        <p:nvSpPr>
          <p:cNvPr id="527" name="Shape 527"/>
          <p:cNvSpPr/>
          <p:nvPr/>
        </p:nvSpPr>
        <p:spPr>
          <a:xfrm>
            <a:off x="5609393" y="5066585"/>
            <a:ext cx="2058109" cy="438785"/>
          </a:xfrm>
          <a:prstGeom prst="rect">
            <a:avLst/>
          </a:prstGeom>
          <a:ln w="12700">
            <a:miter lim="400000"/>
          </a:ln>
        </p:spPr>
        <p:txBody>
          <a:bodyPr lIns="0" tIns="0" rIns="0" bIns="0">
            <a:spAutoFit/>
          </a:bodyPr>
          <a:lstStyle/>
          <a:p>
            <a:pPr lvl="0" algn="ctr">
              <a:lnSpc>
                <a:spcPct val="120000"/>
              </a:lnSpc>
              <a:defRPr sz="1800"/>
            </a:pPr>
            <a:r>
              <a:rPr lang="zh-CN" sz="2400" dirty="0">
                <a:solidFill>
                  <a:schemeClr val="tx1"/>
                </a:solidFill>
                <a:latin typeface="微软雅黑" panose="020B0503020204020204" pitchFamily="34" charset="-122"/>
                <a:ea typeface="微软雅黑" panose="020B0503020204020204" pitchFamily="34" charset="-122"/>
                <a:sym typeface="Roboto Light"/>
              </a:rPr>
              <a:t>结语</a:t>
            </a:r>
            <a:endParaRPr lang="zh-CN" sz="2400" dirty="0">
              <a:solidFill>
                <a:schemeClr val="tx1"/>
              </a:solidFill>
              <a:latin typeface="微软雅黑" panose="020B0503020204020204" pitchFamily="34" charset="-122"/>
              <a:ea typeface="微软雅黑" panose="020B0503020204020204" pitchFamily="34" charset="-122"/>
              <a:sym typeface="Roboto Light"/>
            </a:endParaRPr>
          </a:p>
        </p:txBody>
      </p:sp>
      <p:sp>
        <p:nvSpPr>
          <p:cNvPr id="529" name="Shape 529"/>
          <p:cNvSpPr/>
          <p:nvPr/>
        </p:nvSpPr>
        <p:spPr>
          <a:xfrm>
            <a:off x="8067618" y="5066585"/>
            <a:ext cx="2058109" cy="877570"/>
          </a:xfrm>
          <a:prstGeom prst="rect">
            <a:avLst/>
          </a:prstGeom>
          <a:ln w="12700">
            <a:miter lim="400000"/>
          </a:ln>
        </p:spPr>
        <p:txBody>
          <a:bodyPr lIns="0" tIns="0" rIns="0" bIns="0">
            <a:spAutoFit/>
          </a:bodyPr>
          <a:lstStyle/>
          <a:p>
            <a:pPr lvl="0" algn="ctr">
              <a:lnSpc>
                <a:spcPct val="120000"/>
              </a:lnSpc>
              <a:defRPr sz="1800"/>
            </a:pPr>
            <a:r>
              <a:rPr lang="zh-CN" altLang="en-US" sz="2400" dirty="0">
                <a:solidFill>
                  <a:schemeClr val="tx1"/>
                </a:solidFill>
                <a:ea typeface="微软雅黑" panose="020B0503020204020204" pitchFamily="34" charset="-122"/>
                <a:sym typeface="+mn-ea"/>
              </a:rPr>
              <a:t>解读新修订的科研制度</a:t>
            </a:r>
            <a:endParaRPr lang="zh-CN" altLang="en-US" sz="2400" dirty="0">
              <a:solidFill>
                <a:schemeClr val="tx1"/>
              </a:solidFill>
              <a:latin typeface="+mn-ea"/>
              <a:ea typeface="微软雅黑" panose="020B0503020204020204" pitchFamily="34" charset="-122"/>
              <a:sym typeface="+mn-ea"/>
            </a:endParaRPr>
          </a:p>
        </p:txBody>
      </p:sp>
      <p:sp>
        <p:nvSpPr>
          <p:cNvPr id="530" name="Shape 530"/>
          <p:cNvSpPr/>
          <p:nvPr/>
        </p:nvSpPr>
        <p:spPr>
          <a:xfrm>
            <a:off x="926048" y="3275340"/>
            <a:ext cx="1125990" cy="730885"/>
          </a:xfrm>
          <a:prstGeom prst="rect">
            <a:avLst/>
          </a:prstGeom>
          <a:ln w="12700">
            <a:miter lim="400000"/>
          </a:ln>
        </p:spPr>
        <p:txBody>
          <a:bodyPr lIns="0" tIns="0" rIns="0" bIns="0">
            <a:spAutoFit/>
          </a:bodyPr>
          <a:lstStyle/>
          <a:p>
            <a:pPr lvl="0">
              <a:lnSpc>
                <a:spcPct val="120000"/>
              </a:lnSpc>
              <a:defRPr sz="1800"/>
            </a:pPr>
            <a:r>
              <a:rPr lang="zh-CN" altLang="en-US" sz="2400" dirty="0">
                <a:solidFill>
                  <a:schemeClr val="tx1"/>
                </a:solidFill>
                <a:ea typeface="微软雅黑" panose="020B0503020204020204" pitchFamily="34" charset="-122"/>
                <a:sym typeface="+mn-ea"/>
              </a:rPr>
              <a:t>前言</a:t>
            </a:r>
            <a:r>
              <a:rPr lang="zh-CN" altLang="en-US" sz="1600" dirty="0">
                <a:solidFill>
                  <a:schemeClr val="bg1"/>
                </a:solidFill>
                <a:ea typeface="微软雅黑" panose="020B0503020204020204" pitchFamily="34" charset="-122"/>
                <a:sym typeface="+mn-ea"/>
              </a:rPr>
              <a:t>言</a:t>
            </a:r>
            <a:endParaRPr lang="zh-CN" altLang="en-US" sz="1600" dirty="0">
              <a:solidFill>
                <a:schemeClr val="tx1"/>
              </a:solidFill>
              <a:ea typeface="微软雅黑" panose="020B0503020204020204" pitchFamily="34" charset="-122"/>
              <a:sym typeface="+mn-ea"/>
            </a:endParaRPr>
          </a:p>
          <a:p>
            <a:pPr lvl="0">
              <a:lnSpc>
                <a:spcPct val="120000"/>
              </a:lnSpc>
              <a:defRPr sz="1800"/>
            </a:pPr>
            <a:endParaRPr lang="zh-CN" altLang="en-US" sz="1600" dirty="0">
              <a:solidFill>
                <a:schemeClr val="tx1"/>
              </a:solidFill>
              <a:latin typeface="+mn-ea"/>
              <a:ea typeface="微软雅黑" panose="020B0503020204020204" pitchFamily="34" charset="-122"/>
              <a:sym typeface="+mn-ea"/>
            </a:endParaRPr>
          </a:p>
        </p:txBody>
      </p:sp>
      <p:grpSp>
        <p:nvGrpSpPr>
          <p:cNvPr id="536" name="Group 536"/>
          <p:cNvGrpSpPr/>
          <p:nvPr/>
        </p:nvGrpSpPr>
        <p:grpSpPr>
          <a:xfrm>
            <a:off x="8826500" y="1688142"/>
            <a:ext cx="626139" cy="626143"/>
            <a:chOff x="0" y="0"/>
            <a:chExt cx="1252277" cy="1252283"/>
          </a:xfrm>
        </p:grpSpPr>
        <p:sp>
          <p:nvSpPr>
            <p:cNvPr id="534"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35"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grpSp>
        <p:nvGrpSpPr>
          <p:cNvPr id="539" name="Group 539"/>
          <p:cNvGrpSpPr/>
          <p:nvPr/>
        </p:nvGrpSpPr>
        <p:grpSpPr>
          <a:xfrm>
            <a:off x="3867150" y="1688142"/>
            <a:ext cx="626145" cy="626143"/>
            <a:chOff x="0" y="0"/>
            <a:chExt cx="1252289" cy="1252283"/>
          </a:xfrm>
        </p:grpSpPr>
        <p:sp>
          <p:nvSpPr>
            <p:cNvPr id="537"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38"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sp>
        <p:nvSpPr>
          <p:cNvPr id="546" name="Shape 546"/>
          <p:cNvSpPr/>
          <p:nvPr/>
        </p:nvSpPr>
        <p:spPr>
          <a:xfrm>
            <a:off x="2051747" y="3723419"/>
            <a:ext cx="224708" cy="3141478"/>
          </a:xfrm>
          <a:prstGeom prst="rect">
            <a:avLst/>
          </a:prstGeom>
          <a:solidFill>
            <a:schemeClr val="accent1"/>
          </a:solidFill>
          <a:ln w="12700">
            <a:miter lim="400000"/>
          </a:ln>
        </p:spPr>
        <p:txBody>
          <a:bodyPr lIns="0" tIns="0" rIns="0" bIns="0" anchor="ctr"/>
          <a:lstStyle/>
          <a:p>
            <a:pPr lvl="0">
              <a:defRPr sz="3200"/>
            </a:pPr>
            <a:endParaRPr sz="1600">
              <a:latin typeface="+mn-ea"/>
            </a:endParaRPr>
          </a:p>
        </p:txBody>
      </p:sp>
      <p:grpSp>
        <p:nvGrpSpPr>
          <p:cNvPr id="549" name="Group 549"/>
          <p:cNvGrpSpPr/>
          <p:nvPr/>
        </p:nvGrpSpPr>
        <p:grpSpPr>
          <a:xfrm>
            <a:off x="1860550" y="3275642"/>
            <a:ext cx="626151" cy="626142"/>
            <a:chOff x="0" y="0"/>
            <a:chExt cx="1252301" cy="1252283"/>
          </a:xfrm>
        </p:grpSpPr>
        <p:sp>
          <p:nvSpPr>
            <p:cNvPr id="547"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548"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grpSp>
        <p:nvGrpSpPr>
          <p:cNvPr id="2" name="组合 1"/>
          <p:cNvGrpSpPr/>
          <p:nvPr/>
        </p:nvGrpSpPr>
        <p:grpSpPr>
          <a:xfrm>
            <a:off x="6343650" y="1688142"/>
            <a:ext cx="626140" cy="626143"/>
            <a:chOff x="6343650" y="1688142"/>
            <a:chExt cx="626140" cy="626143"/>
          </a:xfrm>
        </p:grpSpPr>
        <p:sp>
          <p:nvSpPr>
            <p:cNvPr id="543" name="Shape 543"/>
            <p:cNvSpPr/>
            <p:nvPr/>
          </p:nvSpPr>
          <p:spPr>
            <a:xfrm>
              <a:off x="6343650" y="1688142"/>
              <a:ext cx="626140" cy="626143"/>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3"/>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40" name="Shape 332"/>
            <p:cNvSpPr/>
            <p:nvPr/>
          </p:nvSpPr>
          <p:spPr>
            <a:xfrm>
              <a:off x="6450304" y="1758733"/>
              <a:ext cx="412832" cy="487862"/>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grpSp>
        <p:nvGrpSpPr>
          <p:cNvPr id="3" name="组合 2"/>
          <p:cNvGrpSpPr/>
          <p:nvPr/>
        </p:nvGrpSpPr>
        <p:grpSpPr>
          <a:xfrm>
            <a:off x="8826500" y="4253542"/>
            <a:ext cx="626140" cy="626140"/>
            <a:chOff x="8826500" y="4253542"/>
            <a:chExt cx="626140" cy="626140"/>
          </a:xfrm>
        </p:grpSpPr>
        <p:sp>
          <p:nvSpPr>
            <p:cNvPr id="531" name="Shape 531"/>
            <p:cNvSpPr/>
            <p:nvPr/>
          </p:nvSpPr>
          <p:spPr>
            <a:xfrm>
              <a:off x="8826500" y="4253542"/>
              <a:ext cx="626140" cy="62614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4"/>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42" name="Shape 389"/>
            <p:cNvSpPr/>
            <p:nvPr/>
          </p:nvSpPr>
          <p:spPr>
            <a:xfrm>
              <a:off x="8936193" y="4353607"/>
              <a:ext cx="416658" cy="413018"/>
            </a:xfrm>
            <a:custGeom>
              <a:avLst/>
              <a:gdLst/>
              <a:ahLst/>
              <a:cxnLst>
                <a:cxn ang="0">
                  <a:pos x="wd2" y="hd2"/>
                </a:cxn>
                <a:cxn ang="5400000">
                  <a:pos x="wd2" y="hd2"/>
                </a:cxn>
                <a:cxn ang="10800000">
                  <a:pos x="wd2" y="hd2"/>
                </a:cxn>
                <a:cxn ang="16200000">
                  <a:pos x="wd2" y="hd2"/>
                </a:cxn>
              </a:cxnLst>
              <a:rect l="0" t="0" r="r" b="b"/>
              <a:pathLst>
                <a:path w="21600" h="21600" extrusionOk="0">
                  <a:moveTo>
                    <a:pt x="18759" y="4013"/>
                  </a:moveTo>
                  <a:cubicBezTo>
                    <a:pt x="18564" y="3782"/>
                    <a:pt x="18220" y="3755"/>
                    <a:pt x="17992" y="3951"/>
                  </a:cubicBezTo>
                  <a:lnTo>
                    <a:pt x="14871" y="6635"/>
                  </a:lnTo>
                  <a:lnTo>
                    <a:pt x="11619" y="4781"/>
                  </a:lnTo>
                  <a:cubicBezTo>
                    <a:pt x="11358" y="4632"/>
                    <a:pt x="11027" y="4726"/>
                    <a:pt x="10878" y="4989"/>
                  </a:cubicBezTo>
                  <a:cubicBezTo>
                    <a:pt x="10731" y="5252"/>
                    <a:pt x="10824" y="5586"/>
                    <a:pt x="11085" y="5736"/>
                  </a:cubicBezTo>
                  <a:lnTo>
                    <a:pt x="14666" y="7777"/>
                  </a:lnTo>
                  <a:cubicBezTo>
                    <a:pt x="14750" y="7825"/>
                    <a:pt x="14843" y="7848"/>
                    <a:pt x="14933" y="7848"/>
                  </a:cubicBezTo>
                  <a:cubicBezTo>
                    <a:pt x="15060" y="7848"/>
                    <a:pt x="15185" y="7804"/>
                    <a:pt x="15286" y="7717"/>
                  </a:cubicBezTo>
                  <a:lnTo>
                    <a:pt x="18696" y="4785"/>
                  </a:lnTo>
                  <a:cubicBezTo>
                    <a:pt x="18926" y="4588"/>
                    <a:pt x="18952" y="4243"/>
                    <a:pt x="18759" y="4013"/>
                  </a:cubicBezTo>
                  <a:cubicBezTo>
                    <a:pt x="18759" y="4013"/>
                    <a:pt x="18759" y="4013"/>
                    <a:pt x="18759" y="4013"/>
                  </a:cubicBezTo>
                  <a:close/>
                  <a:moveTo>
                    <a:pt x="20514" y="6725"/>
                  </a:moveTo>
                  <a:cubicBezTo>
                    <a:pt x="20514" y="3621"/>
                    <a:pt x="18011" y="1095"/>
                    <a:pt x="14935" y="1095"/>
                  </a:cubicBezTo>
                  <a:cubicBezTo>
                    <a:pt x="11858" y="1095"/>
                    <a:pt x="9355" y="3621"/>
                    <a:pt x="9355" y="6725"/>
                  </a:cubicBezTo>
                  <a:cubicBezTo>
                    <a:pt x="9355" y="9828"/>
                    <a:pt x="11858" y="12353"/>
                    <a:pt x="14935" y="12353"/>
                  </a:cubicBezTo>
                  <a:cubicBezTo>
                    <a:pt x="18011" y="12353"/>
                    <a:pt x="20514" y="9828"/>
                    <a:pt x="20514" y="6725"/>
                  </a:cubicBezTo>
                  <a:cubicBezTo>
                    <a:pt x="20514" y="6725"/>
                    <a:pt x="20514" y="6725"/>
                    <a:pt x="20514" y="6725"/>
                  </a:cubicBezTo>
                  <a:close/>
                  <a:moveTo>
                    <a:pt x="13982" y="13379"/>
                  </a:moveTo>
                  <a:cubicBezTo>
                    <a:pt x="12291" y="13134"/>
                    <a:pt x="10801" y="12247"/>
                    <a:pt x="9768" y="10969"/>
                  </a:cubicBezTo>
                  <a:lnTo>
                    <a:pt x="954" y="10969"/>
                  </a:lnTo>
                  <a:lnTo>
                    <a:pt x="954" y="20479"/>
                  </a:lnTo>
                  <a:cubicBezTo>
                    <a:pt x="954" y="20567"/>
                    <a:pt x="1025" y="20638"/>
                    <a:pt x="1112" y="20638"/>
                  </a:cubicBezTo>
                  <a:lnTo>
                    <a:pt x="13823" y="20638"/>
                  </a:lnTo>
                  <a:cubicBezTo>
                    <a:pt x="13910" y="20638"/>
                    <a:pt x="13982" y="20567"/>
                    <a:pt x="13982" y="20479"/>
                  </a:cubicBezTo>
                  <a:cubicBezTo>
                    <a:pt x="13982" y="20479"/>
                    <a:pt x="13982" y="13379"/>
                    <a:pt x="13982" y="13379"/>
                  </a:cubicBezTo>
                  <a:close/>
                  <a:moveTo>
                    <a:pt x="2531" y="6295"/>
                  </a:moveTo>
                  <a:lnTo>
                    <a:pt x="3816" y="6295"/>
                  </a:lnTo>
                  <a:lnTo>
                    <a:pt x="3816" y="5491"/>
                  </a:lnTo>
                  <a:cubicBezTo>
                    <a:pt x="3816" y="5134"/>
                    <a:pt x="3529" y="4844"/>
                    <a:pt x="3175" y="4844"/>
                  </a:cubicBezTo>
                  <a:cubicBezTo>
                    <a:pt x="2821" y="4844"/>
                    <a:pt x="2531" y="5134"/>
                    <a:pt x="2531" y="5491"/>
                  </a:cubicBezTo>
                  <a:cubicBezTo>
                    <a:pt x="2531" y="5491"/>
                    <a:pt x="2531" y="6295"/>
                    <a:pt x="2531" y="6295"/>
                  </a:cubicBezTo>
                  <a:close/>
                  <a:moveTo>
                    <a:pt x="7089" y="6295"/>
                  </a:moveTo>
                  <a:lnTo>
                    <a:pt x="8283" y="6295"/>
                  </a:lnTo>
                  <a:cubicBezTo>
                    <a:pt x="8299" y="6041"/>
                    <a:pt x="8330" y="5792"/>
                    <a:pt x="8373" y="5547"/>
                  </a:cubicBezTo>
                  <a:lnTo>
                    <a:pt x="8373" y="5491"/>
                  </a:lnTo>
                  <a:cubicBezTo>
                    <a:pt x="8373" y="5134"/>
                    <a:pt x="8084" y="4844"/>
                    <a:pt x="7730" y="4844"/>
                  </a:cubicBezTo>
                  <a:cubicBezTo>
                    <a:pt x="7376" y="4844"/>
                    <a:pt x="7089" y="5135"/>
                    <a:pt x="7089" y="5491"/>
                  </a:cubicBezTo>
                  <a:cubicBezTo>
                    <a:pt x="7089" y="5491"/>
                    <a:pt x="7089" y="6295"/>
                    <a:pt x="7089" y="6295"/>
                  </a:cubicBezTo>
                  <a:close/>
                  <a:moveTo>
                    <a:pt x="21600" y="6725"/>
                  </a:moveTo>
                  <a:cubicBezTo>
                    <a:pt x="21600" y="10432"/>
                    <a:pt x="18610" y="13448"/>
                    <a:pt x="14935" y="13448"/>
                  </a:cubicBezTo>
                  <a:lnTo>
                    <a:pt x="14935" y="20479"/>
                  </a:lnTo>
                  <a:cubicBezTo>
                    <a:pt x="14935" y="21097"/>
                    <a:pt x="14436" y="21600"/>
                    <a:pt x="13822" y="21600"/>
                  </a:cubicBezTo>
                  <a:lnTo>
                    <a:pt x="1112" y="21600"/>
                  </a:lnTo>
                  <a:cubicBezTo>
                    <a:pt x="499" y="21600"/>
                    <a:pt x="0" y="21097"/>
                    <a:pt x="0" y="20479"/>
                  </a:cubicBezTo>
                  <a:lnTo>
                    <a:pt x="0" y="8724"/>
                  </a:lnTo>
                  <a:cubicBezTo>
                    <a:pt x="0" y="8707"/>
                    <a:pt x="4" y="8691"/>
                    <a:pt x="5" y="8673"/>
                  </a:cubicBezTo>
                  <a:lnTo>
                    <a:pt x="5" y="6725"/>
                  </a:lnTo>
                  <a:cubicBezTo>
                    <a:pt x="5" y="6487"/>
                    <a:pt x="309" y="6295"/>
                    <a:pt x="684" y="6295"/>
                  </a:cubicBezTo>
                  <a:lnTo>
                    <a:pt x="1896" y="6295"/>
                  </a:lnTo>
                  <a:lnTo>
                    <a:pt x="1896" y="5491"/>
                  </a:lnTo>
                  <a:cubicBezTo>
                    <a:pt x="1896" y="4781"/>
                    <a:pt x="2469" y="4201"/>
                    <a:pt x="3175" y="4201"/>
                  </a:cubicBezTo>
                  <a:cubicBezTo>
                    <a:pt x="3879" y="4201"/>
                    <a:pt x="4451" y="4781"/>
                    <a:pt x="4451" y="5491"/>
                  </a:cubicBezTo>
                  <a:lnTo>
                    <a:pt x="4451" y="6295"/>
                  </a:lnTo>
                  <a:lnTo>
                    <a:pt x="6454" y="6295"/>
                  </a:lnTo>
                  <a:lnTo>
                    <a:pt x="6454" y="5491"/>
                  </a:lnTo>
                  <a:cubicBezTo>
                    <a:pt x="6454" y="4781"/>
                    <a:pt x="7026" y="4201"/>
                    <a:pt x="7730" y="4201"/>
                  </a:cubicBezTo>
                  <a:cubicBezTo>
                    <a:pt x="8079" y="4201"/>
                    <a:pt x="8391" y="4346"/>
                    <a:pt x="8620" y="4574"/>
                  </a:cubicBezTo>
                  <a:cubicBezTo>
                    <a:pt x="9511" y="1918"/>
                    <a:pt x="12004" y="0"/>
                    <a:pt x="14935" y="0"/>
                  </a:cubicBezTo>
                  <a:cubicBezTo>
                    <a:pt x="18610" y="0"/>
                    <a:pt x="21600" y="3016"/>
                    <a:pt x="21600" y="6725"/>
                  </a:cubicBezTo>
                  <a:cubicBezTo>
                    <a:pt x="21600" y="6725"/>
                    <a:pt x="21600" y="6725"/>
                    <a:pt x="21600" y="6725"/>
                  </a:cubicBezTo>
                  <a:close/>
                  <a:moveTo>
                    <a:pt x="8461" y="12214"/>
                  </a:moveTo>
                  <a:cubicBezTo>
                    <a:pt x="8150" y="12339"/>
                    <a:pt x="7891" y="12503"/>
                    <a:pt x="7688" y="12706"/>
                  </a:cubicBezTo>
                  <a:cubicBezTo>
                    <a:pt x="7484" y="12910"/>
                    <a:pt x="7331" y="13137"/>
                    <a:pt x="7229" y="13388"/>
                  </a:cubicBezTo>
                  <a:cubicBezTo>
                    <a:pt x="7127" y="13637"/>
                    <a:pt x="7075" y="13876"/>
                    <a:pt x="7075" y="14106"/>
                  </a:cubicBezTo>
                  <a:cubicBezTo>
                    <a:pt x="7075" y="14298"/>
                    <a:pt x="7130" y="14448"/>
                    <a:pt x="7240" y="14558"/>
                  </a:cubicBezTo>
                  <a:cubicBezTo>
                    <a:pt x="7348" y="14669"/>
                    <a:pt x="7485" y="14723"/>
                    <a:pt x="7651" y="14723"/>
                  </a:cubicBezTo>
                  <a:cubicBezTo>
                    <a:pt x="7839" y="14723"/>
                    <a:pt x="7982" y="14663"/>
                    <a:pt x="8081" y="14543"/>
                  </a:cubicBezTo>
                  <a:cubicBezTo>
                    <a:pt x="8177" y="14424"/>
                    <a:pt x="8265" y="14251"/>
                    <a:pt x="8343" y="14028"/>
                  </a:cubicBezTo>
                  <a:cubicBezTo>
                    <a:pt x="8420" y="13804"/>
                    <a:pt x="8476" y="13668"/>
                    <a:pt x="8509" y="13617"/>
                  </a:cubicBezTo>
                  <a:cubicBezTo>
                    <a:pt x="8757" y="13234"/>
                    <a:pt x="9098" y="13043"/>
                    <a:pt x="9531" y="13043"/>
                  </a:cubicBezTo>
                  <a:cubicBezTo>
                    <a:pt x="9735" y="13043"/>
                    <a:pt x="9925" y="13089"/>
                    <a:pt x="10099" y="13182"/>
                  </a:cubicBezTo>
                  <a:cubicBezTo>
                    <a:pt x="10272" y="13276"/>
                    <a:pt x="10409" y="13407"/>
                    <a:pt x="10510" y="13575"/>
                  </a:cubicBezTo>
                  <a:cubicBezTo>
                    <a:pt x="10611" y="13745"/>
                    <a:pt x="10662" y="13935"/>
                    <a:pt x="10662" y="14148"/>
                  </a:cubicBezTo>
                  <a:cubicBezTo>
                    <a:pt x="10662" y="14345"/>
                    <a:pt x="10615" y="14545"/>
                    <a:pt x="10520" y="14751"/>
                  </a:cubicBezTo>
                  <a:cubicBezTo>
                    <a:pt x="10426" y="14957"/>
                    <a:pt x="10288" y="15157"/>
                    <a:pt x="10108" y="15351"/>
                  </a:cubicBezTo>
                  <a:cubicBezTo>
                    <a:pt x="9928" y="15546"/>
                    <a:pt x="9702" y="15742"/>
                    <a:pt x="9432" y="15934"/>
                  </a:cubicBezTo>
                  <a:cubicBezTo>
                    <a:pt x="9279" y="16037"/>
                    <a:pt x="9027" y="16254"/>
                    <a:pt x="8673" y="16582"/>
                  </a:cubicBezTo>
                  <a:cubicBezTo>
                    <a:pt x="8319" y="16911"/>
                    <a:pt x="7923" y="17305"/>
                    <a:pt x="7482" y="17766"/>
                  </a:cubicBezTo>
                  <a:cubicBezTo>
                    <a:pt x="7376" y="17877"/>
                    <a:pt x="7280" y="18034"/>
                    <a:pt x="7190" y="18232"/>
                  </a:cubicBezTo>
                  <a:cubicBezTo>
                    <a:pt x="7101" y="18431"/>
                    <a:pt x="7056" y="18590"/>
                    <a:pt x="7056" y="18710"/>
                  </a:cubicBezTo>
                  <a:cubicBezTo>
                    <a:pt x="7056" y="18897"/>
                    <a:pt x="7126" y="19059"/>
                    <a:pt x="7265" y="19197"/>
                  </a:cubicBezTo>
                  <a:cubicBezTo>
                    <a:pt x="7403" y="19337"/>
                    <a:pt x="7596" y="19406"/>
                    <a:pt x="7844" y="19406"/>
                  </a:cubicBezTo>
                  <a:lnTo>
                    <a:pt x="11495" y="19406"/>
                  </a:lnTo>
                  <a:cubicBezTo>
                    <a:pt x="11712" y="19406"/>
                    <a:pt x="11875" y="19349"/>
                    <a:pt x="11983" y="19236"/>
                  </a:cubicBezTo>
                  <a:cubicBezTo>
                    <a:pt x="12090" y="19122"/>
                    <a:pt x="12144" y="18984"/>
                    <a:pt x="12144" y="18821"/>
                  </a:cubicBezTo>
                  <a:cubicBezTo>
                    <a:pt x="12144" y="18636"/>
                    <a:pt x="12077" y="18491"/>
                    <a:pt x="11940" y="18384"/>
                  </a:cubicBezTo>
                  <a:cubicBezTo>
                    <a:pt x="11805" y="18277"/>
                    <a:pt x="11609" y="18224"/>
                    <a:pt x="11351" y="18224"/>
                  </a:cubicBezTo>
                  <a:lnTo>
                    <a:pt x="8762" y="18224"/>
                  </a:lnTo>
                  <a:cubicBezTo>
                    <a:pt x="8844" y="18098"/>
                    <a:pt x="8925" y="17990"/>
                    <a:pt x="9005" y="17899"/>
                  </a:cubicBezTo>
                  <a:cubicBezTo>
                    <a:pt x="9190" y="17673"/>
                    <a:pt x="9531" y="17354"/>
                    <a:pt x="10028" y="16944"/>
                  </a:cubicBezTo>
                  <a:cubicBezTo>
                    <a:pt x="10527" y="16533"/>
                    <a:pt x="10881" y="16232"/>
                    <a:pt x="11093" y="16042"/>
                  </a:cubicBezTo>
                  <a:cubicBezTo>
                    <a:pt x="11304" y="15849"/>
                    <a:pt x="11512" y="15584"/>
                    <a:pt x="11715" y="15245"/>
                  </a:cubicBezTo>
                  <a:cubicBezTo>
                    <a:pt x="11918" y="14906"/>
                    <a:pt x="12020" y="14530"/>
                    <a:pt x="12020" y="14117"/>
                  </a:cubicBezTo>
                  <a:cubicBezTo>
                    <a:pt x="12020" y="13854"/>
                    <a:pt x="11971" y="13600"/>
                    <a:pt x="11874" y="13355"/>
                  </a:cubicBezTo>
                  <a:cubicBezTo>
                    <a:pt x="11777" y="13109"/>
                    <a:pt x="11641" y="12893"/>
                    <a:pt x="11464" y="12706"/>
                  </a:cubicBezTo>
                  <a:cubicBezTo>
                    <a:pt x="11289" y="12520"/>
                    <a:pt x="11087" y="12373"/>
                    <a:pt x="10854" y="12267"/>
                  </a:cubicBezTo>
                  <a:cubicBezTo>
                    <a:pt x="10498" y="12107"/>
                    <a:pt x="10067" y="12027"/>
                    <a:pt x="9560" y="12027"/>
                  </a:cubicBezTo>
                  <a:cubicBezTo>
                    <a:pt x="9140" y="12027"/>
                    <a:pt x="8774" y="12089"/>
                    <a:pt x="8461" y="12214"/>
                  </a:cubicBezTo>
                  <a:cubicBezTo>
                    <a:pt x="8461" y="12214"/>
                    <a:pt x="8461" y="12214"/>
                    <a:pt x="8461" y="12214"/>
                  </a:cubicBezTo>
                  <a:close/>
                  <a:moveTo>
                    <a:pt x="5532" y="12232"/>
                  </a:moveTo>
                  <a:cubicBezTo>
                    <a:pt x="5638" y="12369"/>
                    <a:pt x="5691" y="12557"/>
                    <a:pt x="5691" y="12797"/>
                  </a:cubicBezTo>
                  <a:lnTo>
                    <a:pt x="5691" y="18525"/>
                  </a:lnTo>
                  <a:cubicBezTo>
                    <a:pt x="5691" y="19195"/>
                    <a:pt x="5465" y="19531"/>
                    <a:pt x="5011" y="19531"/>
                  </a:cubicBezTo>
                  <a:cubicBezTo>
                    <a:pt x="4809" y="19531"/>
                    <a:pt x="4647" y="19463"/>
                    <a:pt x="4525" y="19325"/>
                  </a:cubicBezTo>
                  <a:cubicBezTo>
                    <a:pt x="4404" y="19188"/>
                    <a:pt x="4343" y="18986"/>
                    <a:pt x="4343" y="18721"/>
                  </a:cubicBezTo>
                  <a:lnTo>
                    <a:pt x="4343" y="14168"/>
                  </a:lnTo>
                  <a:cubicBezTo>
                    <a:pt x="3502" y="14818"/>
                    <a:pt x="2937" y="15143"/>
                    <a:pt x="2645" y="15143"/>
                  </a:cubicBezTo>
                  <a:cubicBezTo>
                    <a:pt x="2508" y="15143"/>
                    <a:pt x="2384" y="15087"/>
                    <a:pt x="2277" y="14976"/>
                  </a:cubicBezTo>
                  <a:cubicBezTo>
                    <a:pt x="2170" y="14864"/>
                    <a:pt x="2115" y="14736"/>
                    <a:pt x="2115" y="14588"/>
                  </a:cubicBezTo>
                  <a:cubicBezTo>
                    <a:pt x="2115" y="14418"/>
                    <a:pt x="2168" y="14293"/>
                    <a:pt x="2274" y="14214"/>
                  </a:cubicBezTo>
                  <a:cubicBezTo>
                    <a:pt x="2380" y="14133"/>
                    <a:pt x="2567" y="14029"/>
                    <a:pt x="2834" y="13903"/>
                  </a:cubicBezTo>
                  <a:cubicBezTo>
                    <a:pt x="3234" y="13714"/>
                    <a:pt x="3554" y="13513"/>
                    <a:pt x="3794" y="13303"/>
                  </a:cubicBezTo>
                  <a:cubicBezTo>
                    <a:pt x="4034" y="13093"/>
                    <a:pt x="4246" y="12858"/>
                    <a:pt x="4432" y="12597"/>
                  </a:cubicBezTo>
                  <a:cubicBezTo>
                    <a:pt x="4616" y="12337"/>
                    <a:pt x="4738" y="12178"/>
                    <a:pt x="4793" y="12118"/>
                  </a:cubicBezTo>
                  <a:cubicBezTo>
                    <a:pt x="4849" y="12058"/>
                    <a:pt x="4955" y="12028"/>
                    <a:pt x="5110" y="12028"/>
                  </a:cubicBezTo>
                  <a:cubicBezTo>
                    <a:pt x="5285" y="12027"/>
                    <a:pt x="5427" y="12095"/>
                    <a:pt x="5532" y="12232"/>
                  </a:cubicBezTo>
                  <a:cubicBezTo>
                    <a:pt x="5532" y="12232"/>
                    <a:pt x="5532" y="12232"/>
                    <a:pt x="5532" y="12232"/>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grpSp>
        <p:nvGrpSpPr>
          <p:cNvPr id="4" name="组合 3"/>
          <p:cNvGrpSpPr/>
          <p:nvPr/>
        </p:nvGrpSpPr>
        <p:grpSpPr>
          <a:xfrm>
            <a:off x="6343650" y="4253542"/>
            <a:ext cx="626140" cy="626140"/>
            <a:chOff x="6343650" y="4253542"/>
            <a:chExt cx="626140" cy="626140"/>
          </a:xfrm>
        </p:grpSpPr>
        <p:sp>
          <p:nvSpPr>
            <p:cNvPr id="540" name="Shape 540"/>
            <p:cNvSpPr/>
            <p:nvPr/>
          </p:nvSpPr>
          <p:spPr>
            <a:xfrm>
              <a:off x="6343650" y="4253542"/>
              <a:ext cx="626140" cy="62614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5"/>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sp>
          <p:nvSpPr>
            <p:cNvPr id="43" name="Shape 350"/>
            <p:cNvSpPr/>
            <p:nvPr/>
          </p:nvSpPr>
          <p:spPr>
            <a:xfrm>
              <a:off x="6452736" y="4353607"/>
              <a:ext cx="432284" cy="434670"/>
            </a:xfrm>
            <a:custGeom>
              <a:avLst/>
              <a:gdLst/>
              <a:ahLst/>
              <a:cxnLst>
                <a:cxn ang="0">
                  <a:pos x="wd2" y="hd2"/>
                </a:cxn>
                <a:cxn ang="5400000">
                  <a:pos x="wd2" y="hd2"/>
                </a:cxn>
                <a:cxn ang="10800000">
                  <a:pos x="wd2" y="hd2"/>
                </a:cxn>
                <a:cxn ang="16200000">
                  <a:pos x="wd2" y="hd2"/>
                </a:cxn>
              </a:cxnLst>
              <a:rect l="0" t="0" r="r" b="b"/>
              <a:pathLst>
                <a:path w="21484" h="21496" extrusionOk="0">
                  <a:moveTo>
                    <a:pt x="19807" y="12764"/>
                  </a:moveTo>
                  <a:cubicBezTo>
                    <a:pt x="16077" y="11477"/>
                    <a:pt x="12723" y="11148"/>
                    <a:pt x="9747" y="11773"/>
                  </a:cubicBezTo>
                  <a:lnTo>
                    <a:pt x="8728" y="8705"/>
                  </a:lnTo>
                  <a:cubicBezTo>
                    <a:pt x="11472" y="7457"/>
                    <a:pt x="13965" y="5195"/>
                    <a:pt x="16205" y="1921"/>
                  </a:cubicBezTo>
                  <a:cubicBezTo>
                    <a:pt x="16205" y="1921"/>
                    <a:pt x="19807" y="12764"/>
                    <a:pt x="19807" y="12764"/>
                  </a:cubicBezTo>
                  <a:close/>
                  <a:moveTo>
                    <a:pt x="20164" y="5504"/>
                  </a:moveTo>
                  <a:cubicBezTo>
                    <a:pt x="19784" y="5314"/>
                    <a:pt x="19392" y="5285"/>
                    <a:pt x="18988" y="5418"/>
                  </a:cubicBezTo>
                  <a:lnTo>
                    <a:pt x="17538" y="1053"/>
                  </a:lnTo>
                  <a:cubicBezTo>
                    <a:pt x="17407" y="659"/>
                    <a:pt x="17150" y="366"/>
                    <a:pt x="16765" y="173"/>
                  </a:cubicBezTo>
                  <a:cubicBezTo>
                    <a:pt x="16380" y="-20"/>
                    <a:pt x="15988" y="-51"/>
                    <a:pt x="15593" y="79"/>
                  </a:cubicBezTo>
                  <a:cubicBezTo>
                    <a:pt x="13049" y="4144"/>
                    <a:pt x="10120" y="6721"/>
                    <a:pt x="6808" y="7810"/>
                  </a:cubicBezTo>
                  <a:lnTo>
                    <a:pt x="1326" y="9614"/>
                  </a:lnTo>
                  <a:cubicBezTo>
                    <a:pt x="823" y="9779"/>
                    <a:pt x="452" y="10099"/>
                    <a:pt x="212" y="10573"/>
                  </a:cubicBezTo>
                  <a:cubicBezTo>
                    <a:pt x="-27" y="11047"/>
                    <a:pt x="-64" y="11534"/>
                    <a:pt x="102" y="12034"/>
                  </a:cubicBezTo>
                  <a:lnTo>
                    <a:pt x="827" y="14216"/>
                  </a:lnTo>
                  <a:cubicBezTo>
                    <a:pt x="993" y="14716"/>
                    <a:pt x="1314" y="15086"/>
                    <a:pt x="1791" y="15324"/>
                  </a:cubicBezTo>
                  <a:cubicBezTo>
                    <a:pt x="2267" y="15562"/>
                    <a:pt x="2756" y="15600"/>
                    <a:pt x="3259" y="15434"/>
                  </a:cubicBezTo>
                  <a:lnTo>
                    <a:pt x="4652" y="14976"/>
                  </a:lnTo>
                  <a:cubicBezTo>
                    <a:pt x="4659" y="15427"/>
                    <a:pt x="4714" y="15873"/>
                    <a:pt x="4818" y="16314"/>
                  </a:cubicBezTo>
                  <a:cubicBezTo>
                    <a:pt x="4923" y="16755"/>
                    <a:pt x="5033" y="17132"/>
                    <a:pt x="5151" y="17447"/>
                  </a:cubicBezTo>
                  <a:cubicBezTo>
                    <a:pt x="5267" y="17761"/>
                    <a:pt x="5452" y="18125"/>
                    <a:pt x="5703" y="18538"/>
                  </a:cubicBezTo>
                  <a:cubicBezTo>
                    <a:pt x="5954" y="18951"/>
                    <a:pt x="6154" y="19260"/>
                    <a:pt x="6302" y="19463"/>
                  </a:cubicBezTo>
                  <a:cubicBezTo>
                    <a:pt x="6450" y="19667"/>
                    <a:pt x="6690" y="19985"/>
                    <a:pt x="7024" y="20417"/>
                  </a:cubicBezTo>
                  <a:cubicBezTo>
                    <a:pt x="7358" y="20849"/>
                    <a:pt x="7580" y="21144"/>
                    <a:pt x="7692" y="21301"/>
                  </a:cubicBezTo>
                  <a:cubicBezTo>
                    <a:pt x="8147" y="21504"/>
                    <a:pt x="8720" y="21549"/>
                    <a:pt x="9409" y="21436"/>
                  </a:cubicBezTo>
                  <a:cubicBezTo>
                    <a:pt x="10098" y="21323"/>
                    <a:pt x="10725" y="21068"/>
                    <a:pt x="11290" y="20672"/>
                  </a:cubicBezTo>
                  <a:cubicBezTo>
                    <a:pt x="11856" y="20276"/>
                    <a:pt x="12176" y="19821"/>
                    <a:pt x="12250" y="19310"/>
                  </a:cubicBezTo>
                  <a:cubicBezTo>
                    <a:pt x="11886" y="19177"/>
                    <a:pt x="11588" y="19063"/>
                    <a:pt x="11357" y="18966"/>
                  </a:cubicBezTo>
                  <a:cubicBezTo>
                    <a:pt x="11127" y="18870"/>
                    <a:pt x="10881" y="18741"/>
                    <a:pt x="10620" y="18579"/>
                  </a:cubicBezTo>
                  <a:cubicBezTo>
                    <a:pt x="10359" y="18416"/>
                    <a:pt x="10163" y="18250"/>
                    <a:pt x="10030" y="18080"/>
                  </a:cubicBezTo>
                  <a:cubicBezTo>
                    <a:pt x="9897" y="17909"/>
                    <a:pt x="9801" y="17696"/>
                    <a:pt x="9742" y="17443"/>
                  </a:cubicBezTo>
                  <a:cubicBezTo>
                    <a:pt x="9684" y="17189"/>
                    <a:pt x="9689" y="16912"/>
                    <a:pt x="9758" y="16612"/>
                  </a:cubicBezTo>
                  <a:cubicBezTo>
                    <a:pt x="9370" y="16412"/>
                    <a:pt x="9101" y="16111"/>
                    <a:pt x="8952" y="15710"/>
                  </a:cubicBezTo>
                  <a:cubicBezTo>
                    <a:pt x="8802" y="15310"/>
                    <a:pt x="8793" y="14891"/>
                    <a:pt x="8926" y="14452"/>
                  </a:cubicBezTo>
                  <a:cubicBezTo>
                    <a:pt x="9059" y="14013"/>
                    <a:pt x="9322" y="13649"/>
                    <a:pt x="9716" y="13360"/>
                  </a:cubicBezTo>
                  <a:cubicBezTo>
                    <a:pt x="12808" y="12620"/>
                    <a:pt x="16378" y="13043"/>
                    <a:pt x="20426" y="14628"/>
                  </a:cubicBezTo>
                  <a:cubicBezTo>
                    <a:pt x="20822" y="14498"/>
                    <a:pt x="21118" y="14240"/>
                    <a:pt x="21311" y="13858"/>
                  </a:cubicBezTo>
                  <a:cubicBezTo>
                    <a:pt x="21505" y="13475"/>
                    <a:pt x="21536" y="13086"/>
                    <a:pt x="21405" y="12692"/>
                  </a:cubicBezTo>
                  <a:lnTo>
                    <a:pt x="19955" y="8328"/>
                  </a:lnTo>
                  <a:cubicBezTo>
                    <a:pt x="20359" y="8195"/>
                    <a:pt x="20656" y="7939"/>
                    <a:pt x="20847" y="7561"/>
                  </a:cubicBezTo>
                  <a:cubicBezTo>
                    <a:pt x="21038" y="7183"/>
                    <a:pt x="21068" y="6794"/>
                    <a:pt x="20934" y="6392"/>
                  </a:cubicBezTo>
                  <a:cubicBezTo>
                    <a:pt x="20801" y="5990"/>
                    <a:pt x="20544" y="5694"/>
                    <a:pt x="20164" y="5504"/>
                  </a:cubicBezTo>
                  <a:cubicBezTo>
                    <a:pt x="20164" y="5504"/>
                    <a:pt x="20164" y="5504"/>
                    <a:pt x="20164" y="5504"/>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n-ea"/>
              </a:endParaRPr>
            </a:p>
          </p:txBody>
        </p:sp>
      </p:grpSp>
    </p:spTree>
  </p:cSld>
  <p:clrMapOvr>
    <a:masterClrMapping/>
  </p:clrMapOvr>
  <p:transition spd="slow">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546"/>
                                        </p:tgtEl>
                                        <p:attrNameLst>
                                          <p:attrName>style.visibility</p:attrName>
                                        </p:attrNameLst>
                                      </p:cBhvr>
                                      <p:to>
                                        <p:strVal val="visible"/>
                                      </p:to>
                                    </p:set>
                                    <p:animEffect transition="in" filter="wipe(down)">
                                      <p:cBhvr>
                                        <p:cTn id="7" dur="1000"/>
                                        <p:tgtEl>
                                          <p:spTgt spid="546"/>
                                        </p:tgtEl>
                                      </p:cBhvr>
                                    </p:animEffect>
                                  </p:childTnLst>
                                </p:cTn>
                              </p:par>
                              <p:par>
                                <p:cTn id="8" presetID="23" presetClass="entr" presetSubtype="16" fill="hold" grpId="0" nodeType="withEffect">
                                  <p:stCondLst>
                                    <p:cond delay="0"/>
                                  </p:stCondLst>
                                  <p:iterate type="lt">
                                    <p:tmAbs val="0"/>
                                  </p:iterate>
                                  <p:childTnLst>
                                    <p:set>
                                      <p:cBhvr>
                                        <p:cTn id="9" dur="indefinite" fill="hold"/>
                                        <p:tgtEl>
                                          <p:spTgt spid="549"/>
                                        </p:tgtEl>
                                        <p:attrNameLst>
                                          <p:attrName>style.visibility</p:attrName>
                                        </p:attrNameLst>
                                      </p:cBhvr>
                                      <p:to>
                                        <p:strVal val="visible"/>
                                      </p:to>
                                    </p:set>
                                    <p:anim calcmode="lin" valueType="num">
                                      <p:cBhvr>
                                        <p:cTn id="10" dur="1000" fill="hold"/>
                                        <p:tgtEl>
                                          <p:spTgt spid="549"/>
                                        </p:tgtEl>
                                        <p:attrNameLst>
                                          <p:attrName>ppt_w</p:attrName>
                                        </p:attrNameLst>
                                      </p:cBhvr>
                                      <p:tavLst>
                                        <p:tav tm="0">
                                          <p:val>
                                            <p:strVal val="4*#ppt_w"/>
                                          </p:val>
                                        </p:tav>
                                        <p:tav tm="100000">
                                          <p:val>
                                            <p:strVal val="#ppt_w"/>
                                          </p:val>
                                        </p:tav>
                                      </p:tavLst>
                                    </p:anim>
                                    <p:anim calcmode="lin" valueType="num">
                                      <p:cBhvr>
                                        <p:cTn id="11" dur="1000" fill="hold"/>
                                        <p:tgtEl>
                                          <p:spTgt spid="549"/>
                                        </p:tgtEl>
                                        <p:attrNameLst>
                                          <p:attrName>ppt_h</p:attrName>
                                        </p:attrNameLst>
                                      </p:cBhvr>
                                      <p:tavLst>
                                        <p:tav tm="0">
                                          <p:val>
                                            <p:strVal val="4*#ppt_h"/>
                                          </p:val>
                                        </p:tav>
                                        <p:tav tm="100000">
                                          <p:val>
                                            <p:strVal val="#ppt_h"/>
                                          </p:val>
                                        </p:tav>
                                      </p:tavLst>
                                    </p:anim>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indefinite" fill="hold"/>
                                        <p:tgtEl>
                                          <p:spTgt spid="530"/>
                                        </p:tgtEl>
                                        <p:attrNameLst>
                                          <p:attrName>style.visibility</p:attrName>
                                        </p:attrNameLst>
                                      </p:cBhvr>
                                      <p:to>
                                        <p:strVal val="visible"/>
                                      </p:to>
                                    </p:set>
                                    <p:anim calcmode="lin" valueType="num">
                                      <p:cBhvr>
                                        <p:cTn id="15" dur="1000" fill="hold"/>
                                        <p:tgtEl>
                                          <p:spTgt spid="530"/>
                                        </p:tgtEl>
                                        <p:attrNameLst>
                                          <p:attrName>ppt_x</p:attrName>
                                        </p:attrNameLst>
                                      </p:cBhvr>
                                      <p:tavLst>
                                        <p:tav tm="0">
                                          <p:val>
                                            <p:strVal val="0-#ppt_w/2"/>
                                          </p:val>
                                        </p:tav>
                                        <p:tav tm="100000">
                                          <p:val>
                                            <p:strVal val="#ppt_x"/>
                                          </p:val>
                                        </p:tav>
                                      </p:tavLst>
                                    </p:anim>
                                    <p:anim calcmode="lin" valueType="num">
                                      <p:cBhvr>
                                        <p:cTn id="16" dur="1000" fill="hold"/>
                                        <p:tgtEl>
                                          <p:spTgt spid="53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indefinite" fill="hold"/>
                                        <p:tgtEl>
                                          <p:spTgt spid="517"/>
                                        </p:tgtEl>
                                        <p:attrNameLst>
                                          <p:attrName>style.visibility</p:attrName>
                                        </p:attrNameLst>
                                      </p:cBhvr>
                                      <p:to>
                                        <p:strVal val="visible"/>
                                      </p:to>
                                    </p:set>
                                    <p:animEffect transition="in" filter="wipe(left)">
                                      <p:cBhvr>
                                        <p:cTn id="20" dur="1000"/>
                                        <p:tgtEl>
                                          <p:spTgt spid="517"/>
                                        </p:tgtEl>
                                      </p:cBhvr>
                                    </p:animEffect>
                                  </p:childTnLst>
                                </p:cTn>
                              </p:par>
                              <p:par>
                                <p:cTn id="21" presetID="23" presetClass="entr" presetSubtype="16" fill="hold" grpId="0" nodeType="withEffect">
                                  <p:stCondLst>
                                    <p:cond delay="0"/>
                                  </p:stCondLst>
                                  <p:iterate type="lt">
                                    <p:tmAbs val="0"/>
                                  </p:iterate>
                                  <p:childTnLst>
                                    <p:set>
                                      <p:cBhvr>
                                        <p:cTn id="22" dur="indefinite" fill="hold"/>
                                        <p:tgtEl>
                                          <p:spTgt spid="539"/>
                                        </p:tgtEl>
                                        <p:attrNameLst>
                                          <p:attrName>style.visibility</p:attrName>
                                        </p:attrNameLst>
                                      </p:cBhvr>
                                      <p:to>
                                        <p:strVal val="visible"/>
                                      </p:to>
                                    </p:set>
                                    <p:anim calcmode="lin" valueType="num">
                                      <p:cBhvr>
                                        <p:cTn id="23" dur="1000" fill="hold"/>
                                        <p:tgtEl>
                                          <p:spTgt spid="539"/>
                                        </p:tgtEl>
                                        <p:attrNameLst>
                                          <p:attrName>ppt_w</p:attrName>
                                        </p:attrNameLst>
                                      </p:cBhvr>
                                      <p:tavLst>
                                        <p:tav tm="0">
                                          <p:val>
                                            <p:strVal val="4*#ppt_w"/>
                                          </p:val>
                                        </p:tav>
                                        <p:tav tm="100000">
                                          <p:val>
                                            <p:strVal val="#ppt_w"/>
                                          </p:val>
                                        </p:tav>
                                      </p:tavLst>
                                    </p:anim>
                                    <p:anim calcmode="lin" valueType="num">
                                      <p:cBhvr>
                                        <p:cTn id="24" dur="1000" fill="hold"/>
                                        <p:tgtEl>
                                          <p:spTgt spid="539"/>
                                        </p:tgtEl>
                                        <p:attrNameLst>
                                          <p:attrName>ppt_h</p:attrName>
                                        </p:attrNameLst>
                                      </p:cBhvr>
                                      <p:tavLst>
                                        <p:tav tm="0">
                                          <p:val>
                                            <p:strVal val="4*#ppt_h"/>
                                          </p:val>
                                        </p:tav>
                                        <p:tav tm="100000">
                                          <p:val>
                                            <p:strVal val="#ppt_h"/>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indefinite" fill="hold"/>
                                        <p:tgtEl>
                                          <p:spTgt spid="525"/>
                                        </p:tgtEl>
                                        <p:attrNameLst>
                                          <p:attrName>style.visibility</p:attrName>
                                        </p:attrNameLst>
                                      </p:cBhvr>
                                      <p:to>
                                        <p:strVal val="visible"/>
                                      </p:to>
                                    </p:set>
                                    <p:anim calcmode="lin" valueType="num">
                                      <p:cBhvr>
                                        <p:cTn id="28" dur="1000" fill="hold"/>
                                        <p:tgtEl>
                                          <p:spTgt spid="525"/>
                                        </p:tgtEl>
                                        <p:attrNameLst>
                                          <p:attrName>ppt_x</p:attrName>
                                        </p:attrNameLst>
                                      </p:cBhvr>
                                      <p:tavLst>
                                        <p:tav tm="0">
                                          <p:val>
                                            <p:strVal val="#ppt_x"/>
                                          </p:val>
                                        </p:tav>
                                        <p:tav tm="100000">
                                          <p:val>
                                            <p:strVal val="#ppt_x"/>
                                          </p:val>
                                        </p:tav>
                                      </p:tavLst>
                                    </p:anim>
                                    <p:anim calcmode="lin" valueType="num">
                                      <p:cBhvr>
                                        <p:cTn id="29" dur="1000" fill="hold"/>
                                        <p:tgtEl>
                                          <p:spTgt spid="525"/>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indefinite" fill="hold"/>
                                        <p:tgtEl>
                                          <p:spTgt spid="518"/>
                                        </p:tgtEl>
                                        <p:attrNameLst>
                                          <p:attrName>style.visibility</p:attrName>
                                        </p:attrNameLst>
                                      </p:cBhvr>
                                      <p:to>
                                        <p:strVal val="visible"/>
                                      </p:to>
                                    </p:set>
                                    <p:animEffect transition="in" filter="wipe(left)">
                                      <p:cBhvr>
                                        <p:cTn id="33" dur="1000"/>
                                        <p:tgtEl>
                                          <p:spTgt spid="518"/>
                                        </p:tgtEl>
                                      </p:cBhvr>
                                    </p:animEffect>
                                  </p:childTnLst>
                                </p:cTn>
                              </p:par>
                              <p:par>
                                <p:cTn id="34" presetID="23" presetClass="entr" presetSubtype="16" fill="hold" nodeType="withEffect">
                                  <p:stCondLst>
                                    <p:cond delay="0"/>
                                  </p:stCondLst>
                                  <p:iterate type="lt">
                                    <p:tmAbs val="0"/>
                                  </p:iterate>
                                  <p:childTnLst>
                                    <p:set>
                                      <p:cBhvr>
                                        <p:cTn id="35" dur="indefinite" fill="hold"/>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4*#ppt_w"/>
                                          </p:val>
                                        </p:tav>
                                        <p:tav tm="100000">
                                          <p:val>
                                            <p:strVal val="#ppt_w"/>
                                          </p:val>
                                        </p:tav>
                                      </p:tavLst>
                                    </p:anim>
                                    <p:anim calcmode="lin" valueType="num">
                                      <p:cBhvr>
                                        <p:cTn id="37" dur="1000" fill="hold"/>
                                        <p:tgtEl>
                                          <p:spTgt spid="2"/>
                                        </p:tgtEl>
                                        <p:attrNameLst>
                                          <p:attrName>ppt_h</p:attrName>
                                        </p:attrNameLst>
                                      </p:cBhvr>
                                      <p:tavLst>
                                        <p:tav tm="0">
                                          <p:val>
                                            <p:strVal val="4*#ppt_h"/>
                                          </p:val>
                                        </p:tav>
                                        <p:tav tm="100000">
                                          <p:val>
                                            <p:strVal val="#ppt_h"/>
                                          </p:val>
                                        </p:tav>
                                      </p:tavLst>
                                    </p:anim>
                                  </p:childTnLst>
                                </p:cTn>
                              </p:par>
                            </p:childTnLst>
                          </p:cTn>
                        </p:par>
                        <p:par>
                          <p:cTn id="38" fill="hold">
                            <p:stCondLst>
                              <p:cond delay="5000"/>
                            </p:stCondLst>
                            <p:childTnLst>
                              <p:par>
                                <p:cTn id="39" presetID="2" presetClass="entr" presetSubtype="4" fill="hold" grpId="0" nodeType="afterEffect">
                                  <p:stCondLst>
                                    <p:cond delay="0"/>
                                  </p:stCondLst>
                                  <p:childTnLst>
                                    <p:set>
                                      <p:cBhvr>
                                        <p:cTn id="40" dur="indefinite" fill="hold"/>
                                        <p:tgtEl>
                                          <p:spTgt spid="524"/>
                                        </p:tgtEl>
                                        <p:attrNameLst>
                                          <p:attrName>style.visibility</p:attrName>
                                        </p:attrNameLst>
                                      </p:cBhvr>
                                      <p:to>
                                        <p:strVal val="visible"/>
                                      </p:to>
                                    </p:set>
                                    <p:anim calcmode="lin" valueType="num">
                                      <p:cBhvr>
                                        <p:cTn id="41" dur="1000" fill="hold"/>
                                        <p:tgtEl>
                                          <p:spTgt spid="524"/>
                                        </p:tgtEl>
                                        <p:attrNameLst>
                                          <p:attrName>ppt_x</p:attrName>
                                        </p:attrNameLst>
                                      </p:cBhvr>
                                      <p:tavLst>
                                        <p:tav tm="0">
                                          <p:val>
                                            <p:strVal val="#ppt_x"/>
                                          </p:val>
                                        </p:tav>
                                        <p:tav tm="100000">
                                          <p:val>
                                            <p:strVal val="#ppt_x"/>
                                          </p:val>
                                        </p:tav>
                                      </p:tavLst>
                                    </p:anim>
                                    <p:anim calcmode="lin" valueType="num">
                                      <p:cBhvr>
                                        <p:cTn id="42" dur="1000" fill="hold"/>
                                        <p:tgtEl>
                                          <p:spTgt spid="524"/>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indefinite" fill="hold"/>
                                        <p:tgtEl>
                                          <p:spTgt spid="519"/>
                                        </p:tgtEl>
                                        <p:attrNameLst>
                                          <p:attrName>style.visibility</p:attrName>
                                        </p:attrNameLst>
                                      </p:cBhvr>
                                      <p:to>
                                        <p:strVal val="visible"/>
                                      </p:to>
                                    </p:set>
                                    <p:animEffect transition="in" filter="wipe(left)">
                                      <p:cBhvr>
                                        <p:cTn id="46" dur="1000"/>
                                        <p:tgtEl>
                                          <p:spTgt spid="519"/>
                                        </p:tgtEl>
                                      </p:cBhvr>
                                    </p:animEffect>
                                  </p:childTnLst>
                                </p:cTn>
                              </p:par>
                              <p:par>
                                <p:cTn id="47" presetID="23" presetClass="entr" presetSubtype="16" fill="hold" grpId="0" nodeType="withEffect">
                                  <p:stCondLst>
                                    <p:cond delay="0"/>
                                  </p:stCondLst>
                                  <p:iterate type="lt">
                                    <p:tmAbs val="0"/>
                                  </p:iterate>
                                  <p:childTnLst>
                                    <p:set>
                                      <p:cBhvr>
                                        <p:cTn id="48" dur="indefinite" fill="hold"/>
                                        <p:tgtEl>
                                          <p:spTgt spid="536"/>
                                        </p:tgtEl>
                                        <p:attrNameLst>
                                          <p:attrName>style.visibility</p:attrName>
                                        </p:attrNameLst>
                                      </p:cBhvr>
                                      <p:to>
                                        <p:strVal val="visible"/>
                                      </p:to>
                                    </p:set>
                                    <p:anim calcmode="lin" valueType="num">
                                      <p:cBhvr>
                                        <p:cTn id="49" dur="1000" fill="hold"/>
                                        <p:tgtEl>
                                          <p:spTgt spid="536"/>
                                        </p:tgtEl>
                                        <p:attrNameLst>
                                          <p:attrName>ppt_w</p:attrName>
                                        </p:attrNameLst>
                                      </p:cBhvr>
                                      <p:tavLst>
                                        <p:tav tm="0">
                                          <p:val>
                                            <p:strVal val="4*#ppt_w"/>
                                          </p:val>
                                        </p:tav>
                                        <p:tav tm="100000">
                                          <p:val>
                                            <p:strVal val="#ppt_w"/>
                                          </p:val>
                                        </p:tav>
                                      </p:tavLst>
                                    </p:anim>
                                    <p:anim calcmode="lin" valueType="num">
                                      <p:cBhvr>
                                        <p:cTn id="50" dur="1000" fill="hold"/>
                                        <p:tgtEl>
                                          <p:spTgt spid="536"/>
                                        </p:tgtEl>
                                        <p:attrNameLst>
                                          <p:attrName>ppt_h</p:attrName>
                                        </p:attrNameLst>
                                      </p:cBhvr>
                                      <p:tavLst>
                                        <p:tav tm="0">
                                          <p:val>
                                            <p:strVal val="4*#ppt_h"/>
                                          </p:val>
                                        </p:tav>
                                        <p:tav tm="100000">
                                          <p:val>
                                            <p:strVal val="#ppt_h"/>
                                          </p:val>
                                        </p:tav>
                                      </p:tavLst>
                                    </p:anim>
                                  </p:childTnLst>
                                </p:cTn>
                              </p:par>
                            </p:childTnLst>
                          </p:cTn>
                        </p:par>
                        <p:par>
                          <p:cTn id="51" fill="hold">
                            <p:stCondLst>
                              <p:cond delay="7000"/>
                            </p:stCondLst>
                            <p:childTnLst>
                              <p:par>
                                <p:cTn id="52" presetID="2" presetClass="entr" presetSubtype="4" fill="hold" grpId="0" nodeType="afterEffect">
                                  <p:stCondLst>
                                    <p:cond delay="0"/>
                                  </p:stCondLst>
                                  <p:childTnLst>
                                    <p:set>
                                      <p:cBhvr>
                                        <p:cTn id="53" dur="indefinite" fill="hold"/>
                                        <p:tgtEl>
                                          <p:spTgt spid="526"/>
                                        </p:tgtEl>
                                        <p:attrNameLst>
                                          <p:attrName>style.visibility</p:attrName>
                                        </p:attrNameLst>
                                      </p:cBhvr>
                                      <p:to>
                                        <p:strVal val="visible"/>
                                      </p:to>
                                    </p:set>
                                    <p:anim calcmode="lin" valueType="num">
                                      <p:cBhvr>
                                        <p:cTn id="54" dur="1000" fill="hold"/>
                                        <p:tgtEl>
                                          <p:spTgt spid="526"/>
                                        </p:tgtEl>
                                        <p:attrNameLst>
                                          <p:attrName>ppt_x</p:attrName>
                                        </p:attrNameLst>
                                      </p:cBhvr>
                                      <p:tavLst>
                                        <p:tav tm="0">
                                          <p:val>
                                            <p:strVal val="#ppt_x"/>
                                          </p:val>
                                        </p:tav>
                                        <p:tav tm="100000">
                                          <p:val>
                                            <p:strVal val="#ppt_x"/>
                                          </p:val>
                                        </p:tav>
                                      </p:tavLst>
                                    </p:anim>
                                    <p:anim calcmode="lin" valueType="num">
                                      <p:cBhvr>
                                        <p:cTn id="55" dur="1000" fill="hold"/>
                                        <p:tgtEl>
                                          <p:spTgt spid="526"/>
                                        </p:tgtEl>
                                        <p:attrNameLst>
                                          <p:attrName>ppt_y</p:attrName>
                                        </p:attrNameLst>
                                      </p:cBhvr>
                                      <p:tavLst>
                                        <p:tav tm="0">
                                          <p:val>
                                            <p:strVal val="1+#ppt_h/2"/>
                                          </p:val>
                                        </p:tav>
                                        <p:tav tm="100000">
                                          <p:val>
                                            <p:strVal val="#ppt_y"/>
                                          </p:val>
                                        </p:tav>
                                      </p:tavLst>
                                    </p:anim>
                                  </p:childTnLst>
                                </p:cTn>
                              </p:par>
                            </p:childTnLst>
                          </p:cTn>
                        </p:par>
                        <p:par>
                          <p:cTn id="56" fill="hold">
                            <p:stCondLst>
                              <p:cond delay="8000"/>
                            </p:stCondLst>
                            <p:childTnLst>
                              <p:par>
                                <p:cTn id="57" presetID="22" presetClass="entr" presetSubtype="1" fill="hold" grpId="0" nodeType="afterEffect">
                                  <p:stCondLst>
                                    <p:cond delay="0"/>
                                  </p:stCondLst>
                                  <p:childTnLst>
                                    <p:set>
                                      <p:cBhvr>
                                        <p:cTn id="58" dur="indefinite" fill="hold"/>
                                        <p:tgtEl>
                                          <p:spTgt spid="514"/>
                                        </p:tgtEl>
                                        <p:attrNameLst>
                                          <p:attrName>style.visibility</p:attrName>
                                        </p:attrNameLst>
                                      </p:cBhvr>
                                      <p:to>
                                        <p:strVal val="visible"/>
                                      </p:to>
                                    </p:set>
                                    <p:animEffect transition="in" filter="wipe(up)">
                                      <p:cBhvr>
                                        <p:cTn id="59" dur="1000"/>
                                        <p:tgtEl>
                                          <p:spTgt spid="514"/>
                                        </p:tgtEl>
                                      </p:cBhvr>
                                    </p:animEffect>
                                  </p:childTnLst>
                                </p:cTn>
                              </p:par>
                              <p:par>
                                <p:cTn id="60" presetID="23" presetClass="entr" presetSubtype="16" fill="hold" nodeType="withEffect">
                                  <p:stCondLst>
                                    <p:cond delay="0"/>
                                  </p:stCondLst>
                                  <p:iterate type="lt">
                                    <p:tmAbs val="0"/>
                                  </p:iterate>
                                  <p:childTnLst>
                                    <p:set>
                                      <p:cBhvr>
                                        <p:cTn id="61" dur="indefinite" fill="hold"/>
                                        <p:tgtEl>
                                          <p:spTgt spid="3"/>
                                        </p:tgtEl>
                                        <p:attrNameLst>
                                          <p:attrName>style.visibility</p:attrName>
                                        </p:attrNameLst>
                                      </p:cBhvr>
                                      <p:to>
                                        <p:strVal val="visible"/>
                                      </p:to>
                                    </p:set>
                                    <p:anim calcmode="lin" valueType="num">
                                      <p:cBhvr>
                                        <p:cTn id="62" dur="1000" fill="hold"/>
                                        <p:tgtEl>
                                          <p:spTgt spid="3"/>
                                        </p:tgtEl>
                                        <p:attrNameLst>
                                          <p:attrName>ppt_w</p:attrName>
                                        </p:attrNameLst>
                                      </p:cBhvr>
                                      <p:tavLst>
                                        <p:tav tm="0">
                                          <p:val>
                                            <p:strVal val="4*#ppt_w"/>
                                          </p:val>
                                        </p:tav>
                                        <p:tav tm="100000">
                                          <p:val>
                                            <p:strVal val="#ppt_w"/>
                                          </p:val>
                                        </p:tav>
                                      </p:tavLst>
                                    </p:anim>
                                    <p:anim calcmode="lin" valueType="num">
                                      <p:cBhvr>
                                        <p:cTn id="63" dur="1000" fill="hold"/>
                                        <p:tgtEl>
                                          <p:spTgt spid="3"/>
                                        </p:tgtEl>
                                        <p:attrNameLst>
                                          <p:attrName>ppt_h</p:attrName>
                                        </p:attrNameLst>
                                      </p:cBhvr>
                                      <p:tavLst>
                                        <p:tav tm="0">
                                          <p:val>
                                            <p:strVal val="4*#ppt_h"/>
                                          </p:val>
                                        </p:tav>
                                        <p:tav tm="100000">
                                          <p:val>
                                            <p:strVal val="#ppt_h"/>
                                          </p:val>
                                        </p:tav>
                                      </p:tavLst>
                                    </p:anim>
                                  </p:childTnLst>
                                </p:cTn>
                              </p:par>
                            </p:childTnLst>
                          </p:cTn>
                        </p:par>
                        <p:par>
                          <p:cTn id="64" fill="hold">
                            <p:stCondLst>
                              <p:cond delay="9000"/>
                            </p:stCondLst>
                            <p:childTnLst>
                              <p:par>
                                <p:cTn id="65" presetID="2" presetClass="entr" presetSubtype="2" fill="hold" grpId="0" nodeType="afterEffect">
                                  <p:stCondLst>
                                    <p:cond delay="0"/>
                                  </p:stCondLst>
                                  <p:childTnLst>
                                    <p:set>
                                      <p:cBhvr>
                                        <p:cTn id="66" dur="indefinite" fill="hold"/>
                                        <p:tgtEl>
                                          <p:spTgt spid="529"/>
                                        </p:tgtEl>
                                        <p:attrNameLst>
                                          <p:attrName>style.visibility</p:attrName>
                                        </p:attrNameLst>
                                      </p:cBhvr>
                                      <p:to>
                                        <p:strVal val="visible"/>
                                      </p:to>
                                    </p:set>
                                    <p:anim calcmode="lin" valueType="num">
                                      <p:cBhvr>
                                        <p:cTn id="67" dur="1000" fill="hold"/>
                                        <p:tgtEl>
                                          <p:spTgt spid="529"/>
                                        </p:tgtEl>
                                        <p:attrNameLst>
                                          <p:attrName>ppt_x</p:attrName>
                                        </p:attrNameLst>
                                      </p:cBhvr>
                                      <p:tavLst>
                                        <p:tav tm="0">
                                          <p:val>
                                            <p:strVal val="1+#ppt_w/2"/>
                                          </p:val>
                                        </p:tav>
                                        <p:tav tm="100000">
                                          <p:val>
                                            <p:strVal val="#ppt_x"/>
                                          </p:val>
                                        </p:tav>
                                      </p:tavLst>
                                    </p:anim>
                                    <p:anim calcmode="lin" valueType="num">
                                      <p:cBhvr>
                                        <p:cTn id="68" dur="1000" fill="hold"/>
                                        <p:tgtEl>
                                          <p:spTgt spid="529"/>
                                        </p:tgtEl>
                                        <p:attrNameLst>
                                          <p:attrName>ppt_y</p:attrName>
                                        </p:attrNameLst>
                                      </p:cBhvr>
                                      <p:tavLst>
                                        <p:tav tm="0">
                                          <p:val>
                                            <p:strVal val="#ppt_y"/>
                                          </p:val>
                                        </p:tav>
                                        <p:tav tm="100000">
                                          <p:val>
                                            <p:strVal val="#ppt_y"/>
                                          </p:val>
                                        </p:tav>
                                      </p:tavLst>
                                    </p:anim>
                                  </p:childTnLst>
                                </p:cTn>
                              </p:par>
                            </p:childTnLst>
                          </p:cTn>
                        </p:par>
                        <p:par>
                          <p:cTn id="69" fill="hold">
                            <p:stCondLst>
                              <p:cond delay="10000"/>
                            </p:stCondLst>
                            <p:childTnLst>
                              <p:par>
                                <p:cTn id="70" presetID="22" presetClass="entr" presetSubtype="2" fill="hold" grpId="0" nodeType="afterEffect">
                                  <p:stCondLst>
                                    <p:cond delay="0"/>
                                  </p:stCondLst>
                                  <p:childTnLst>
                                    <p:set>
                                      <p:cBhvr>
                                        <p:cTn id="71" dur="indefinite" fill="hold"/>
                                        <p:tgtEl>
                                          <p:spTgt spid="516"/>
                                        </p:tgtEl>
                                        <p:attrNameLst>
                                          <p:attrName>style.visibility</p:attrName>
                                        </p:attrNameLst>
                                      </p:cBhvr>
                                      <p:to>
                                        <p:strVal val="visible"/>
                                      </p:to>
                                    </p:set>
                                    <p:animEffect transition="in" filter="wipe(right)">
                                      <p:cBhvr>
                                        <p:cTn id="72" dur="1000"/>
                                        <p:tgtEl>
                                          <p:spTgt spid="516"/>
                                        </p:tgtEl>
                                      </p:cBhvr>
                                    </p:animEffect>
                                  </p:childTnLst>
                                </p:cTn>
                              </p:par>
                              <p:par>
                                <p:cTn id="73" presetID="23" presetClass="entr" presetSubtype="16" fill="hold" nodeType="withEffect">
                                  <p:stCondLst>
                                    <p:cond delay="0"/>
                                  </p:stCondLst>
                                  <p:iterate type="lt">
                                    <p:tmAbs val="0"/>
                                  </p:iterate>
                                  <p:childTnLst>
                                    <p:set>
                                      <p:cBhvr>
                                        <p:cTn id="74" dur="indefinite" fill="hold"/>
                                        <p:tgtEl>
                                          <p:spTgt spid="4"/>
                                        </p:tgtEl>
                                        <p:attrNameLst>
                                          <p:attrName>style.visibility</p:attrName>
                                        </p:attrNameLst>
                                      </p:cBhvr>
                                      <p:to>
                                        <p:strVal val="visible"/>
                                      </p:to>
                                    </p:set>
                                    <p:anim calcmode="lin" valueType="num">
                                      <p:cBhvr>
                                        <p:cTn id="75" dur="1000" fill="hold"/>
                                        <p:tgtEl>
                                          <p:spTgt spid="4"/>
                                        </p:tgtEl>
                                        <p:attrNameLst>
                                          <p:attrName>ppt_w</p:attrName>
                                        </p:attrNameLst>
                                      </p:cBhvr>
                                      <p:tavLst>
                                        <p:tav tm="0">
                                          <p:val>
                                            <p:strVal val="4*#ppt_w"/>
                                          </p:val>
                                        </p:tav>
                                        <p:tav tm="100000">
                                          <p:val>
                                            <p:strVal val="#ppt_w"/>
                                          </p:val>
                                        </p:tav>
                                      </p:tavLst>
                                    </p:anim>
                                    <p:anim calcmode="lin" valueType="num">
                                      <p:cBhvr>
                                        <p:cTn id="76" dur="1000" fill="hold"/>
                                        <p:tgtEl>
                                          <p:spTgt spid="4"/>
                                        </p:tgtEl>
                                        <p:attrNameLst>
                                          <p:attrName>ppt_h</p:attrName>
                                        </p:attrNameLst>
                                      </p:cBhvr>
                                      <p:tavLst>
                                        <p:tav tm="0">
                                          <p:val>
                                            <p:strVal val="4*#ppt_h"/>
                                          </p:val>
                                        </p:tav>
                                        <p:tav tm="100000">
                                          <p:val>
                                            <p:strVal val="#ppt_h"/>
                                          </p:val>
                                        </p:tav>
                                      </p:tavLst>
                                    </p:anim>
                                  </p:childTnLst>
                                </p:cTn>
                              </p:par>
                            </p:childTnLst>
                          </p:cTn>
                        </p:par>
                        <p:par>
                          <p:cTn id="77" fill="hold">
                            <p:stCondLst>
                              <p:cond delay="11000"/>
                            </p:stCondLst>
                            <p:childTnLst>
                              <p:par>
                                <p:cTn id="78" presetID="2" presetClass="entr" presetSubtype="4" fill="hold" grpId="0" nodeType="afterEffect">
                                  <p:stCondLst>
                                    <p:cond delay="0"/>
                                  </p:stCondLst>
                                  <p:childTnLst>
                                    <p:set>
                                      <p:cBhvr>
                                        <p:cTn id="79" dur="indefinite" fill="hold"/>
                                        <p:tgtEl>
                                          <p:spTgt spid="527"/>
                                        </p:tgtEl>
                                        <p:attrNameLst>
                                          <p:attrName>style.visibility</p:attrName>
                                        </p:attrNameLst>
                                      </p:cBhvr>
                                      <p:to>
                                        <p:strVal val="visible"/>
                                      </p:to>
                                    </p:set>
                                    <p:anim calcmode="lin" valueType="num">
                                      <p:cBhvr>
                                        <p:cTn id="80" dur="1000" fill="hold"/>
                                        <p:tgtEl>
                                          <p:spTgt spid="527"/>
                                        </p:tgtEl>
                                        <p:attrNameLst>
                                          <p:attrName>ppt_x</p:attrName>
                                        </p:attrNameLst>
                                      </p:cBhvr>
                                      <p:tavLst>
                                        <p:tav tm="0">
                                          <p:val>
                                            <p:strVal val="#ppt_x"/>
                                          </p:val>
                                        </p:tav>
                                        <p:tav tm="100000">
                                          <p:val>
                                            <p:strVal val="#ppt_x"/>
                                          </p:val>
                                        </p:tav>
                                      </p:tavLst>
                                    </p:anim>
                                    <p:anim calcmode="lin" valueType="num">
                                      <p:cBhvr>
                                        <p:cTn id="81" dur="1000" fill="hold"/>
                                        <p:tgtEl>
                                          <p:spTgt spid="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animBg="1" advAuto="0"/>
      <p:bldP spid="516" grpId="0" animBg="1" advAuto="0"/>
      <p:bldP spid="517" grpId="0" animBg="1" advAuto="0"/>
      <p:bldP spid="518" grpId="0" animBg="1" advAuto="0"/>
      <p:bldP spid="519" grpId="0" animBg="1" advAuto="0"/>
      <p:bldP spid="524" grpId="0" animBg="1" advAuto="0"/>
      <p:bldP spid="525" grpId="0" animBg="1" advAuto="0"/>
      <p:bldP spid="526" grpId="0" animBg="1" advAuto="0"/>
      <p:bldP spid="527" grpId="0" animBg="1" advAuto="0"/>
      <p:bldP spid="529" grpId="0" animBg="1" advAuto="0"/>
      <p:bldP spid="530" grpId="0" animBg="1" advAuto="0"/>
      <p:bldP spid="536" grpId="0" animBg="1" advAuto="0"/>
      <p:bldP spid="539" grpId="0" animBg="1" advAuto="0"/>
      <p:bldP spid="546" grpId="0" animBg="1" advAuto="0"/>
      <p:bldP spid="549"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0" name="Shape 2880"/>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4000" dirty="0">
                <a:latin typeface="微软雅黑" panose="020B0503020204020204" pitchFamily="34" charset="-122"/>
                <a:ea typeface="微软雅黑" panose="020B0503020204020204" pitchFamily="34" charset="-122"/>
              </a:rPr>
              <a:t>营造科研氛围</a:t>
            </a:r>
            <a:endParaRPr lang="zh-CN" sz="4000" dirty="0">
              <a:latin typeface="微软雅黑" panose="020B0503020204020204" pitchFamily="34" charset="-122"/>
              <a:ea typeface="微软雅黑" panose="020B0503020204020204" pitchFamily="34" charset="-122"/>
            </a:endParaRPr>
          </a:p>
        </p:txBody>
      </p:sp>
      <p:grpSp>
        <p:nvGrpSpPr>
          <p:cNvPr id="3068" name="Group 3068"/>
          <p:cNvGrpSpPr/>
          <p:nvPr/>
        </p:nvGrpSpPr>
        <p:grpSpPr>
          <a:xfrm>
            <a:off x="2208939" y="3324700"/>
            <a:ext cx="8315081" cy="3597783"/>
            <a:chOff x="0" y="0"/>
            <a:chExt cx="8315080" cy="3597781"/>
          </a:xfrm>
        </p:grpSpPr>
        <p:sp>
          <p:nvSpPr>
            <p:cNvPr id="2881" name="Shape 2881"/>
            <p:cNvSpPr/>
            <p:nvPr/>
          </p:nvSpPr>
          <p:spPr>
            <a:xfrm>
              <a:off x="0" y="3402473"/>
              <a:ext cx="8315081" cy="130830"/>
            </a:xfrm>
            <a:custGeom>
              <a:avLst/>
              <a:gdLst/>
              <a:ahLst/>
              <a:cxnLst>
                <a:cxn ang="0">
                  <a:pos x="wd2" y="hd2"/>
                </a:cxn>
                <a:cxn ang="5400000">
                  <a:pos x="wd2" y="hd2"/>
                </a:cxn>
                <a:cxn ang="10800000">
                  <a:pos x="wd2" y="hd2"/>
                </a:cxn>
                <a:cxn ang="16200000">
                  <a:pos x="wd2" y="hd2"/>
                </a:cxn>
              </a:cxnLst>
              <a:rect l="0" t="0" r="r" b="b"/>
              <a:pathLst>
                <a:path w="21600" h="21600" extrusionOk="0">
                  <a:moveTo>
                    <a:pt x="16327" y="0"/>
                  </a:moveTo>
                  <a:cubicBezTo>
                    <a:pt x="16327" y="470"/>
                    <a:pt x="16327" y="939"/>
                    <a:pt x="16327" y="939"/>
                  </a:cubicBezTo>
                  <a:cubicBezTo>
                    <a:pt x="16335" y="3757"/>
                    <a:pt x="16335" y="3757"/>
                    <a:pt x="16335" y="3757"/>
                  </a:cubicBezTo>
                  <a:cubicBezTo>
                    <a:pt x="16335" y="3757"/>
                    <a:pt x="16180" y="7043"/>
                    <a:pt x="16010" y="8452"/>
                  </a:cubicBezTo>
                  <a:cubicBezTo>
                    <a:pt x="15980" y="8452"/>
                    <a:pt x="15870" y="9391"/>
                    <a:pt x="15751" y="9391"/>
                  </a:cubicBezTo>
                  <a:cubicBezTo>
                    <a:pt x="15655" y="9391"/>
                    <a:pt x="15552" y="8922"/>
                    <a:pt x="15493" y="6104"/>
                  </a:cubicBezTo>
                  <a:cubicBezTo>
                    <a:pt x="15500" y="9391"/>
                    <a:pt x="15500" y="9391"/>
                    <a:pt x="15500" y="9391"/>
                  </a:cubicBezTo>
                  <a:cubicBezTo>
                    <a:pt x="15175" y="9391"/>
                    <a:pt x="15175" y="9391"/>
                    <a:pt x="15175" y="9391"/>
                  </a:cubicBezTo>
                  <a:cubicBezTo>
                    <a:pt x="15175" y="9391"/>
                    <a:pt x="15175" y="7513"/>
                    <a:pt x="15183" y="4696"/>
                  </a:cubicBezTo>
                  <a:cubicBezTo>
                    <a:pt x="15116" y="6104"/>
                    <a:pt x="15020" y="7513"/>
                    <a:pt x="14917" y="8452"/>
                  </a:cubicBezTo>
                  <a:cubicBezTo>
                    <a:pt x="14917" y="8452"/>
                    <a:pt x="14902" y="8452"/>
                    <a:pt x="14887" y="8452"/>
                  </a:cubicBezTo>
                  <a:cubicBezTo>
                    <a:pt x="14887" y="9391"/>
                    <a:pt x="14887" y="9391"/>
                    <a:pt x="14887" y="9391"/>
                  </a:cubicBezTo>
                  <a:cubicBezTo>
                    <a:pt x="14777" y="9391"/>
                    <a:pt x="14777" y="9391"/>
                    <a:pt x="14777" y="9391"/>
                  </a:cubicBezTo>
                  <a:cubicBezTo>
                    <a:pt x="14740" y="9391"/>
                    <a:pt x="14703" y="9391"/>
                    <a:pt x="14666" y="9391"/>
                  </a:cubicBezTo>
                  <a:cubicBezTo>
                    <a:pt x="14636" y="9391"/>
                    <a:pt x="14599" y="9391"/>
                    <a:pt x="14570" y="9391"/>
                  </a:cubicBezTo>
                  <a:cubicBezTo>
                    <a:pt x="14407" y="9391"/>
                    <a:pt x="14407" y="9391"/>
                    <a:pt x="14407" y="9391"/>
                  </a:cubicBezTo>
                  <a:cubicBezTo>
                    <a:pt x="14407" y="9391"/>
                    <a:pt x="14407" y="9391"/>
                    <a:pt x="14407" y="9391"/>
                  </a:cubicBezTo>
                  <a:cubicBezTo>
                    <a:pt x="14090" y="9391"/>
                    <a:pt x="14090" y="9391"/>
                    <a:pt x="14090" y="9391"/>
                  </a:cubicBezTo>
                  <a:cubicBezTo>
                    <a:pt x="14090" y="9391"/>
                    <a:pt x="14090" y="9391"/>
                    <a:pt x="14090" y="9391"/>
                  </a:cubicBezTo>
                  <a:cubicBezTo>
                    <a:pt x="8219" y="9391"/>
                    <a:pt x="8219" y="9391"/>
                    <a:pt x="8219" y="9391"/>
                  </a:cubicBezTo>
                  <a:cubicBezTo>
                    <a:pt x="8197" y="9391"/>
                    <a:pt x="8167" y="9391"/>
                    <a:pt x="8130" y="9391"/>
                  </a:cubicBezTo>
                  <a:cubicBezTo>
                    <a:pt x="8108" y="9391"/>
                    <a:pt x="8086" y="9391"/>
                    <a:pt x="8064" y="9391"/>
                  </a:cubicBezTo>
                  <a:cubicBezTo>
                    <a:pt x="7968" y="9391"/>
                    <a:pt x="7968" y="9391"/>
                    <a:pt x="7968" y="9391"/>
                  </a:cubicBezTo>
                  <a:cubicBezTo>
                    <a:pt x="7946" y="9391"/>
                    <a:pt x="7916" y="9391"/>
                    <a:pt x="7879" y="9391"/>
                  </a:cubicBezTo>
                  <a:cubicBezTo>
                    <a:pt x="7857" y="9391"/>
                    <a:pt x="7835" y="9391"/>
                    <a:pt x="7813" y="9391"/>
                  </a:cubicBezTo>
                  <a:cubicBezTo>
                    <a:pt x="7591" y="9391"/>
                    <a:pt x="7591" y="9391"/>
                    <a:pt x="7591" y="9391"/>
                  </a:cubicBezTo>
                  <a:cubicBezTo>
                    <a:pt x="7591" y="9391"/>
                    <a:pt x="7584" y="9391"/>
                    <a:pt x="7584" y="9391"/>
                  </a:cubicBezTo>
                  <a:cubicBezTo>
                    <a:pt x="7584" y="9391"/>
                    <a:pt x="7488" y="9391"/>
                    <a:pt x="7488" y="9391"/>
                  </a:cubicBezTo>
                  <a:cubicBezTo>
                    <a:pt x="7488" y="9391"/>
                    <a:pt x="7488" y="9391"/>
                    <a:pt x="7488" y="9391"/>
                  </a:cubicBezTo>
                  <a:cubicBezTo>
                    <a:pt x="4298" y="9391"/>
                    <a:pt x="4298" y="9391"/>
                    <a:pt x="4298" y="9391"/>
                  </a:cubicBezTo>
                  <a:cubicBezTo>
                    <a:pt x="4261" y="9391"/>
                    <a:pt x="4217" y="9391"/>
                    <a:pt x="4180" y="9391"/>
                  </a:cubicBezTo>
                  <a:cubicBezTo>
                    <a:pt x="4143" y="9391"/>
                    <a:pt x="4106" y="9391"/>
                    <a:pt x="4069" y="9391"/>
                  </a:cubicBezTo>
                  <a:cubicBezTo>
                    <a:pt x="3936" y="9391"/>
                    <a:pt x="3936" y="9391"/>
                    <a:pt x="3936" y="9391"/>
                  </a:cubicBezTo>
                  <a:cubicBezTo>
                    <a:pt x="3936" y="7513"/>
                    <a:pt x="3936" y="7513"/>
                    <a:pt x="3936" y="7513"/>
                  </a:cubicBezTo>
                  <a:cubicBezTo>
                    <a:pt x="3906" y="7043"/>
                    <a:pt x="3884" y="6574"/>
                    <a:pt x="3862" y="5635"/>
                  </a:cubicBezTo>
                  <a:cubicBezTo>
                    <a:pt x="3870" y="9391"/>
                    <a:pt x="3870" y="9391"/>
                    <a:pt x="3870" y="9391"/>
                  </a:cubicBezTo>
                  <a:cubicBezTo>
                    <a:pt x="3486" y="9391"/>
                    <a:pt x="3486" y="9391"/>
                    <a:pt x="3486" y="9391"/>
                  </a:cubicBezTo>
                  <a:cubicBezTo>
                    <a:pt x="3486" y="9391"/>
                    <a:pt x="3486" y="6104"/>
                    <a:pt x="3486" y="1409"/>
                  </a:cubicBezTo>
                  <a:cubicBezTo>
                    <a:pt x="3338" y="1409"/>
                    <a:pt x="3183" y="1409"/>
                    <a:pt x="3042" y="1878"/>
                  </a:cubicBezTo>
                  <a:cubicBezTo>
                    <a:pt x="3035" y="6104"/>
                    <a:pt x="2991" y="9391"/>
                    <a:pt x="2932" y="9391"/>
                  </a:cubicBezTo>
                  <a:cubicBezTo>
                    <a:pt x="2873" y="9391"/>
                    <a:pt x="2828" y="6104"/>
                    <a:pt x="2821" y="1878"/>
                  </a:cubicBezTo>
                  <a:cubicBezTo>
                    <a:pt x="2607" y="2348"/>
                    <a:pt x="2400" y="2348"/>
                    <a:pt x="2215" y="2817"/>
                  </a:cubicBezTo>
                  <a:cubicBezTo>
                    <a:pt x="2201" y="6574"/>
                    <a:pt x="2156" y="9391"/>
                    <a:pt x="2105" y="9391"/>
                  </a:cubicBezTo>
                  <a:cubicBezTo>
                    <a:pt x="2053" y="9391"/>
                    <a:pt x="2009" y="6574"/>
                    <a:pt x="1994" y="3287"/>
                  </a:cubicBezTo>
                  <a:cubicBezTo>
                    <a:pt x="1772" y="3287"/>
                    <a:pt x="1566" y="3757"/>
                    <a:pt x="1374" y="4226"/>
                  </a:cubicBezTo>
                  <a:cubicBezTo>
                    <a:pt x="1359" y="7043"/>
                    <a:pt x="1322" y="9391"/>
                    <a:pt x="1270" y="9391"/>
                  </a:cubicBezTo>
                  <a:cubicBezTo>
                    <a:pt x="1226" y="9391"/>
                    <a:pt x="1189" y="7513"/>
                    <a:pt x="1174" y="4696"/>
                  </a:cubicBezTo>
                  <a:cubicBezTo>
                    <a:pt x="428" y="6104"/>
                    <a:pt x="0" y="7983"/>
                    <a:pt x="0" y="9861"/>
                  </a:cubicBezTo>
                  <a:cubicBezTo>
                    <a:pt x="0" y="16435"/>
                    <a:pt x="4852" y="21600"/>
                    <a:pt x="10804" y="21600"/>
                  </a:cubicBezTo>
                  <a:cubicBezTo>
                    <a:pt x="16748" y="21600"/>
                    <a:pt x="21600" y="16435"/>
                    <a:pt x="21600" y="9861"/>
                  </a:cubicBezTo>
                  <a:cubicBezTo>
                    <a:pt x="21600" y="7983"/>
                    <a:pt x="21275" y="6574"/>
                    <a:pt x="20692" y="5165"/>
                  </a:cubicBezTo>
                  <a:cubicBezTo>
                    <a:pt x="20677" y="8452"/>
                    <a:pt x="20633" y="10800"/>
                    <a:pt x="20581" y="10800"/>
                  </a:cubicBezTo>
                  <a:cubicBezTo>
                    <a:pt x="20529" y="10800"/>
                    <a:pt x="20485" y="8452"/>
                    <a:pt x="20478" y="4696"/>
                  </a:cubicBezTo>
                  <a:cubicBezTo>
                    <a:pt x="20293" y="4226"/>
                    <a:pt x="20086" y="3757"/>
                    <a:pt x="19865" y="3757"/>
                  </a:cubicBezTo>
                  <a:cubicBezTo>
                    <a:pt x="19857" y="7513"/>
                    <a:pt x="19813" y="10800"/>
                    <a:pt x="19754" y="10800"/>
                  </a:cubicBezTo>
                  <a:cubicBezTo>
                    <a:pt x="19695" y="10800"/>
                    <a:pt x="19650" y="7513"/>
                    <a:pt x="19643" y="3287"/>
                  </a:cubicBezTo>
                  <a:cubicBezTo>
                    <a:pt x="19451" y="2817"/>
                    <a:pt x="19252" y="2817"/>
                    <a:pt x="19038" y="2348"/>
                  </a:cubicBezTo>
                  <a:cubicBezTo>
                    <a:pt x="19038" y="7043"/>
                    <a:pt x="18993" y="10800"/>
                    <a:pt x="18927" y="10800"/>
                  </a:cubicBezTo>
                  <a:cubicBezTo>
                    <a:pt x="18868" y="10800"/>
                    <a:pt x="18816" y="7043"/>
                    <a:pt x="18816" y="2348"/>
                  </a:cubicBezTo>
                  <a:cubicBezTo>
                    <a:pt x="18816" y="2348"/>
                    <a:pt x="18816" y="2348"/>
                    <a:pt x="18816" y="1878"/>
                  </a:cubicBezTo>
                  <a:cubicBezTo>
                    <a:pt x="18676" y="1878"/>
                    <a:pt x="18535" y="1878"/>
                    <a:pt x="18395" y="1409"/>
                  </a:cubicBezTo>
                  <a:cubicBezTo>
                    <a:pt x="18395" y="6574"/>
                    <a:pt x="18402" y="10800"/>
                    <a:pt x="18402" y="10800"/>
                  </a:cubicBezTo>
                  <a:cubicBezTo>
                    <a:pt x="18078" y="10800"/>
                    <a:pt x="18078" y="10800"/>
                    <a:pt x="18078" y="10800"/>
                  </a:cubicBezTo>
                  <a:cubicBezTo>
                    <a:pt x="18078" y="7513"/>
                    <a:pt x="18078" y="7513"/>
                    <a:pt x="18078" y="7513"/>
                  </a:cubicBezTo>
                  <a:cubicBezTo>
                    <a:pt x="18018" y="10330"/>
                    <a:pt x="17922" y="10800"/>
                    <a:pt x="17819" y="10800"/>
                  </a:cubicBezTo>
                  <a:cubicBezTo>
                    <a:pt x="17775" y="10800"/>
                    <a:pt x="17723" y="10800"/>
                    <a:pt x="17679" y="10330"/>
                  </a:cubicBezTo>
                  <a:cubicBezTo>
                    <a:pt x="17679" y="10800"/>
                    <a:pt x="17679" y="10800"/>
                    <a:pt x="17679" y="10800"/>
                  </a:cubicBezTo>
                  <a:cubicBezTo>
                    <a:pt x="17361" y="10800"/>
                    <a:pt x="17361" y="10800"/>
                    <a:pt x="17361" y="10800"/>
                  </a:cubicBezTo>
                  <a:cubicBezTo>
                    <a:pt x="17361" y="7513"/>
                    <a:pt x="17361" y="7513"/>
                    <a:pt x="17361" y="7513"/>
                  </a:cubicBezTo>
                  <a:cubicBezTo>
                    <a:pt x="17302" y="10330"/>
                    <a:pt x="17206" y="10800"/>
                    <a:pt x="17103" y="10800"/>
                  </a:cubicBezTo>
                  <a:cubicBezTo>
                    <a:pt x="16985" y="10800"/>
                    <a:pt x="16874" y="9861"/>
                    <a:pt x="16852" y="9391"/>
                  </a:cubicBezTo>
                  <a:cubicBezTo>
                    <a:pt x="16682" y="7983"/>
                    <a:pt x="16527" y="5165"/>
                    <a:pt x="16527" y="5165"/>
                  </a:cubicBezTo>
                  <a:cubicBezTo>
                    <a:pt x="16534" y="2348"/>
                    <a:pt x="16534" y="2348"/>
                    <a:pt x="16534" y="2348"/>
                  </a:cubicBezTo>
                  <a:cubicBezTo>
                    <a:pt x="16534" y="2348"/>
                    <a:pt x="16527" y="939"/>
                    <a:pt x="16534" y="0"/>
                  </a:cubicBezTo>
                  <a:cubicBezTo>
                    <a:pt x="16468" y="0"/>
                    <a:pt x="16401" y="0"/>
                    <a:pt x="16327" y="0"/>
                  </a:cubicBezTo>
                </a:path>
              </a:pathLst>
            </a:custGeom>
            <a:solidFill>
              <a:srgbClr val="9EAAD3"/>
            </a:solidFill>
            <a:ln w="12700" cap="flat">
              <a:noFill/>
              <a:miter lim="400000"/>
            </a:ln>
            <a:effectLst/>
          </p:spPr>
          <p:txBody>
            <a:bodyPr wrap="square" lIns="45719" tIns="45719" rIns="45719" bIns="45719" numCol="1" anchor="t">
              <a:noAutofit/>
            </a:bodyPr>
            <a:lstStyle/>
            <a:p>
              <a:endParaRPr>
                <a:ea typeface="+mj-ea"/>
              </a:endParaRPr>
            </a:p>
          </p:txBody>
        </p:sp>
        <p:sp>
          <p:nvSpPr>
            <p:cNvPr id="2882" name="Shape 2882"/>
            <p:cNvSpPr/>
            <p:nvPr/>
          </p:nvSpPr>
          <p:spPr>
            <a:xfrm>
              <a:off x="1341925" y="3276637"/>
              <a:ext cx="531608" cy="184241"/>
            </a:xfrm>
            <a:custGeom>
              <a:avLst/>
              <a:gdLst/>
              <a:ahLst/>
              <a:cxnLst>
                <a:cxn ang="0">
                  <a:pos x="wd2" y="hd2"/>
                </a:cxn>
                <a:cxn ang="5400000">
                  <a:pos x="wd2" y="hd2"/>
                </a:cxn>
                <a:cxn ang="10800000">
                  <a:pos x="wd2" y="hd2"/>
                </a:cxn>
                <a:cxn ang="16200000">
                  <a:pos x="wd2" y="hd2"/>
                </a:cxn>
              </a:cxnLst>
              <a:rect l="0" t="0" r="r" b="b"/>
              <a:pathLst>
                <a:path w="21259" h="19183" extrusionOk="0">
                  <a:moveTo>
                    <a:pt x="114" y="2735"/>
                  </a:moveTo>
                  <a:cubicBezTo>
                    <a:pt x="114" y="3622"/>
                    <a:pt x="0" y="19009"/>
                    <a:pt x="0" y="19009"/>
                  </a:cubicBezTo>
                  <a:cubicBezTo>
                    <a:pt x="5912" y="19009"/>
                    <a:pt x="5912" y="19009"/>
                    <a:pt x="5912" y="19009"/>
                  </a:cubicBezTo>
                  <a:cubicBezTo>
                    <a:pt x="5798" y="16642"/>
                    <a:pt x="5798" y="16642"/>
                    <a:pt x="5798" y="16642"/>
                  </a:cubicBezTo>
                  <a:cubicBezTo>
                    <a:pt x="8299" y="21080"/>
                    <a:pt x="14438" y="18417"/>
                    <a:pt x="15347" y="18121"/>
                  </a:cubicBezTo>
                  <a:cubicBezTo>
                    <a:pt x="18417" y="16938"/>
                    <a:pt x="21259" y="14570"/>
                    <a:pt x="21259" y="14570"/>
                  </a:cubicBezTo>
                  <a:cubicBezTo>
                    <a:pt x="21145" y="12499"/>
                    <a:pt x="21145" y="12499"/>
                    <a:pt x="21145" y="12499"/>
                  </a:cubicBezTo>
                  <a:cubicBezTo>
                    <a:pt x="21145" y="12499"/>
                    <a:pt x="21600" y="10132"/>
                    <a:pt x="20577" y="10132"/>
                  </a:cubicBezTo>
                  <a:cubicBezTo>
                    <a:pt x="13187" y="9244"/>
                    <a:pt x="9777" y="5398"/>
                    <a:pt x="9436" y="72"/>
                  </a:cubicBezTo>
                  <a:cubicBezTo>
                    <a:pt x="9322" y="-520"/>
                    <a:pt x="114" y="2735"/>
                    <a:pt x="114" y="2735"/>
                  </a:cubicBezTo>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883" name="Shape 2883"/>
            <p:cNvSpPr/>
            <p:nvPr/>
          </p:nvSpPr>
          <p:spPr>
            <a:xfrm>
              <a:off x="2864379" y="3317308"/>
              <a:ext cx="253283" cy="142610"/>
            </a:xfrm>
            <a:custGeom>
              <a:avLst/>
              <a:gdLst/>
              <a:ahLst/>
              <a:cxnLst>
                <a:cxn ang="0">
                  <a:pos x="wd2" y="hd2"/>
                </a:cxn>
                <a:cxn ang="5400000">
                  <a:pos x="wd2" y="hd2"/>
                </a:cxn>
                <a:cxn ang="10800000">
                  <a:pos x="wd2" y="hd2"/>
                </a:cxn>
                <a:cxn ang="16200000">
                  <a:pos x="wd2" y="hd2"/>
                </a:cxn>
              </a:cxnLst>
              <a:rect l="0" t="0" r="r" b="b"/>
              <a:pathLst>
                <a:path w="20049" h="20602" extrusionOk="0">
                  <a:moveTo>
                    <a:pt x="6450" y="6541"/>
                  </a:moveTo>
                  <a:cubicBezTo>
                    <a:pt x="3750" y="7356"/>
                    <a:pt x="4200" y="21"/>
                    <a:pt x="1050" y="21"/>
                  </a:cubicBezTo>
                  <a:cubicBezTo>
                    <a:pt x="1050" y="21"/>
                    <a:pt x="-975" y="7356"/>
                    <a:pt x="600" y="10617"/>
                  </a:cubicBezTo>
                  <a:cubicBezTo>
                    <a:pt x="1050" y="11024"/>
                    <a:pt x="825" y="12655"/>
                    <a:pt x="1500" y="12655"/>
                  </a:cubicBezTo>
                  <a:cubicBezTo>
                    <a:pt x="1500" y="20398"/>
                    <a:pt x="1500" y="20398"/>
                    <a:pt x="1500" y="20398"/>
                  </a:cubicBezTo>
                  <a:cubicBezTo>
                    <a:pt x="1500" y="20398"/>
                    <a:pt x="4425" y="20398"/>
                    <a:pt x="4425" y="20398"/>
                  </a:cubicBezTo>
                  <a:cubicBezTo>
                    <a:pt x="4650" y="20398"/>
                    <a:pt x="4425" y="15507"/>
                    <a:pt x="4425" y="14285"/>
                  </a:cubicBezTo>
                  <a:cubicBezTo>
                    <a:pt x="4650" y="13470"/>
                    <a:pt x="4650" y="13470"/>
                    <a:pt x="4650" y="13470"/>
                  </a:cubicBezTo>
                  <a:cubicBezTo>
                    <a:pt x="4650" y="13470"/>
                    <a:pt x="4650" y="13470"/>
                    <a:pt x="4650" y="13470"/>
                  </a:cubicBezTo>
                  <a:cubicBezTo>
                    <a:pt x="5100" y="13470"/>
                    <a:pt x="5550" y="13877"/>
                    <a:pt x="5775" y="13877"/>
                  </a:cubicBezTo>
                  <a:cubicBezTo>
                    <a:pt x="9600" y="19583"/>
                    <a:pt x="9600" y="19583"/>
                    <a:pt x="9600" y="19583"/>
                  </a:cubicBezTo>
                  <a:cubicBezTo>
                    <a:pt x="12525" y="21213"/>
                    <a:pt x="14775" y="20398"/>
                    <a:pt x="16350" y="20398"/>
                  </a:cubicBezTo>
                  <a:cubicBezTo>
                    <a:pt x="17700" y="20398"/>
                    <a:pt x="20625" y="17138"/>
                    <a:pt x="19950" y="16730"/>
                  </a:cubicBezTo>
                  <a:cubicBezTo>
                    <a:pt x="13200" y="13877"/>
                    <a:pt x="9150" y="4504"/>
                    <a:pt x="7125" y="21"/>
                  </a:cubicBezTo>
                  <a:cubicBezTo>
                    <a:pt x="7125" y="-387"/>
                    <a:pt x="8025" y="5319"/>
                    <a:pt x="6450" y="6541"/>
                  </a:cubicBezTo>
                </a:path>
              </a:pathLst>
            </a:custGeom>
            <a:solidFill>
              <a:srgbClr val="292426"/>
            </a:solidFill>
            <a:ln w="12700" cap="flat">
              <a:noFill/>
              <a:miter lim="400000"/>
            </a:ln>
            <a:effectLst/>
          </p:spPr>
          <p:txBody>
            <a:bodyPr wrap="square" lIns="45719" tIns="45719" rIns="45719" bIns="45719" numCol="1" anchor="t">
              <a:noAutofit/>
            </a:bodyPr>
            <a:lstStyle/>
            <a:p>
              <a:endParaRPr>
                <a:ea typeface="+mj-ea"/>
              </a:endParaRPr>
            </a:p>
          </p:txBody>
        </p:sp>
        <p:sp>
          <p:nvSpPr>
            <p:cNvPr id="2884" name="Shape 2884"/>
            <p:cNvSpPr/>
            <p:nvPr/>
          </p:nvSpPr>
          <p:spPr>
            <a:xfrm>
              <a:off x="2953515" y="3316500"/>
              <a:ext cx="259493" cy="143392"/>
            </a:xfrm>
            <a:custGeom>
              <a:avLst/>
              <a:gdLst/>
              <a:ahLst/>
              <a:cxnLst>
                <a:cxn ang="0">
                  <a:pos x="wd2" y="hd2"/>
                </a:cxn>
                <a:cxn ang="5400000">
                  <a:pos x="wd2" y="hd2"/>
                </a:cxn>
                <a:cxn ang="10800000">
                  <a:pos x="wd2" y="hd2"/>
                </a:cxn>
                <a:cxn ang="16200000">
                  <a:pos x="wd2" y="hd2"/>
                </a:cxn>
              </a:cxnLst>
              <a:rect l="0" t="0" r="r" b="b"/>
              <a:pathLst>
                <a:path w="19993" h="20977" extrusionOk="0">
                  <a:moveTo>
                    <a:pt x="7242" y="6646"/>
                  </a:moveTo>
                  <a:cubicBezTo>
                    <a:pt x="4842" y="7477"/>
                    <a:pt x="4624" y="0"/>
                    <a:pt x="1569" y="0"/>
                  </a:cubicBezTo>
                  <a:cubicBezTo>
                    <a:pt x="1569" y="0"/>
                    <a:pt x="-1049" y="8723"/>
                    <a:pt x="478" y="12462"/>
                  </a:cubicBezTo>
                  <a:cubicBezTo>
                    <a:pt x="915" y="12462"/>
                    <a:pt x="1351" y="12877"/>
                    <a:pt x="2006" y="12877"/>
                  </a:cubicBezTo>
                  <a:cubicBezTo>
                    <a:pt x="2006" y="20769"/>
                    <a:pt x="2006" y="20769"/>
                    <a:pt x="2006" y="20769"/>
                  </a:cubicBezTo>
                  <a:cubicBezTo>
                    <a:pt x="2006" y="20769"/>
                    <a:pt x="4624" y="20769"/>
                    <a:pt x="4842" y="20769"/>
                  </a:cubicBezTo>
                  <a:cubicBezTo>
                    <a:pt x="5060" y="20769"/>
                    <a:pt x="4624" y="16615"/>
                    <a:pt x="4842" y="14538"/>
                  </a:cubicBezTo>
                  <a:cubicBezTo>
                    <a:pt x="4842" y="14538"/>
                    <a:pt x="5060" y="14123"/>
                    <a:pt x="5060" y="13708"/>
                  </a:cubicBezTo>
                  <a:cubicBezTo>
                    <a:pt x="5496" y="13708"/>
                    <a:pt x="5933" y="14123"/>
                    <a:pt x="6151" y="14123"/>
                  </a:cubicBezTo>
                  <a:cubicBezTo>
                    <a:pt x="9860" y="19938"/>
                    <a:pt x="9860" y="19938"/>
                    <a:pt x="9860" y="19938"/>
                  </a:cubicBezTo>
                  <a:cubicBezTo>
                    <a:pt x="12696" y="21600"/>
                    <a:pt x="14878" y="20769"/>
                    <a:pt x="16406" y="20769"/>
                  </a:cubicBezTo>
                  <a:cubicBezTo>
                    <a:pt x="17715" y="20769"/>
                    <a:pt x="20551" y="17446"/>
                    <a:pt x="19896" y="17031"/>
                  </a:cubicBezTo>
                  <a:cubicBezTo>
                    <a:pt x="13351" y="14123"/>
                    <a:pt x="10078" y="4985"/>
                    <a:pt x="8115" y="415"/>
                  </a:cubicBezTo>
                  <a:cubicBezTo>
                    <a:pt x="7896" y="0"/>
                    <a:pt x="8769" y="5400"/>
                    <a:pt x="7242" y="6646"/>
                  </a:cubicBezTo>
                </a:path>
              </a:pathLst>
            </a:custGeom>
            <a:solidFill>
              <a:srgbClr val="332D2E"/>
            </a:solidFill>
            <a:ln w="12700" cap="flat">
              <a:noFill/>
              <a:miter lim="400000"/>
            </a:ln>
            <a:effectLst/>
          </p:spPr>
          <p:txBody>
            <a:bodyPr wrap="square" lIns="45719" tIns="45719" rIns="45719" bIns="45719" numCol="1" anchor="t">
              <a:noAutofit/>
            </a:bodyPr>
            <a:lstStyle/>
            <a:p>
              <a:endParaRPr>
                <a:ea typeface="+mj-ea"/>
              </a:endParaRPr>
            </a:p>
          </p:txBody>
        </p:sp>
        <p:sp>
          <p:nvSpPr>
            <p:cNvPr id="2885" name="Shape 2885"/>
            <p:cNvSpPr/>
            <p:nvPr/>
          </p:nvSpPr>
          <p:spPr>
            <a:xfrm>
              <a:off x="6362069" y="3313507"/>
              <a:ext cx="442878" cy="153291"/>
            </a:xfrm>
            <a:custGeom>
              <a:avLst/>
              <a:gdLst/>
              <a:ahLst/>
              <a:cxnLst>
                <a:cxn ang="0">
                  <a:pos x="wd2" y="hd2"/>
                </a:cxn>
                <a:cxn ang="5400000">
                  <a:pos x="wd2" y="hd2"/>
                </a:cxn>
                <a:cxn ang="10800000">
                  <a:pos x="wd2" y="hd2"/>
                </a:cxn>
                <a:cxn ang="16200000">
                  <a:pos x="wd2" y="hd2"/>
                </a:cxn>
              </a:cxnLst>
              <a:rect l="0" t="0" r="r" b="b"/>
              <a:pathLst>
                <a:path w="21327" h="19468" extrusionOk="0">
                  <a:moveTo>
                    <a:pt x="21190" y="2908"/>
                  </a:moveTo>
                  <a:cubicBezTo>
                    <a:pt x="21190" y="3628"/>
                    <a:pt x="21327" y="19468"/>
                    <a:pt x="21327" y="19468"/>
                  </a:cubicBezTo>
                  <a:cubicBezTo>
                    <a:pt x="15449" y="19468"/>
                    <a:pt x="15449" y="19468"/>
                    <a:pt x="15449" y="19468"/>
                  </a:cubicBezTo>
                  <a:cubicBezTo>
                    <a:pt x="15449" y="16948"/>
                    <a:pt x="15449" y="16948"/>
                    <a:pt x="15449" y="16948"/>
                  </a:cubicBezTo>
                  <a:cubicBezTo>
                    <a:pt x="13124" y="21268"/>
                    <a:pt x="6836" y="18748"/>
                    <a:pt x="6016" y="18388"/>
                  </a:cubicBezTo>
                  <a:cubicBezTo>
                    <a:pt x="2871" y="17308"/>
                    <a:pt x="0" y="15148"/>
                    <a:pt x="0" y="15148"/>
                  </a:cubicBezTo>
                  <a:cubicBezTo>
                    <a:pt x="137" y="12988"/>
                    <a:pt x="137" y="12988"/>
                    <a:pt x="137" y="12988"/>
                  </a:cubicBezTo>
                  <a:cubicBezTo>
                    <a:pt x="137" y="12988"/>
                    <a:pt x="-273" y="10468"/>
                    <a:pt x="821" y="10468"/>
                  </a:cubicBezTo>
                  <a:cubicBezTo>
                    <a:pt x="8203" y="9388"/>
                    <a:pt x="11621" y="5788"/>
                    <a:pt x="11894" y="28"/>
                  </a:cubicBezTo>
                  <a:cubicBezTo>
                    <a:pt x="12031" y="-332"/>
                    <a:pt x="21190" y="2908"/>
                    <a:pt x="21190" y="2908"/>
                  </a:cubicBezTo>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886" name="Shape 2886"/>
            <p:cNvSpPr/>
            <p:nvPr/>
          </p:nvSpPr>
          <p:spPr>
            <a:xfrm>
              <a:off x="6636820" y="3313507"/>
              <a:ext cx="446604" cy="153291"/>
            </a:xfrm>
            <a:custGeom>
              <a:avLst/>
              <a:gdLst/>
              <a:ahLst/>
              <a:cxnLst>
                <a:cxn ang="0">
                  <a:pos x="wd2" y="hd2"/>
                </a:cxn>
                <a:cxn ang="5400000">
                  <a:pos x="wd2" y="hd2"/>
                </a:cxn>
                <a:cxn ang="10800000">
                  <a:pos x="wd2" y="hd2"/>
                </a:cxn>
                <a:cxn ang="16200000">
                  <a:pos x="wd2" y="hd2"/>
                </a:cxn>
              </a:cxnLst>
              <a:rect l="0" t="0" r="r" b="b"/>
              <a:pathLst>
                <a:path w="21328" h="19468" extrusionOk="0">
                  <a:moveTo>
                    <a:pt x="21056" y="2908"/>
                  </a:moveTo>
                  <a:cubicBezTo>
                    <a:pt x="21056" y="3628"/>
                    <a:pt x="21328" y="19468"/>
                    <a:pt x="21328" y="19468"/>
                  </a:cubicBezTo>
                  <a:cubicBezTo>
                    <a:pt x="15351" y="19468"/>
                    <a:pt x="15351" y="19468"/>
                    <a:pt x="15351" y="19468"/>
                  </a:cubicBezTo>
                  <a:cubicBezTo>
                    <a:pt x="15351" y="16948"/>
                    <a:pt x="15351" y="16948"/>
                    <a:pt x="15351" y="16948"/>
                  </a:cubicBezTo>
                  <a:cubicBezTo>
                    <a:pt x="13041" y="21268"/>
                    <a:pt x="6792" y="18748"/>
                    <a:pt x="5977" y="18388"/>
                  </a:cubicBezTo>
                  <a:cubicBezTo>
                    <a:pt x="2853" y="17308"/>
                    <a:pt x="0" y="15148"/>
                    <a:pt x="0" y="15148"/>
                  </a:cubicBezTo>
                  <a:cubicBezTo>
                    <a:pt x="136" y="12988"/>
                    <a:pt x="136" y="12988"/>
                    <a:pt x="136" y="12988"/>
                  </a:cubicBezTo>
                  <a:cubicBezTo>
                    <a:pt x="136" y="12988"/>
                    <a:pt x="-272" y="10468"/>
                    <a:pt x="815" y="10468"/>
                  </a:cubicBezTo>
                  <a:cubicBezTo>
                    <a:pt x="8151" y="9388"/>
                    <a:pt x="11547" y="5788"/>
                    <a:pt x="11954" y="28"/>
                  </a:cubicBezTo>
                  <a:cubicBezTo>
                    <a:pt x="11954" y="-332"/>
                    <a:pt x="21056" y="2908"/>
                    <a:pt x="21056" y="2908"/>
                  </a:cubicBezTo>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887" name="Shape 2887"/>
            <p:cNvSpPr/>
            <p:nvPr/>
          </p:nvSpPr>
          <p:spPr>
            <a:xfrm>
              <a:off x="129811" y="432667"/>
              <a:ext cx="5970533" cy="2997841"/>
            </a:xfrm>
            <a:custGeom>
              <a:avLst/>
              <a:gdLst/>
              <a:ahLst/>
              <a:cxnLst>
                <a:cxn ang="0">
                  <a:pos x="wd2" y="hd2"/>
                </a:cxn>
                <a:cxn ang="5400000">
                  <a:pos x="wd2" y="hd2"/>
                </a:cxn>
                <a:cxn ang="10800000">
                  <a:pos x="wd2" y="hd2"/>
                </a:cxn>
                <a:cxn ang="16200000">
                  <a:pos x="wd2" y="hd2"/>
                </a:cxn>
              </a:cxnLst>
              <a:rect l="0" t="0" r="r" b="b"/>
              <a:pathLst>
                <a:path w="21583" h="21600" extrusionOk="0">
                  <a:moveTo>
                    <a:pt x="4227" y="15622"/>
                  </a:moveTo>
                  <a:cubicBezTo>
                    <a:pt x="4186" y="15560"/>
                    <a:pt x="4145" y="15519"/>
                    <a:pt x="4104" y="15478"/>
                  </a:cubicBezTo>
                  <a:cubicBezTo>
                    <a:pt x="4176" y="15478"/>
                    <a:pt x="4227" y="15499"/>
                    <a:pt x="4227" y="15499"/>
                  </a:cubicBezTo>
                  <a:cubicBezTo>
                    <a:pt x="4227" y="15622"/>
                    <a:pt x="4227" y="15622"/>
                    <a:pt x="4227" y="15622"/>
                  </a:cubicBezTo>
                  <a:moveTo>
                    <a:pt x="3189" y="12632"/>
                  </a:moveTo>
                  <a:cubicBezTo>
                    <a:pt x="3189" y="12632"/>
                    <a:pt x="3189" y="12632"/>
                    <a:pt x="3189" y="12632"/>
                  </a:cubicBezTo>
                  <a:cubicBezTo>
                    <a:pt x="3158" y="12632"/>
                    <a:pt x="3158" y="12632"/>
                    <a:pt x="3158" y="12632"/>
                  </a:cubicBezTo>
                  <a:cubicBezTo>
                    <a:pt x="3158" y="12632"/>
                    <a:pt x="3158" y="12632"/>
                    <a:pt x="3158" y="12632"/>
                  </a:cubicBezTo>
                  <a:cubicBezTo>
                    <a:pt x="3189" y="12632"/>
                    <a:pt x="3189" y="12632"/>
                    <a:pt x="3189" y="12632"/>
                  </a:cubicBezTo>
                  <a:moveTo>
                    <a:pt x="5028" y="10155"/>
                  </a:moveTo>
                  <a:cubicBezTo>
                    <a:pt x="5070" y="10135"/>
                    <a:pt x="5121" y="10114"/>
                    <a:pt x="5162" y="10114"/>
                  </a:cubicBezTo>
                  <a:cubicBezTo>
                    <a:pt x="5255" y="10135"/>
                    <a:pt x="5347" y="10135"/>
                    <a:pt x="5429" y="10155"/>
                  </a:cubicBezTo>
                  <a:cubicBezTo>
                    <a:pt x="5028" y="10155"/>
                    <a:pt x="5028" y="10155"/>
                    <a:pt x="5028" y="10155"/>
                  </a:cubicBezTo>
                  <a:moveTo>
                    <a:pt x="3672" y="12735"/>
                  </a:moveTo>
                  <a:cubicBezTo>
                    <a:pt x="3672" y="12735"/>
                    <a:pt x="3652" y="11261"/>
                    <a:pt x="3610" y="9643"/>
                  </a:cubicBezTo>
                  <a:cubicBezTo>
                    <a:pt x="3785" y="9827"/>
                    <a:pt x="3960" y="9991"/>
                    <a:pt x="4124" y="10094"/>
                  </a:cubicBezTo>
                  <a:cubicBezTo>
                    <a:pt x="4165" y="10114"/>
                    <a:pt x="4206" y="10135"/>
                    <a:pt x="4258" y="10155"/>
                  </a:cubicBezTo>
                  <a:cubicBezTo>
                    <a:pt x="3662" y="10155"/>
                    <a:pt x="3662" y="10155"/>
                    <a:pt x="3662" y="10155"/>
                  </a:cubicBezTo>
                  <a:cubicBezTo>
                    <a:pt x="3662" y="10646"/>
                    <a:pt x="3662" y="10646"/>
                    <a:pt x="3662" y="10646"/>
                  </a:cubicBezTo>
                  <a:cubicBezTo>
                    <a:pt x="3662" y="11158"/>
                    <a:pt x="3662" y="11158"/>
                    <a:pt x="3662" y="11158"/>
                  </a:cubicBezTo>
                  <a:cubicBezTo>
                    <a:pt x="5008" y="11158"/>
                    <a:pt x="5008" y="11158"/>
                    <a:pt x="5008" y="11158"/>
                  </a:cubicBezTo>
                  <a:cubicBezTo>
                    <a:pt x="5008" y="11404"/>
                    <a:pt x="5008" y="11404"/>
                    <a:pt x="5008" y="11404"/>
                  </a:cubicBezTo>
                  <a:cubicBezTo>
                    <a:pt x="5008" y="11404"/>
                    <a:pt x="5008" y="11404"/>
                    <a:pt x="5008" y="11404"/>
                  </a:cubicBezTo>
                  <a:cubicBezTo>
                    <a:pt x="5008" y="13431"/>
                    <a:pt x="5008" y="13431"/>
                    <a:pt x="5008" y="13431"/>
                  </a:cubicBezTo>
                  <a:cubicBezTo>
                    <a:pt x="4977" y="13410"/>
                    <a:pt x="4946" y="13369"/>
                    <a:pt x="4905" y="13369"/>
                  </a:cubicBezTo>
                  <a:cubicBezTo>
                    <a:pt x="3240" y="12673"/>
                    <a:pt x="3240" y="12673"/>
                    <a:pt x="3240" y="12673"/>
                  </a:cubicBezTo>
                  <a:cubicBezTo>
                    <a:pt x="3199" y="12632"/>
                    <a:pt x="3199" y="12632"/>
                    <a:pt x="3199" y="12632"/>
                  </a:cubicBezTo>
                  <a:cubicBezTo>
                    <a:pt x="3199" y="12632"/>
                    <a:pt x="3199" y="12632"/>
                    <a:pt x="3199" y="12632"/>
                  </a:cubicBezTo>
                  <a:cubicBezTo>
                    <a:pt x="3199" y="12632"/>
                    <a:pt x="3210" y="12632"/>
                    <a:pt x="3220" y="12632"/>
                  </a:cubicBezTo>
                  <a:cubicBezTo>
                    <a:pt x="3292" y="12632"/>
                    <a:pt x="3374" y="12469"/>
                    <a:pt x="3425" y="12039"/>
                  </a:cubicBezTo>
                  <a:cubicBezTo>
                    <a:pt x="3672" y="12735"/>
                    <a:pt x="3672" y="12735"/>
                    <a:pt x="3672" y="12735"/>
                  </a:cubicBezTo>
                  <a:moveTo>
                    <a:pt x="9540" y="10155"/>
                  </a:moveTo>
                  <a:cubicBezTo>
                    <a:pt x="9581" y="9930"/>
                    <a:pt x="9612" y="9746"/>
                    <a:pt x="9632" y="9582"/>
                  </a:cubicBezTo>
                  <a:cubicBezTo>
                    <a:pt x="9755" y="9766"/>
                    <a:pt x="9879" y="9971"/>
                    <a:pt x="10012" y="10155"/>
                  </a:cubicBezTo>
                  <a:cubicBezTo>
                    <a:pt x="9540" y="10155"/>
                    <a:pt x="9540" y="10155"/>
                    <a:pt x="9540" y="10155"/>
                  </a:cubicBezTo>
                  <a:moveTo>
                    <a:pt x="15037" y="10155"/>
                  </a:moveTo>
                  <a:cubicBezTo>
                    <a:pt x="14996" y="9848"/>
                    <a:pt x="14945" y="9500"/>
                    <a:pt x="14904" y="9131"/>
                  </a:cubicBezTo>
                  <a:cubicBezTo>
                    <a:pt x="14945" y="8988"/>
                    <a:pt x="14945" y="8988"/>
                    <a:pt x="14945" y="8988"/>
                  </a:cubicBezTo>
                  <a:cubicBezTo>
                    <a:pt x="15109" y="9418"/>
                    <a:pt x="15284" y="9868"/>
                    <a:pt x="15397" y="10155"/>
                  </a:cubicBezTo>
                  <a:cubicBezTo>
                    <a:pt x="15037" y="10155"/>
                    <a:pt x="15037" y="10155"/>
                    <a:pt x="15037" y="10155"/>
                  </a:cubicBezTo>
                  <a:moveTo>
                    <a:pt x="6518" y="8640"/>
                  </a:moveTo>
                  <a:cubicBezTo>
                    <a:pt x="6601" y="8333"/>
                    <a:pt x="6693" y="7944"/>
                    <a:pt x="6765" y="7493"/>
                  </a:cubicBezTo>
                  <a:cubicBezTo>
                    <a:pt x="6940" y="10155"/>
                    <a:pt x="6940" y="10155"/>
                    <a:pt x="6940" y="10155"/>
                  </a:cubicBezTo>
                  <a:cubicBezTo>
                    <a:pt x="5892" y="10155"/>
                    <a:pt x="5892" y="10155"/>
                    <a:pt x="5892" y="10155"/>
                  </a:cubicBezTo>
                  <a:cubicBezTo>
                    <a:pt x="6036" y="10135"/>
                    <a:pt x="6128" y="10114"/>
                    <a:pt x="6128" y="10114"/>
                  </a:cubicBezTo>
                  <a:cubicBezTo>
                    <a:pt x="6128" y="10032"/>
                    <a:pt x="6128" y="10032"/>
                    <a:pt x="6128" y="10032"/>
                  </a:cubicBezTo>
                  <a:cubicBezTo>
                    <a:pt x="6169" y="10053"/>
                    <a:pt x="6169" y="10053"/>
                    <a:pt x="6169" y="10053"/>
                  </a:cubicBezTo>
                  <a:cubicBezTo>
                    <a:pt x="6179" y="10053"/>
                    <a:pt x="6179" y="10053"/>
                    <a:pt x="6179" y="10053"/>
                  </a:cubicBezTo>
                  <a:cubicBezTo>
                    <a:pt x="6190" y="10053"/>
                    <a:pt x="6200" y="10053"/>
                    <a:pt x="6231" y="10053"/>
                  </a:cubicBezTo>
                  <a:cubicBezTo>
                    <a:pt x="6231" y="10053"/>
                    <a:pt x="6231" y="10053"/>
                    <a:pt x="6231" y="10053"/>
                  </a:cubicBezTo>
                  <a:cubicBezTo>
                    <a:pt x="6231" y="10053"/>
                    <a:pt x="6231" y="10053"/>
                    <a:pt x="6231" y="10053"/>
                  </a:cubicBezTo>
                  <a:cubicBezTo>
                    <a:pt x="6262" y="10053"/>
                    <a:pt x="6303" y="10053"/>
                    <a:pt x="6354" y="10053"/>
                  </a:cubicBezTo>
                  <a:cubicBezTo>
                    <a:pt x="6518" y="10053"/>
                    <a:pt x="6734" y="10032"/>
                    <a:pt x="6765" y="9930"/>
                  </a:cubicBezTo>
                  <a:cubicBezTo>
                    <a:pt x="6806" y="9787"/>
                    <a:pt x="6775" y="9029"/>
                    <a:pt x="6673" y="8763"/>
                  </a:cubicBezTo>
                  <a:cubicBezTo>
                    <a:pt x="6642" y="8640"/>
                    <a:pt x="6601" y="8620"/>
                    <a:pt x="6570" y="8620"/>
                  </a:cubicBezTo>
                  <a:cubicBezTo>
                    <a:pt x="6549" y="8620"/>
                    <a:pt x="6529" y="8620"/>
                    <a:pt x="6518" y="8640"/>
                  </a:cubicBezTo>
                  <a:moveTo>
                    <a:pt x="8738" y="6306"/>
                  </a:moveTo>
                  <a:cubicBezTo>
                    <a:pt x="8728" y="6285"/>
                    <a:pt x="8728" y="6285"/>
                    <a:pt x="8728" y="6285"/>
                  </a:cubicBezTo>
                  <a:cubicBezTo>
                    <a:pt x="8728" y="6265"/>
                    <a:pt x="8728" y="6245"/>
                    <a:pt x="8728" y="6245"/>
                  </a:cubicBezTo>
                  <a:cubicBezTo>
                    <a:pt x="8728" y="6245"/>
                    <a:pt x="8728" y="6265"/>
                    <a:pt x="8738" y="6306"/>
                  </a:cubicBezTo>
                  <a:moveTo>
                    <a:pt x="2716" y="4443"/>
                  </a:moveTo>
                  <a:cubicBezTo>
                    <a:pt x="2706" y="4422"/>
                    <a:pt x="2706" y="4422"/>
                    <a:pt x="2706" y="4422"/>
                  </a:cubicBezTo>
                  <a:cubicBezTo>
                    <a:pt x="2716" y="4402"/>
                    <a:pt x="2716" y="4402"/>
                    <a:pt x="2716" y="4402"/>
                  </a:cubicBezTo>
                  <a:cubicBezTo>
                    <a:pt x="2716" y="4402"/>
                    <a:pt x="2716" y="4422"/>
                    <a:pt x="2716" y="4443"/>
                  </a:cubicBezTo>
                  <a:moveTo>
                    <a:pt x="4083" y="2600"/>
                  </a:moveTo>
                  <a:cubicBezTo>
                    <a:pt x="4073" y="2580"/>
                    <a:pt x="4063" y="2559"/>
                    <a:pt x="4052" y="2518"/>
                  </a:cubicBezTo>
                  <a:cubicBezTo>
                    <a:pt x="4052" y="2498"/>
                    <a:pt x="4052" y="2498"/>
                    <a:pt x="4052" y="2498"/>
                  </a:cubicBezTo>
                  <a:cubicBezTo>
                    <a:pt x="4083" y="2498"/>
                    <a:pt x="4083" y="2498"/>
                    <a:pt x="4083" y="2498"/>
                  </a:cubicBezTo>
                  <a:cubicBezTo>
                    <a:pt x="4083" y="2600"/>
                    <a:pt x="4083" y="2600"/>
                    <a:pt x="4083" y="2600"/>
                  </a:cubicBezTo>
                  <a:moveTo>
                    <a:pt x="4093" y="2232"/>
                  </a:moveTo>
                  <a:cubicBezTo>
                    <a:pt x="4093" y="2232"/>
                    <a:pt x="4093" y="2232"/>
                    <a:pt x="4093" y="2232"/>
                  </a:cubicBezTo>
                  <a:cubicBezTo>
                    <a:pt x="4093" y="2232"/>
                    <a:pt x="4093" y="2232"/>
                    <a:pt x="4093" y="2232"/>
                  </a:cubicBezTo>
                  <a:cubicBezTo>
                    <a:pt x="4093" y="2293"/>
                    <a:pt x="4093" y="2293"/>
                    <a:pt x="4093" y="2293"/>
                  </a:cubicBezTo>
                  <a:cubicBezTo>
                    <a:pt x="4073" y="2293"/>
                    <a:pt x="4073" y="2293"/>
                    <a:pt x="4073" y="2293"/>
                  </a:cubicBezTo>
                  <a:cubicBezTo>
                    <a:pt x="4083" y="2273"/>
                    <a:pt x="4083" y="2252"/>
                    <a:pt x="4093" y="2232"/>
                  </a:cubicBezTo>
                  <a:moveTo>
                    <a:pt x="3528" y="0"/>
                  </a:moveTo>
                  <a:cubicBezTo>
                    <a:pt x="3117" y="0"/>
                    <a:pt x="2665" y="369"/>
                    <a:pt x="2573" y="737"/>
                  </a:cubicBezTo>
                  <a:cubicBezTo>
                    <a:pt x="2326" y="737"/>
                    <a:pt x="2141" y="2088"/>
                    <a:pt x="2316" y="3051"/>
                  </a:cubicBezTo>
                  <a:cubicBezTo>
                    <a:pt x="2398" y="3542"/>
                    <a:pt x="2603" y="4218"/>
                    <a:pt x="2603" y="4279"/>
                  </a:cubicBezTo>
                  <a:cubicBezTo>
                    <a:pt x="2603" y="4300"/>
                    <a:pt x="2603" y="4320"/>
                    <a:pt x="2614" y="4340"/>
                  </a:cubicBezTo>
                  <a:cubicBezTo>
                    <a:pt x="2552" y="4300"/>
                    <a:pt x="2552" y="4300"/>
                    <a:pt x="2552" y="4300"/>
                  </a:cubicBezTo>
                  <a:cubicBezTo>
                    <a:pt x="2552" y="4300"/>
                    <a:pt x="2531" y="4463"/>
                    <a:pt x="2501" y="4607"/>
                  </a:cubicBezTo>
                  <a:cubicBezTo>
                    <a:pt x="2449" y="4566"/>
                    <a:pt x="2418" y="4545"/>
                    <a:pt x="2418" y="4545"/>
                  </a:cubicBezTo>
                  <a:cubicBezTo>
                    <a:pt x="1935" y="7453"/>
                    <a:pt x="1627" y="11650"/>
                    <a:pt x="1175" y="14066"/>
                  </a:cubicBezTo>
                  <a:cubicBezTo>
                    <a:pt x="1175" y="14066"/>
                    <a:pt x="1483" y="14229"/>
                    <a:pt x="1822" y="14352"/>
                  </a:cubicBezTo>
                  <a:cubicBezTo>
                    <a:pt x="1853" y="14455"/>
                    <a:pt x="1884" y="14536"/>
                    <a:pt x="1925" y="14618"/>
                  </a:cubicBezTo>
                  <a:cubicBezTo>
                    <a:pt x="1617" y="14700"/>
                    <a:pt x="1360" y="14885"/>
                    <a:pt x="1041" y="15233"/>
                  </a:cubicBezTo>
                  <a:cubicBezTo>
                    <a:pt x="1144" y="13718"/>
                    <a:pt x="908" y="5303"/>
                    <a:pt x="137" y="5303"/>
                  </a:cubicBezTo>
                  <a:cubicBezTo>
                    <a:pt x="45" y="5303"/>
                    <a:pt x="-17" y="5528"/>
                    <a:pt x="4" y="5733"/>
                  </a:cubicBezTo>
                  <a:cubicBezTo>
                    <a:pt x="651" y="15724"/>
                    <a:pt x="651" y="15724"/>
                    <a:pt x="651" y="15724"/>
                  </a:cubicBezTo>
                  <a:cubicBezTo>
                    <a:pt x="651" y="15847"/>
                    <a:pt x="692" y="15970"/>
                    <a:pt x="743" y="16011"/>
                  </a:cubicBezTo>
                  <a:cubicBezTo>
                    <a:pt x="743" y="16031"/>
                    <a:pt x="743" y="16031"/>
                    <a:pt x="743" y="16031"/>
                  </a:cubicBezTo>
                  <a:cubicBezTo>
                    <a:pt x="743" y="16277"/>
                    <a:pt x="826" y="16461"/>
                    <a:pt x="918" y="16461"/>
                  </a:cubicBezTo>
                  <a:cubicBezTo>
                    <a:pt x="1576" y="16461"/>
                    <a:pt x="1576" y="16461"/>
                    <a:pt x="1576" y="16461"/>
                  </a:cubicBezTo>
                  <a:cubicBezTo>
                    <a:pt x="1607" y="16522"/>
                    <a:pt x="1709" y="16584"/>
                    <a:pt x="1853" y="16645"/>
                  </a:cubicBezTo>
                  <a:cubicBezTo>
                    <a:pt x="1853" y="16707"/>
                    <a:pt x="1853" y="16707"/>
                    <a:pt x="1853" y="16707"/>
                  </a:cubicBezTo>
                  <a:cubicBezTo>
                    <a:pt x="1750" y="16891"/>
                    <a:pt x="1750" y="16891"/>
                    <a:pt x="1750" y="16891"/>
                  </a:cubicBezTo>
                  <a:cubicBezTo>
                    <a:pt x="1730" y="16850"/>
                    <a:pt x="1709" y="16830"/>
                    <a:pt x="1679" y="16830"/>
                  </a:cubicBezTo>
                  <a:cubicBezTo>
                    <a:pt x="1668" y="16830"/>
                    <a:pt x="1648" y="16850"/>
                    <a:pt x="1627" y="16871"/>
                  </a:cubicBezTo>
                  <a:cubicBezTo>
                    <a:pt x="1473" y="17157"/>
                    <a:pt x="1473" y="17157"/>
                    <a:pt x="1473" y="17157"/>
                  </a:cubicBezTo>
                  <a:cubicBezTo>
                    <a:pt x="1432" y="17219"/>
                    <a:pt x="1422" y="17362"/>
                    <a:pt x="1452" y="17464"/>
                  </a:cubicBezTo>
                  <a:cubicBezTo>
                    <a:pt x="1452" y="17464"/>
                    <a:pt x="1452" y="17464"/>
                    <a:pt x="1452" y="17464"/>
                  </a:cubicBezTo>
                  <a:cubicBezTo>
                    <a:pt x="1473" y="17526"/>
                    <a:pt x="1504" y="17546"/>
                    <a:pt x="1535" y="17546"/>
                  </a:cubicBezTo>
                  <a:cubicBezTo>
                    <a:pt x="1545" y="17546"/>
                    <a:pt x="1565" y="17526"/>
                    <a:pt x="1586" y="17505"/>
                  </a:cubicBezTo>
                  <a:cubicBezTo>
                    <a:pt x="1740" y="17219"/>
                    <a:pt x="1740" y="17219"/>
                    <a:pt x="1740" y="17219"/>
                  </a:cubicBezTo>
                  <a:cubicBezTo>
                    <a:pt x="1771" y="17157"/>
                    <a:pt x="1781" y="17055"/>
                    <a:pt x="1771" y="16952"/>
                  </a:cubicBezTo>
                  <a:cubicBezTo>
                    <a:pt x="1884" y="16768"/>
                    <a:pt x="1884" y="16768"/>
                    <a:pt x="1884" y="16768"/>
                  </a:cubicBezTo>
                  <a:cubicBezTo>
                    <a:pt x="1884" y="16748"/>
                    <a:pt x="1884" y="16748"/>
                    <a:pt x="1884" y="16748"/>
                  </a:cubicBezTo>
                  <a:cubicBezTo>
                    <a:pt x="1884" y="16727"/>
                    <a:pt x="1884" y="16727"/>
                    <a:pt x="1884" y="16727"/>
                  </a:cubicBezTo>
                  <a:cubicBezTo>
                    <a:pt x="1894" y="16645"/>
                    <a:pt x="1894" y="16645"/>
                    <a:pt x="1894" y="16645"/>
                  </a:cubicBezTo>
                  <a:cubicBezTo>
                    <a:pt x="2018" y="16686"/>
                    <a:pt x="2161" y="16707"/>
                    <a:pt x="2336" y="16727"/>
                  </a:cubicBezTo>
                  <a:cubicBezTo>
                    <a:pt x="2336" y="18242"/>
                    <a:pt x="2336" y="18242"/>
                    <a:pt x="2336" y="18242"/>
                  </a:cubicBezTo>
                  <a:cubicBezTo>
                    <a:pt x="2254" y="18242"/>
                    <a:pt x="2254" y="18242"/>
                    <a:pt x="2254" y="18242"/>
                  </a:cubicBezTo>
                  <a:cubicBezTo>
                    <a:pt x="2254" y="20453"/>
                    <a:pt x="2254" y="20453"/>
                    <a:pt x="2254" y="20453"/>
                  </a:cubicBezTo>
                  <a:cubicBezTo>
                    <a:pt x="1319" y="20842"/>
                    <a:pt x="1319" y="20842"/>
                    <a:pt x="1319" y="20842"/>
                  </a:cubicBezTo>
                  <a:cubicBezTo>
                    <a:pt x="1247" y="20863"/>
                    <a:pt x="1196" y="20965"/>
                    <a:pt x="1196" y="21129"/>
                  </a:cubicBezTo>
                  <a:cubicBezTo>
                    <a:pt x="1196" y="21129"/>
                    <a:pt x="1196" y="21129"/>
                    <a:pt x="1196" y="21129"/>
                  </a:cubicBezTo>
                  <a:cubicBezTo>
                    <a:pt x="1196" y="21150"/>
                    <a:pt x="1196" y="21150"/>
                    <a:pt x="1196" y="21150"/>
                  </a:cubicBezTo>
                  <a:cubicBezTo>
                    <a:pt x="1165" y="21211"/>
                    <a:pt x="1144" y="21313"/>
                    <a:pt x="1144" y="21416"/>
                  </a:cubicBezTo>
                  <a:cubicBezTo>
                    <a:pt x="1144" y="21477"/>
                    <a:pt x="1154" y="21539"/>
                    <a:pt x="1165" y="21600"/>
                  </a:cubicBezTo>
                  <a:cubicBezTo>
                    <a:pt x="1257" y="21580"/>
                    <a:pt x="1350" y="21580"/>
                    <a:pt x="1442" y="21580"/>
                  </a:cubicBezTo>
                  <a:cubicBezTo>
                    <a:pt x="1452" y="21539"/>
                    <a:pt x="1463" y="21477"/>
                    <a:pt x="1463" y="21416"/>
                  </a:cubicBezTo>
                  <a:cubicBezTo>
                    <a:pt x="1463" y="21395"/>
                    <a:pt x="1463" y="21375"/>
                    <a:pt x="1452" y="21354"/>
                  </a:cubicBezTo>
                  <a:cubicBezTo>
                    <a:pt x="2346" y="20986"/>
                    <a:pt x="2346" y="20986"/>
                    <a:pt x="2346" y="20986"/>
                  </a:cubicBezTo>
                  <a:cubicBezTo>
                    <a:pt x="2346" y="20986"/>
                    <a:pt x="2346" y="20986"/>
                    <a:pt x="2346" y="20986"/>
                  </a:cubicBezTo>
                  <a:cubicBezTo>
                    <a:pt x="2357" y="21129"/>
                    <a:pt x="2357" y="21129"/>
                    <a:pt x="2357" y="21129"/>
                  </a:cubicBezTo>
                  <a:cubicBezTo>
                    <a:pt x="2316" y="21211"/>
                    <a:pt x="2295" y="21313"/>
                    <a:pt x="2295" y="21416"/>
                  </a:cubicBezTo>
                  <a:cubicBezTo>
                    <a:pt x="2295" y="21457"/>
                    <a:pt x="2305" y="21498"/>
                    <a:pt x="2305" y="21539"/>
                  </a:cubicBezTo>
                  <a:cubicBezTo>
                    <a:pt x="2408" y="21518"/>
                    <a:pt x="2501" y="21518"/>
                    <a:pt x="2614" y="21518"/>
                  </a:cubicBezTo>
                  <a:cubicBezTo>
                    <a:pt x="2614" y="21477"/>
                    <a:pt x="2614" y="21457"/>
                    <a:pt x="2614" y="21416"/>
                  </a:cubicBezTo>
                  <a:cubicBezTo>
                    <a:pt x="2614" y="21313"/>
                    <a:pt x="2593" y="21211"/>
                    <a:pt x="2562" y="21150"/>
                  </a:cubicBezTo>
                  <a:cubicBezTo>
                    <a:pt x="2573" y="20986"/>
                    <a:pt x="2573" y="20986"/>
                    <a:pt x="2573" y="20986"/>
                  </a:cubicBezTo>
                  <a:cubicBezTo>
                    <a:pt x="2583" y="20986"/>
                    <a:pt x="2583" y="20986"/>
                    <a:pt x="2583" y="20986"/>
                  </a:cubicBezTo>
                  <a:cubicBezTo>
                    <a:pt x="3456" y="21334"/>
                    <a:pt x="3456" y="21334"/>
                    <a:pt x="3456" y="21334"/>
                  </a:cubicBezTo>
                  <a:cubicBezTo>
                    <a:pt x="3446" y="21375"/>
                    <a:pt x="3446" y="21395"/>
                    <a:pt x="3446" y="21416"/>
                  </a:cubicBezTo>
                  <a:cubicBezTo>
                    <a:pt x="3446" y="21436"/>
                    <a:pt x="3446" y="21457"/>
                    <a:pt x="3456" y="21477"/>
                  </a:cubicBezTo>
                  <a:cubicBezTo>
                    <a:pt x="3559" y="21477"/>
                    <a:pt x="3662" y="21477"/>
                    <a:pt x="3765" y="21477"/>
                  </a:cubicBezTo>
                  <a:cubicBezTo>
                    <a:pt x="3765" y="21457"/>
                    <a:pt x="3765" y="21436"/>
                    <a:pt x="3765" y="21416"/>
                  </a:cubicBezTo>
                  <a:cubicBezTo>
                    <a:pt x="3765" y="21313"/>
                    <a:pt x="3754" y="21231"/>
                    <a:pt x="3723" y="21170"/>
                  </a:cubicBezTo>
                  <a:cubicBezTo>
                    <a:pt x="3723" y="21150"/>
                    <a:pt x="3723" y="21129"/>
                    <a:pt x="3723" y="21129"/>
                  </a:cubicBezTo>
                  <a:cubicBezTo>
                    <a:pt x="3723" y="21129"/>
                    <a:pt x="3723" y="21129"/>
                    <a:pt x="3723" y="21129"/>
                  </a:cubicBezTo>
                  <a:cubicBezTo>
                    <a:pt x="3723" y="20965"/>
                    <a:pt x="3672" y="20863"/>
                    <a:pt x="3610" y="20842"/>
                  </a:cubicBezTo>
                  <a:cubicBezTo>
                    <a:pt x="2665" y="20453"/>
                    <a:pt x="2665" y="20453"/>
                    <a:pt x="2665" y="20453"/>
                  </a:cubicBezTo>
                  <a:cubicBezTo>
                    <a:pt x="2665" y="18242"/>
                    <a:pt x="2665" y="18242"/>
                    <a:pt x="2665" y="18242"/>
                  </a:cubicBezTo>
                  <a:cubicBezTo>
                    <a:pt x="2593" y="18242"/>
                    <a:pt x="2593" y="18242"/>
                    <a:pt x="2593" y="18242"/>
                  </a:cubicBezTo>
                  <a:cubicBezTo>
                    <a:pt x="2593" y="16727"/>
                    <a:pt x="2593" y="16727"/>
                    <a:pt x="2593" y="16727"/>
                  </a:cubicBezTo>
                  <a:cubicBezTo>
                    <a:pt x="2973" y="16707"/>
                    <a:pt x="3282" y="16604"/>
                    <a:pt x="3343" y="16461"/>
                  </a:cubicBezTo>
                  <a:cubicBezTo>
                    <a:pt x="4001" y="16461"/>
                    <a:pt x="4001" y="16461"/>
                    <a:pt x="4001" y="16461"/>
                  </a:cubicBezTo>
                  <a:cubicBezTo>
                    <a:pt x="4104" y="16461"/>
                    <a:pt x="4176" y="16277"/>
                    <a:pt x="4176" y="16031"/>
                  </a:cubicBezTo>
                  <a:cubicBezTo>
                    <a:pt x="4176" y="16031"/>
                    <a:pt x="4176" y="16031"/>
                    <a:pt x="4176" y="16031"/>
                  </a:cubicBezTo>
                  <a:cubicBezTo>
                    <a:pt x="4196" y="15990"/>
                    <a:pt x="4217" y="15949"/>
                    <a:pt x="4227" y="15908"/>
                  </a:cubicBezTo>
                  <a:cubicBezTo>
                    <a:pt x="4309" y="21191"/>
                    <a:pt x="4309" y="21191"/>
                    <a:pt x="4309" y="21191"/>
                  </a:cubicBezTo>
                  <a:cubicBezTo>
                    <a:pt x="4391" y="21191"/>
                    <a:pt x="4391" y="21191"/>
                    <a:pt x="4391" y="21191"/>
                  </a:cubicBezTo>
                  <a:cubicBezTo>
                    <a:pt x="4391" y="20945"/>
                    <a:pt x="4391" y="20699"/>
                    <a:pt x="4391" y="20679"/>
                  </a:cubicBezTo>
                  <a:cubicBezTo>
                    <a:pt x="4391" y="20679"/>
                    <a:pt x="5121" y="20494"/>
                    <a:pt x="5213" y="20494"/>
                  </a:cubicBezTo>
                  <a:cubicBezTo>
                    <a:pt x="5224" y="20494"/>
                    <a:pt x="5234" y="20494"/>
                    <a:pt x="5234" y="20494"/>
                  </a:cubicBezTo>
                  <a:cubicBezTo>
                    <a:pt x="5265" y="20863"/>
                    <a:pt x="5573" y="21129"/>
                    <a:pt x="6241" y="21191"/>
                  </a:cubicBezTo>
                  <a:cubicBezTo>
                    <a:pt x="6334" y="21191"/>
                    <a:pt x="6292" y="21354"/>
                    <a:pt x="6292" y="21354"/>
                  </a:cubicBezTo>
                  <a:cubicBezTo>
                    <a:pt x="6303" y="21395"/>
                    <a:pt x="6303" y="21395"/>
                    <a:pt x="6303" y="21395"/>
                  </a:cubicBezTo>
                  <a:cubicBezTo>
                    <a:pt x="7412" y="21375"/>
                    <a:pt x="8625" y="21354"/>
                    <a:pt x="9920" y="21334"/>
                  </a:cubicBezTo>
                  <a:cubicBezTo>
                    <a:pt x="9910" y="21334"/>
                    <a:pt x="9910" y="21334"/>
                    <a:pt x="9910" y="21313"/>
                  </a:cubicBezTo>
                  <a:cubicBezTo>
                    <a:pt x="9838" y="21150"/>
                    <a:pt x="9930" y="20781"/>
                    <a:pt x="9930" y="20781"/>
                  </a:cubicBezTo>
                  <a:cubicBezTo>
                    <a:pt x="10064" y="20781"/>
                    <a:pt x="10053" y="21109"/>
                    <a:pt x="10156" y="21109"/>
                  </a:cubicBezTo>
                  <a:cubicBezTo>
                    <a:pt x="10156" y="21109"/>
                    <a:pt x="10166" y="21109"/>
                    <a:pt x="10177" y="21109"/>
                  </a:cubicBezTo>
                  <a:cubicBezTo>
                    <a:pt x="10238" y="21047"/>
                    <a:pt x="10208" y="20781"/>
                    <a:pt x="10208" y="20781"/>
                  </a:cubicBezTo>
                  <a:cubicBezTo>
                    <a:pt x="10208" y="20781"/>
                    <a:pt x="10208" y="20781"/>
                    <a:pt x="10208" y="20781"/>
                  </a:cubicBezTo>
                  <a:cubicBezTo>
                    <a:pt x="10228" y="20802"/>
                    <a:pt x="10238" y="20842"/>
                    <a:pt x="10259" y="20883"/>
                  </a:cubicBezTo>
                  <a:cubicBezTo>
                    <a:pt x="10269" y="20822"/>
                    <a:pt x="10279" y="20781"/>
                    <a:pt x="10279" y="20781"/>
                  </a:cubicBezTo>
                  <a:cubicBezTo>
                    <a:pt x="10413" y="20781"/>
                    <a:pt x="10434" y="21109"/>
                    <a:pt x="10526" y="21109"/>
                  </a:cubicBezTo>
                  <a:cubicBezTo>
                    <a:pt x="10536" y="21109"/>
                    <a:pt x="10536" y="21109"/>
                    <a:pt x="10547" y="21109"/>
                  </a:cubicBezTo>
                  <a:cubicBezTo>
                    <a:pt x="10619" y="21047"/>
                    <a:pt x="10588" y="20802"/>
                    <a:pt x="10588" y="20802"/>
                  </a:cubicBezTo>
                  <a:cubicBezTo>
                    <a:pt x="10588" y="20802"/>
                    <a:pt x="10588" y="20802"/>
                    <a:pt x="10588" y="20802"/>
                  </a:cubicBezTo>
                  <a:cubicBezTo>
                    <a:pt x="10639" y="20945"/>
                    <a:pt x="10721" y="21150"/>
                    <a:pt x="10845" y="21334"/>
                  </a:cubicBezTo>
                  <a:cubicBezTo>
                    <a:pt x="12026" y="21313"/>
                    <a:pt x="13280" y="21313"/>
                    <a:pt x="14565" y="21313"/>
                  </a:cubicBezTo>
                  <a:cubicBezTo>
                    <a:pt x="16157" y="21313"/>
                    <a:pt x="17699" y="21334"/>
                    <a:pt x="19137" y="21334"/>
                  </a:cubicBezTo>
                  <a:cubicBezTo>
                    <a:pt x="19148" y="21109"/>
                    <a:pt x="19148" y="20883"/>
                    <a:pt x="19148" y="20863"/>
                  </a:cubicBezTo>
                  <a:cubicBezTo>
                    <a:pt x="19148" y="20863"/>
                    <a:pt x="19754" y="20699"/>
                    <a:pt x="19836" y="20699"/>
                  </a:cubicBezTo>
                  <a:cubicBezTo>
                    <a:pt x="19836" y="20699"/>
                    <a:pt x="19846" y="20699"/>
                    <a:pt x="19846" y="20720"/>
                  </a:cubicBezTo>
                  <a:cubicBezTo>
                    <a:pt x="19867" y="20924"/>
                    <a:pt x="19990" y="21088"/>
                    <a:pt x="20247" y="21191"/>
                  </a:cubicBezTo>
                  <a:cubicBezTo>
                    <a:pt x="20247" y="16400"/>
                    <a:pt x="20247" y="16400"/>
                    <a:pt x="20247" y="16400"/>
                  </a:cubicBezTo>
                  <a:cubicBezTo>
                    <a:pt x="20586" y="21252"/>
                    <a:pt x="20586" y="21252"/>
                    <a:pt x="20586" y="21252"/>
                  </a:cubicBezTo>
                  <a:cubicBezTo>
                    <a:pt x="20658" y="21211"/>
                    <a:pt x="20658" y="21211"/>
                    <a:pt x="20658" y="21211"/>
                  </a:cubicBezTo>
                  <a:cubicBezTo>
                    <a:pt x="20658" y="21047"/>
                    <a:pt x="20668" y="20883"/>
                    <a:pt x="20658" y="20863"/>
                  </a:cubicBezTo>
                  <a:cubicBezTo>
                    <a:pt x="20658" y="20863"/>
                    <a:pt x="21264" y="20699"/>
                    <a:pt x="21347" y="20699"/>
                  </a:cubicBezTo>
                  <a:cubicBezTo>
                    <a:pt x="21357" y="20699"/>
                    <a:pt x="21357" y="20699"/>
                    <a:pt x="21357" y="20720"/>
                  </a:cubicBezTo>
                  <a:cubicBezTo>
                    <a:pt x="21367" y="20740"/>
                    <a:pt x="21367" y="20781"/>
                    <a:pt x="21377" y="20822"/>
                  </a:cubicBezTo>
                  <a:cubicBezTo>
                    <a:pt x="21449" y="20781"/>
                    <a:pt x="21449" y="20781"/>
                    <a:pt x="21449" y="20781"/>
                  </a:cubicBezTo>
                  <a:cubicBezTo>
                    <a:pt x="21172" y="18959"/>
                    <a:pt x="20936" y="14618"/>
                    <a:pt x="20627" y="14066"/>
                  </a:cubicBezTo>
                  <a:cubicBezTo>
                    <a:pt x="20247" y="13820"/>
                    <a:pt x="20247" y="13820"/>
                    <a:pt x="20247" y="13820"/>
                  </a:cubicBezTo>
                  <a:cubicBezTo>
                    <a:pt x="20247" y="11486"/>
                    <a:pt x="20247" y="11486"/>
                    <a:pt x="20247" y="11486"/>
                  </a:cubicBezTo>
                  <a:cubicBezTo>
                    <a:pt x="20247" y="11404"/>
                    <a:pt x="20247" y="11404"/>
                    <a:pt x="20247" y="11404"/>
                  </a:cubicBezTo>
                  <a:cubicBezTo>
                    <a:pt x="20247" y="11158"/>
                    <a:pt x="20247" y="11158"/>
                    <a:pt x="20247" y="11158"/>
                  </a:cubicBezTo>
                  <a:cubicBezTo>
                    <a:pt x="21583" y="11158"/>
                    <a:pt x="21583" y="11158"/>
                    <a:pt x="21583" y="11158"/>
                  </a:cubicBezTo>
                  <a:cubicBezTo>
                    <a:pt x="21583" y="10646"/>
                    <a:pt x="21583" y="10646"/>
                    <a:pt x="21583" y="10646"/>
                  </a:cubicBezTo>
                  <a:cubicBezTo>
                    <a:pt x="21583" y="10155"/>
                    <a:pt x="21583" y="10155"/>
                    <a:pt x="21583" y="10155"/>
                  </a:cubicBezTo>
                  <a:cubicBezTo>
                    <a:pt x="20966" y="10155"/>
                    <a:pt x="20966" y="10155"/>
                    <a:pt x="20966" y="10155"/>
                  </a:cubicBezTo>
                  <a:cubicBezTo>
                    <a:pt x="21008" y="10155"/>
                    <a:pt x="21049" y="10073"/>
                    <a:pt x="21049" y="9971"/>
                  </a:cubicBezTo>
                  <a:cubicBezTo>
                    <a:pt x="21049" y="9971"/>
                    <a:pt x="21049" y="9971"/>
                    <a:pt x="21049" y="9971"/>
                  </a:cubicBezTo>
                  <a:cubicBezTo>
                    <a:pt x="21049" y="9971"/>
                    <a:pt x="21049" y="9971"/>
                    <a:pt x="21049" y="9971"/>
                  </a:cubicBezTo>
                  <a:cubicBezTo>
                    <a:pt x="21049" y="9827"/>
                    <a:pt x="21049" y="9827"/>
                    <a:pt x="21049" y="9827"/>
                  </a:cubicBezTo>
                  <a:cubicBezTo>
                    <a:pt x="21049" y="9807"/>
                    <a:pt x="21038" y="9787"/>
                    <a:pt x="21028" y="9787"/>
                  </a:cubicBezTo>
                  <a:cubicBezTo>
                    <a:pt x="20966" y="9787"/>
                    <a:pt x="20966" y="9787"/>
                    <a:pt x="20966" y="9787"/>
                  </a:cubicBezTo>
                  <a:cubicBezTo>
                    <a:pt x="20720" y="9787"/>
                    <a:pt x="20720" y="9787"/>
                    <a:pt x="20720" y="9787"/>
                  </a:cubicBezTo>
                  <a:cubicBezTo>
                    <a:pt x="20730" y="9746"/>
                    <a:pt x="20730" y="9705"/>
                    <a:pt x="20730" y="9643"/>
                  </a:cubicBezTo>
                  <a:cubicBezTo>
                    <a:pt x="20730" y="6838"/>
                    <a:pt x="20730" y="6838"/>
                    <a:pt x="20730" y="6838"/>
                  </a:cubicBezTo>
                  <a:cubicBezTo>
                    <a:pt x="20730" y="6715"/>
                    <a:pt x="20679" y="6593"/>
                    <a:pt x="20627" y="6593"/>
                  </a:cubicBezTo>
                  <a:cubicBezTo>
                    <a:pt x="18891" y="6593"/>
                    <a:pt x="18891" y="6593"/>
                    <a:pt x="18891" y="6593"/>
                  </a:cubicBezTo>
                  <a:cubicBezTo>
                    <a:pt x="18839" y="6593"/>
                    <a:pt x="18788" y="6715"/>
                    <a:pt x="18788" y="6838"/>
                  </a:cubicBezTo>
                  <a:cubicBezTo>
                    <a:pt x="18788" y="7473"/>
                    <a:pt x="18788" y="7473"/>
                    <a:pt x="18788" y="7473"/>
                  </a:cubicBezTo>
                  <a:cubicBezTo>
                    <a:pt x="18613" y="6900"/>
                    <a:pt x="18490" y="6408"/>
                    <a:pt x="18490" y="6408"/>
                  </a:cubicBezTo>
                  <a:cubicBezTo>
                    <a:pt x="18469" y="6347"/>
                    <a:pt x="18439" y="6326"/>
                    <a:pt x="18408" y="6306"/>
                  </a:cubicBezTo>
                  <a:cubicBezTo>
                    <a:pt x="18408" y="6306"/>
                    <a:pt x="18408" y="6306"/>
                    <a:pt x="18408" y="6306"/>
                  </a:cubicBezTo>
                  <a:cubicBezTo>
                    <a:pt x="18408" y="6306"/>
                    <a:pt x="18408" y="6306"/>
                    <a:pt x="18408" y="6306"/>
                  </a:cubicBezTo>
                  <a:cubicBezTo>
                    <a:pt x="18387" y="6285"/>
                    <a:pt x="18367" y="6285"/>
                    <a:pt x="18356" y="6285"/>
                  </a:cubicBezTo>
                  <a:cubicBezTo>
                    <a:pt x="18315" y="6285"/>
                    <a:pt x="18284" y="6306"/>
                    <a:pt x="18243" y="6326"/>
                  </a:cubicBezTo>
                  <a:cubicBezTo>
                    <a:pt x="18243" y="6326"/>
                    <a:pt x="18243" y="6326"/>
                    <a:pt x="18243" y="6326"/>
                  </a:cubicBezTo>
                  <a:cubicBezTo>
                    <a:pt x="18243" y="6326"/>
                    <a:pt x="18243" y="6326"/>
                    <a:pt x="18243" y="6326"/>
                  </a:cubicBezTo>
                  <a:cubicBezTo>
                    <a:pt x="18387" y="6163"/>
                    <a:pt x="18531" y="6122"/>
                    <a:pt x="18613" y="5856"/>
                  </a:cubicBezTo>
                  <a:cubicBezTo>
                    <a:pt x="18716" y="5528"/>
                    <a:pt x="18737" y="4955"/>
                    <a:pt x="18706" y="4525"/>
                  </a:cubicBezTo>
                  <a:cubicBezTo>
                    <a:pt x="18767" y="4443"/>
                    <a:pt x="18850" y="4320"/>
                    <a:pt x="18839" y="4218"/>
                  </a:cubicBezTo>
                  <a:cubicBezTo>
                    <a:pt x="18819" y="4013"/>
                    <a:pt x="18726" y="3829"/>
                    <a:pt x="18572" y="3419"/>
                  </a:cubicBezTo>
                  <a:cubicBezTo>
                    <a:pt x="18572" y="3378"/>
                    <a:pt x="18572" y="3276"/>
                    <a:pt x="18572" y="3153"/>
                  </a:cubicBezTo>
                  <a:cubicBezTo>
                    <a:pt x="18582" y="3153"/>
                    <a:pt x="18582" y="3153"/>
                    <a:pt x="18582" y="3153"/>
                  </a:cubicBezTo>
                  <a:cubicBezTo>
                    <a:pt x="18593" y="3092"/>
                    <a:pt x="18582" y="3071"/>
                    <a:pt x="18582" y="3030"/>
                  </a:cubicBezTo>
                  <a:cubicBezTo>
                    <a:pt x="18582" y="2887"/>
                    <a:pt x="18582" y="2744"/>
                    <a:pt x="18572" y="2641"/>
                  </a:cubicBezTo>
                  <a:cubicBezTo>
                    <a:pt x="18572" y="2641"/>
                    <a:pt x="18572" y="2641"/>
                    <a:pt x="18572" y="2641"/>
                  </a:cubicBezTo>
                  <a:cubicBezTo>
                    <a:pt x="18644" y="2866"/>
                    <a:pt x="18624" y="3255"/>
                    <a:pt x="18624" y="3296"/>
                  </a:cubicBezTo>
                  <a:cubicBezTo>
                    <a:pt x="18613" y="3296"/>
                    <a:pt x="18613" y="3296"/>
                    <a:pt x="18613" y="3296"/>
                  </a:cubicBezTo>
                  <a:cubicBezTo>
                    <a:pt x="18624" y="3296"/>
                    <a:pt x="18726" y="2866"/>
                    <a:pt x="18737" y="2600"/>
                  </a:cubicBezTo>
                  <a:cubicBezTo>
                    <a:pt x="18778" y="1413"/>
                    <a:pt x="18326" y="880"/>
                    <a:pt x="17873" y="880"/>
                  </a:cubicBezTo>
                  <a:cubicBezTo>
                    <a:pt x="17637" y="880"/>
                    <a:pt x="17390" y="1024"/>
                    <a:pt x="17216" y="1310"/>
                  </a:cubicBezTo>
                  <a:cubicBezTo>
                    <a:pt x="17010" y="1658"/>
                    <a:pt x="16918" y="1965"/>
                    <a:pt x="16918" y="1965"/>
                  </a:cubicBezTo>
                  <a:cubicBezTo>
                    <a:pt x="16918" y="1965"/>
                    <a:pt x="16774" y="2129"/>
                    <a:pt x="16712" y="2600"/>
                  </a:cubicBezTo>
                  <a:cubicBezTo>
                    <a:pt x="16640" y="3051"/>
                    <a:pt x="16681" y="4177"/>
                    <a:pt x="16794" y="4689"/>
                  </a:cubicBezTo>
                  <a:cubicBezTo>
                    <a:pt x="16897" y="5118"/>
                    <a:pt x="17113" y="5999"/>
                    <a:pt x="17226" y="6306"/>
                  </a:cubicBezTo>
                  <a:cubicBezTo>
                    <a:pt x="17195" y="6306"/>
                    <a:pt x="17164" y="6326"/>
                    <a:pt x="17154" y="6347"/>
                  </a:cubicBezTo>
                  <a:cubicBezTo>
                    <a:pt x="17154" y="6347"/>
                    <a:pt x="17154" y="6347"/>
                    <a:pt x="17154" y="6347"/>
                  </a:cubicBezTo>
                  <a:cubicBezTo>
                    <a:pt x="16866" y="5651"/>
                    <a:pt x="16455" y="5221"/>
                    <a:pt x="15890" y="5221"/>
                  </a:cubicBezTo>
                  <a:cubicBezTo>
                    <a:pt x="15767" y="5221"/>
                    <a:pt x="15623" y="5241"/>
                    <a:pt x="15479" y="5303"/>
                  </a:cubicBezTo>
                  <a:cubicBezTo>
                    <a:pt x="15469" y="5303"/>
                    <a:pt x="15459" y="5303"/>
                    <a:pt x="15448" y="5303"/>
                  </a:cubicBezTo>
                  <a:cubicBezTo>
                    <a:pt x="15438" y="5323"/>
                    <a:pt x="15438" y="5323"/>
                    <a:pt x="15438" y="5323"/>
                  </a:cubicBezTo>
                  <a:cubicBezTo>
                    <a:pt x="15438" y="5323"/>
                    <a:pt x="15428" y="5323"/>
                    <a:pt x="15428" y="5344"/>
                  </a:cubicBezTo>
                  <a:cubicBezTo>
                    <a:pt x="15417" y="5364"/>
                    <a:pt x="15417" y="5364"/>
                    <a:pt x="15417" y="5364"/>
                  </a:cubicBezTo>
                  <a:cubicBezTo>
                    <a:pt x="15407" y="5364"/>
                    <a:pt x="15407" y="5364"/>
                    <a:pt x="15397" y="5385"/>
                  </a:cubicBezTo>
                  <a:cubicBezTo>
                    <a:pt x="15397" y="5405"/>
                    <a:pt x="15397" y="5405"/>
                    <a:pt x="15397" y="5405"/>
                  </a:cubicBezTo>
                  <a:cubicBezTo>
                    <a:pt x="15387" y="5405"/>
                    <a:pt x="15387" y="5426"/>
                    <a:pt x="15376" y="5426"/>
                  </a:cubicBezTo>
                  <a:cubicBezTo>
                    <a:pt x="15376" y="5446"/>
                    <a:pt x="15376" y="5446"/>
                    <a:pt x="15376" y="5446"/>
                  </a:cubicBezTo>
                  <a:cubicBezTo>
                    <a:pt x="15366" y="5467"/>
                    <a:pt x="15366" y="5487"/>
                    <a:pt x="15356" y="5507"/>
                  </a:cubicBezTo>
                  <a:cubicBezTo>
                    <a:pt x="15356" y="5507"/>
                    <a:pt x="15356" y="5507"/>
                    <a:pt x="15356" y="5507"/>
                  </a:cubicBezTo>
                  <a:cubicBezTo>
                    <a:pt x="15356" y="5528"/>
                    <a:pt x="15356" y="5548"/>
                    <a:pt x="15346" y="5569"/>
                  </a:cubicBezTo>
                  <a:cubicBezTo>
                    <a:pt x="15346" y="5610"/>
                    <a:pt x="15346" y="5610"/>
                    <a:pt x="15346" y="5610"/>
                  </a:cubicBezTo>
                  <a:cubicBezTo>
                    <a:pt x="15346" y="5610"/>
                    <a:pt x="15346" y="5630"/>
                    <a:pt x="15346" y="5630"/>
                  </a:cubicBezTo>
                  <a:cubicBezTo>
                    <a:pt x="15346" y="5630"/>
                    <a:pt x="15346" y="5630"/>
                    <a:pt x="15346" y="5630"/>
                  </a:cubicBezTo>
                  <a:cubicBezTo>
                    <a:pt x="15346" y="5671"/>
                    <a:pt x="15346" y="5712"/>
                    <a:pt x="15346" y="5733"/>
                  </a:cubicBezTo>
                  <a:cubicBezTo>
                    <a:pt x="15551" y="8886"/>
                    <a:pt x="15551" y="8886"/>
                    <a:pt x="15551" y="8886"/>
                  </a:cubicBezTo>
                  <a:cubicBezTo>
                    <a:pt x="15428" y="8538"/>
                    <a:pt x="15304" y="8210"/>
                    <a:pt x="15212" y="7964"/>
                  </a:cubicBezTo>
                  <a:cubicBezTo>
                    <a:pt x="15232" y="7882"/>
                    <a:pt x="15232" y="7882"/>
                    <a:pt x="15232" y="7882"/>
                  </a:cubicBezTo>
                  <a:cubicBezTo>
                    <a:pt x="15171" y="5630"/>
                    <a:pt x="15171" y="5630"/>
                    <a:pt x="15171" y="5630"/>
                  </a:cubicBezTo>
                  <a:cubicBezTo>
                    <a:pt x="14750" y="6797"/>
                    <a:pt x="14750" y="6797"/>
                    <a:pt x="14750" y="6797"/>
                  </a:cubicBezTo>
                  <a:cubicBezTo>
                    <a:pt x="14708" y="6715"/>
                    <a:pt x="14708" y="6715"/>
                    <a:pt x="14708" y="6715"/>
                  </a:cubicBezTo>
                  <a:cubicBezTo>
                    <a:pt x="14678" y="6715"/>
                    <a:pt x="14523" y="6634"/>
                    <a:pt x="14380" y="6552"/>
                  </a:cubicBezTo>
                  <a:cubicBezTo>
                    <a:pt x="14338" y="6265"/>
                    <a:pt x="14308" y="6040"/>
                    <a:pt x="14277" y="5896"/>
                  </a:cubicBezTo>
                  <a:cubicBezTo>
                    <a:pt x="14246" y="5794"/>
                    <a:pt x="14215" y="5692"/>
                    <a:pt x="14184" y="5610"/>
                  </a:cubicBezTo>
                  <a:cubicBezTo>
                    <a:pt x="14256" y="5364"/>
                    <a:pt x="14308" y="5098"/>
                    <a:pt x="14328" y="4791"/>
                  </a:cubicBezTo>
                  <a:cubicBezTo>
                    <a:pt x="14400" y="4709"/>
                    <a:pt x="14472" y="4586"/>
                    <a:pt x="14482" y="4525"/>
                  </a:cubicBezTo>
                  <a:cubicBezTo>
                    <a:pt x="14482" y="4484"/>
                    <a:pt x="14452" y="4402"/>
                    <a:pt x="14400" y="4320"/>
                  </a:cubicBezTo>
                  <a:cubicBezTo>
                    <a:pt x="14400" y="4238"/>
                    <a:pt x="14400" y="4136"/>
                    <a:pt x="14400" y="4033"/>
                  </a:cubicBezTo>
                  <a:cubicBezTo>
                    <a:pt x="14380" y="3644"/>
                    <a:pt x="14338" y="3337"/>
                    <a:pt x="14297" y="3337"/>
                  </a:cubicBezTo>
                  <a:cubicBezTo>
                    <a:pt x="14297" y="3337"/>
                    <a:pt x="14297" y="3337"/>
                    <a:pt x="14297" y="3337"/>
                  </a:cubicBezTo>
                  <a:cubicBezTo>
                    <a:pt x="14287" y="3337"/>
                    <a:pt x="14277" y="3358"/>
                    <a:pt x="14277" y="3378"/>
                  </a:cubicBezTo>
                  <a:cubicBezTo>
                    <a:pt x="14277" y="3378"/>
                    <a:pt x="14277" y="3378"/>
                    <a:pt x="14277" y="3378"/>
                  </a:cubicBezTo>
                  <a:cubicBezTo>
                    <a:pt x="14277" y="3378"/>
                    <a:pt x="14277" y="3378"/>
                    <a:pt x="14277" y="3378"/>
                  </a:cubicBezTo>
                  <a:cubicBezTo>
                    <a:pt x="14287" y="3276"/>
                    <a:pt x="14267" y="3194"/>
                    <a:pt x="14236" y="3173"/>
                  </a:cubicBezTo>
                  <a:cubicBezTo>
                    <a:pt x="14195" y="2989"/>
                    <a:pt x="14143" y="2805"/>
                    <a:pt x="14082" y="2641"/>
                  </a:cubicBezTo>
                  <a:cubicBezTo>
                    <a:pt x="14133" y="2600"/>
                    <a:pt x="14174" y="2436"/>
                    <a:pt x="14164" y="2273"/>
                  </a:cubicBezTo>
                  <a:cubicBezTo>
                    <a:pt x="14164" y="2232"/>
                    <a:pt x="14164" y="2211"/>
                    <a:pt x="14164" y="2170"/>
                  </a:cubicBezTo>
                  <a:cubicBezTo>
                    <a:pt x="14184" y="2109"/>
                    <a:pt x="14195" y="2006"/>
                    <a:pt x="14184" y="1904"/>
                  </a:cubicBezTo>
                  <a:cubicBezTo>
                    <a:pt x="14184" y="1699"/>
                    <a:pt x="14123" y="1556"/>
                    <a:pt x="14061" y="1556"/>
                  </a:cubicBezTo>
                  <a:cubicBezTo>
                    <a:pt x="14061" y="1556"/>
                    <a:pt x="14061" y="1556"/>
                    <a:pt x="14051" y="1556"/>
                  </a:cubicBezTo>
                  <a:cubicBezTo>
                    <a:pt x="14030" y="1576"/>
                    <a:pt x="14010" y="1597"/>
                    <a:pt x="13989" y="1638"/>
                  </a:cubicBezTo>
                  <a:cubicBezTo>
                    <a:pt x="13989" y="1495"/>
                    <a:pt x="13927" y="1392"/>
                    <a:pt x="13866" y="1392"/>
                  </a:cubicBezTo>
                  <a:cubicBezTo>
                    <a:pt x="13866" y="1392"/>
                    <a:pt x="13856" y="1392"/>
                    <a:pt x="13856" y="1392"/>
                  </a:cubicBezTo>
                  <a:cubicBezTo>
                    <a:pt x="13835" y="1392"/>
                    <a:pt x="13825" y="1413"/>
                    <a:pt x="13804" y="1433"/>
                  </a:cubicBezTo>
                  <a:cubicBezTo>
                    <a:pt x="13784" y="1351"/>
                    <a:pt x="13753" y="1310"/>
                    <a:pt x="13712" y="1310"/>
                  </a:cubicBezTo>
                  <a:cubicBezTo>
                    <a:pt x="13712" y="1310"/>
                    <a:pt x="13701" y="1310"/>
                    <a:pt x="13701" y="1310"/>
                  </a:cubicBezTo>
                  <a:cubicBezTo>
                    <a:pt x="13671" y="1331"/>
                    <a:pt x="13640" y="1372"/>
                    <a:pt x="13629" y="1413"/>
                  </a:cubicBezTo>
                  <a:cubicBezTo>
                    <a:pt x="13609" y="1351"/>
                    <a:pt x="13588" y="1331"/>
                    <a:pt x="13568" y="1331"/>
                  </a:cubicBezTo>
                  <a:cubicBezTo>
                    <a:pt x="13557" y="1331"/>
                    <a:pt x="13557" y="1331"/>
                    <a:pt x="13557" y="1331"/>
                  </a:cubicBezTo>
                  <a:cubicBezTo>
                    <a:pt x="13516" y="1331"/>
                    <a:pt x="13486" y="1413"/>
                    <a:pt x="13486" y="1515"/>
                  </a:cubicBezTo>
                  <a:cubicBezTo>
                    <a:pt x="13486" y="1515"/>
                    <a:pt x="13475" y="1515"/>
                    <a:pt x="13475" y="1515"/>
                  </a:cubicBezTo>
                  <a:cubicBezTo>
                    <a:pt x="13455" y="1413"/>
                    <a:pt x="13414" y="1331"/>
                    <a:pt x="13362" y="1331"/>
                  </a:cubicBezTo>
                  <a:cubicBezTo>
                    <a:pt x="13362" y="1331"/>
                    <a:pt x="13352" y="1331"/>
                    <a:pt x="13352" y="1331"/>
                  </a:cubicBezTo>
                  <a:cubicBezTo>
                    <a:pt x="13342" y="1331"/>
                    <a:pt x="13331" y="1331"/>
                    <a:pt x="13321" y="1331"/>
                  </a:cubicBezTo>
                  <a:cubicBezTo>
                    <a:pt x="13311" y="1269"/>
                    <a:pt x="13280" y="1228"/>
                    <a:pt x="13249" y="1228"/>
                  </a:cubicBezTo>
                  <a:cubicBezTo>
                    <a:pt x="13239" y="1228"/>
                    <a:pt x="13239" y="1228"/>
                    <a:pt x="13239" y="1228"/>
                  </a:cubicBezTo>
                  <a:cubicBezTo>
                    <a:pt x="13188" y="1249"/>
                    <a:pt x="13157" y="1351"/>
                    <a:pt x="13157" y="1454"/>
                  </a:cubicBezTo>
                  <a:cubicBezTo>
                    <a:pt x="13146" y="1454"/>
                    <a:pt x="13126" y="1454"/>
                    <a:pt x="13116" y="1454"/>
                  </a:cubicBezTo>
                  <a:cubicBezTo>
                    <a:pt x="13116" y="1454"/>
                    <a:pt x="13105" y="1454"/>
                    <a:pt x="13105" y="1454"/>
                  </a:cubicBezTo>
                  <a:cubicBezTo>
                    <a:pt x="13044" y="1454"/>
                    <a:pt x="12992" y="1597"/>
                    <a:pt x="13003" y="1740"/>
                  </a:cubicBezTo>
                  <a:cubicBezTo>
                    <a:pt x="13003" y="1761"/>
                    <a:pt x="13003" y="1761"/>
                    <a:pt x="13003" y="1781"/>
                  </a:cubicBezTo>
                  <a:cubicBezTo>
                    <a:pt x="12982" y="1761"/>
                    <a:pt x="12961" y="1761"/>
                    <a:pt x="12941" y="1761"/>
                  </a:cubicBezTo>
                  <a:cubicBezTo>
                    <a:pt x="12941" y="1761"/>
                    <a:pt x="12931" y="1761"/>
                    <a:pt x="12931" y="1761"/>
                  </a:cubicBezTo>
                  <a:cubicBezTo>
                    <a:pt x="12890" y="1761"/>
                    <a:pt x="12859" y="1802"/>
                    <a:pt x="12838" y="1863"/>
                  </a:cubicBezTo>
                  <a:cubicBezTo>
                    <a:pt x="12828" y="1863"/>
                    <a:pt x="12818" y="1843"/>
                    <a:pt x="12807" y="1843"/>
                  </a:cubicBezTo>
                  <a:cubicBezTo>
                    <a:pt x="12807" y="1843"/>
                    <a:pt x="12797" y="1843"/>
                    <a:pt x="12797" y="1843"/>
                  </a:cubicBezTo>
                  <a:cubicBezTo>
                    <a:pt x="12746" y="1863"/>
                    <a:pt x="12705" y="2006"/>
                    <a:pt x="12715" y="2150"/>
                  </a:cubicBezTo>
                  <a:cubicBezTo>
                    <a:pt x="12715" y="2150"/>
                    <a:pt x="12715" y="2150"/>
                    <a:pt x="12715" y="2150"/>
                  </a:cubicBezTo>
                  <a:cubicBezTo>
                    <a:pt x="12705" y="2150"/>
                    <a:pt x="12705" y="2150"/>
                    <a:pt x="12705" y="2150"/>
                  </a:cubicBezTo>
                  <a:cubicBezTo>
                    <a:pt x="12653" y="2170"/>
                    <a:pt x="12622" y="2273"/>
                    <a:pt x="12622" y="2375"/>
                  </a:cubicBezTo>
                  <a:cubicBezTo>
                    <a:pt x="12633" y="2416"/>
                    <a:pt x="12643" y="2457"/>
                    <a:pt x="12653" y="2498"/>
                  </a:cubicBezTo>
                  <a:cubicBezTo>
                    <a:pt x="12653" y="2498"/>
                    <a:pt x="12653" y="2498"/>
                    <a:pt x="12653" y="2498"/>
                  </a:cubicBezTo>
                  <a:cubicBezTo>
                    <a:pt x="12633" y="2457"/>
                    <a:pt x="12612" y="2436"/>
                    <a:pt x="12592" y="2436"/>
                  </a:cubicBezTo>
                  <a:cubicBezTo>
                    <a:pt x="12592" y="2436"/>
                    <a:pt x="12581" y="2436"/>
                    <a:pt x="12581" y="2436"/>
                  </a:cubicBezTo>
                  <a:cubicBezTo>
                    <a:pt x="12520" y="2457"/>
                    <a:pt x="12479" y="2580"/>
                    <a:pt x="12489" y="2744"/>
                  </a:cubicBezTo>
                  <a:cubicBezTo>
                    <a:pt x="12489" y="2784"/>
                    <a:pt x="12499" y="2846"/>
                    <a:pt x="12509" y="2887"/>
                  </a:cubicBezTo>
                  <a:cubicBezTo>
                    <a:pt x="12499" y="2866"/>
                    <a:pt x="12489" y="2866"/>
                    <a:pt x="12468" y="2866"/>
                  </a:cubicBezTo>
                  <a:cubicBezTo>
                    <a:pt x="12468" y="2866"/>
                    <a:pt x="12458" y="2866"/>
                    <a:pt x="12458" y="2866"/>
                  </a:cubicBezTo>
                  <a:cubicBezTo>
                    <a:pt x="12386" y="2887"/>
                    <a:pt x="12335" y="3030"/>
                    <a:pt x="12345" y="3173"/>
                  </a:cubicBezTo>
                  <a:cubicBezTo>
                    <a:pt x="12345" y="3255"/>
                    <a:pt x="12365" y="3317"/>
                    <a:pt x="12386" y="3358"/>
                  </a:cubicBezTo>
                  <a:cubicBezTo>
                    <a:pt x="12355" y="3399"/>
                    <a:pt x="12335" y="3481"/>
                    <a:pt x="12345" y="3562"/>
                  </a:cubicBezTo>
                  <a:cubicBezTo>
                    <a:pt x="12324" y="3603"/>
                    <a:pt x="12314" y="3665"/>
                    <a:pt x="12314" y="3726"/>
                  </a:cubicBezTo>
                  <a:cubicBezTo>
                    <a:pt x="12324" y="3849"/>
                    <a:pt x="12365" y="3931"/>
                    <a:pt x="12407" y="3931"/>
                  </a:cubicBezTo>
                  <a:cubicBezTo>
                    <a:pt x="12407" y="3931"/>
                    <a:pt x="12407" y="3931"/>
                    <a:pt x="12417" y="3931"/>
                  </a:cubicBezTo>
                  <a:cubicBezTo>
                    <a:pt x="12417" y="3931"/>
                    <a:pt x="12427" y="3931"/>
                    <a:pt x="12427" y="3931"/>
                  </a:cubicBezTo>
                  <a:cubicBezTo>
                    <a:pt x="12427" y="3931"/>
                    <a:pt x="12427" y="3951"/>
                    <a:pt x="12427" y="3972"/>
                  </a:cubicBezTo>
                  <a:cubicBezTo>
                    <a:pt x="12376" y="4013"/>
                    <a:pt x="12345" y="4115"/>
                    <a:pt x="12345" y="4218"/>
                  </a:cubicBezTo>
                  <a:cubicBezTo>
                    <a:pt x="12355" y="4300"/>
                    <a:pt x="12376" y="4361"/>
                    <a:pt x="12417" y="4402"/>
                  </a:cubicBezTo>
                  <a:cubicBezTo>
                    <a:pt x="12396" y="4443"/>
                    <a:pt x="12376" y="4504"/>
                    <a:pt x="12386" y="4566"/>
                  </a:cubicBezTo>
                  <a:cubicBezTo>
                    <a:pt x="12386" y="4689"/>
                    <a:pt x="12437" y="4770"/>
                    <a:pt x="12499" y="4770"/>
                  </a:cubicBezTo>
                  <a:cubicBezTo>
                    <a:pt x="12499" y="4770"/>
                    <a:pt x="12499" y="4770"/>
                    <a:pt x="12509" y="4770"/>
                  </a:cubicBezTo>
                  <a:cubicBezTo>
                    <a:pt x="12509" y="4770"/>
                    <a:pt x="12509" y="4770"/>
                    <a:pt x="12509" y="4770"/>
                  </a:cubicBezTo>
                  <a:cubicBezTo>
                    <a:pt x="12139" y="4975"/>
                    <a:pt x="11862" y="5405"/>
                    <a:pt x="11852" y="5958"/>
                  </a:cubicBezTo>
                  <a:cubicBezTo>
                    <a:pt x="11841" y="6245"/>
                    <a:pt x="12016" y="8476"/>
                    <a:pt x="12150" y="10155"/>
                  </a:cubicBezTo>
                  <a:cubicBezTo>
                    <a:pt x="11513" y="10155"/>
                    <a:pt x="11513" y="10155"/>
                    <a:pt x="11513" y="10155"/>
                  </a:cubicBezTo>
                  <a:cubicBezTo>
                    <a:pt x="11513" y="10135"/>
                    <a:pt x="11523" y="10114"/>
                    <a:pt x="11523" y="10114"/>
                  </a:cubicBezTo>
                  <a:cubicBezTo>
                    <a:pt x="11636" y="10032"/>
                    <a:pt x="11718" y="9766"/>
                    <a:pt x="11718" y="9479"/>
                  </a:cubicBezTo>
                  <a:cubicBezTo>
                    <a:pt x="11718" y="9172"/>
                    <a:pt x="11626" y="8927"/>
                    <a:pt x="11502" y="8845"/>
                  </a:cubicBezTo>
                  <a:cubicBezTo>
                    <a:pt x="11636" y="8333"/>
                    <a:pt x="11636" y="8333"/>
                    <a:pt x="11636" y="8333"/>
                  </a:cubicBezTo>
                  <a:cubicBezTo>
                    <a:pt x="11636" y="8333"/>
                    <a:pt x="11636" y="8333"/>
                    <a:pt x="11636" y="8333"/>
                  </a:cubicBezTo>
                  <a:cubicBezTo>
                    <a:pt x="11646" y="8312"/>
                    <a:pt x="11646" y="8312"/>
                    <a:pt x="11646" y="8312"/>
                  </a:cubicBezTo>
                  <a:cubicBezTo>
                    <a:pt x="11646" y="8312"/>
                    <a:pt x="11646" y="8312"/>
                    <a:pt x="11646" y="8312"/>
                  </a:cubicBezTo>
                  <a:cubicBezTo>
                    <a:pt x="11646" y="8271"/>
                    <a:pt x="11646" y="8271"/>
                    <a:pt x="11646" y="8271"/>
                  </a:cubicBezTo>
                  <a:cubicBezTo>
                    <a:pt x="11646" y="8251"/>
                    <a:pt x="11646" y="8251"/>
                    <a:pt x="11646" y="8251"/>
                  </a:cubicBezTo>
                  <a:cubicBezTo>
                    <a:pt x="11646" y="8231"/>
                    <a:pt x="11646" y="8231"/>
                    <a:pt x="11646" y="8231"/>
                  </a:cubicBezTo>
                  <a:cubicBezTo>
                    <a:pt x="11636" y="8231"/>
                    <a:pt x="11636" y="8231"/>
                    <a:pt x="11636" y="8231"/>
                  </a:cubicBezTo>
                  <a:cubicBezTo>
                    <a:pt x="11656" y="8149"/>
                    <a:pt x="11656" y="8149"/>
                    <a:pt x="11656" y="8149"/>
                  </a:cubicBezTo>
                  <a:cubicBezTo>
                    <a:pt x="11656" y="8128"/>
                    <a:pt x="11656" y="8128"/>
                    <a:pt x="11656" y="8108"/>
                  </a:cubicBezTo>
                  <a:cubicBezTo>
                    <a:pt x="11646" y="8108"/>
                    <a:pt x="11646" y="8108"/>
                    <a:pt x="11646" y="8108"/>
                  </a:cubicBezTo>
                  <a:cubicBezTo>
                    <a:pt x="11646" y="8108"/>
                    <a:pt x="11646" y="8108"/>
                    <a:pt x="11646" y="8108"/>
                  </a:cubicBezTo>
                  <a:cubicBezTo>
                    <a:pt x="11636" y="8087"/>
                    <a:pt x="11636" y="8087"/>
                    <a:pt x="11636" y="8087"/>
                  </a:cubicBezTo>
                  <a:cubicBezTo>
                    <a:pt x="11636" y="8087"/>
                    <a:pt x="11636" y="8087"/>
                    <a:pt x="11636" y="8087"/>
                  </a:cubicBezTo>
                  <a:cubicBezTo>
                    <a:pt x="11636" y="8087"/>
                    <a:pt x="11626" y="8087"/>
                    <a:pt x="11626" y="8108"/>
                  </a:cubicBezTo>
                  <a:cubicBezTo>
                    <a:pt x="11605" y="8190"/>
                    <a:pt x="11605" y="8190"/>
                    <a:pt x="11605" y="8190"/>
                  </a:cubicBezTo>
                  <a:cubicBezTo>
                    <a:pt x="11595" y="8169"/>
                    <a:pt x="11595" y="8169"/>
                    <a:pt x="11595" y="8169"/>
                  </a:cubicBezTo>
                  <a:cubicBezTo>
                    <a:pt x="11585" y="8169"/>
                    <a:pt x="11585" y="8169"/>
                    <a:pt x="11585" y="8169"/>
                  </a:cubicBezTo>
                  <a:cubicBezTo>
                    <a:pt x="11574" y="8169"/>
                    <a:pt x="11574" y="8169"/>
                    <a:pt x="11574" y="8169"/>
                  </a:cubicBezTo>
                  <a:cubicBezTo>
                    <a:pt x="11574" y="8210"/>
                    <a:pt x="11574" y="8210"/>
                    <a:pt x="11574" y="8210"/>
                  </a:cubicBezTo>
                  <a:cubicBezTo>
                    <a:pt x="11564" y="8190"/>
                    <a:pt x="11564" y="8190"/>
                    <a:pt x="11564" y="8190"/>
                  </a:cubicBezTo>
                  <a:cubicBezTo>
                    <a:pt x="11564" y="8190"/>
                    <a:pt x="11564" y="8190"/>
                    <a:pt x="11554" y="8190"/>
                  </a:cubicBezTo>
                  <a:cubicBezTo>
                    <a:pt x="11554" y="8190"/>
                    <a:pt x="11554" y="8190"/>
                    <a:pt x="11554" y="8190"/>
                  </a:cubicBezTo>
                  <a:cubicBezTo>
                    <a:pt x="11461" y="8558"/>
                    <a:pt x="11461" y="8558"/>
                    <a:pt x="11461" y="8558"/>
                  </a:cubicBezTo>
                  <a:cubicBezTo>
                    <a:pt x="11461" y="8599"/>
                    <a:pt x="11461" y="8599"/>
                    <a:pt x="11461" y="8599"/>
                  </a:cubicBezTo>
                  <a:cubicBezTo>
                    <a:pt x="11492" y="8476"/>
                    <a:pt x="11492" y="8476"/>
                    <a:pt x="11492" y="8476"/>
                  </a:cubicBezTo>
                  <a:cubicBezTo>
                    <a:pt x="11492" y="8456"/>
                    <a:pt x="11492" y="8456"/>
                    <a:pt x="11492" y="8456"/>
                  </a:cubicBezTo>
                  <a:cubicBezTo>
                    <a:pt x="11554" y="8231"/>
                    <a:pt x="11554" y="8231"/>
                    <a:pt x="11554" y="8231"/>
                  </a:cubicBezTo>
                  <a:cubicBezTo>
                    <a:pt x="11554" y="8210"/>
                    <a:pt x="11554" y="8210"/>
                    <a:pt x="11564" y="8210"/>
                  </a:cubicBezTo>
                  <a:cubicBezTo>
                    <a:pt x="11564" y="8210"/>
                    <a:pt x="11564" y="8210"/>
                    <a:pt x="11564" y="8210"/>
                  </a:cubicBezTo>
                  <a:cubicBezTo>
                    <a:pt x="11564" y="8231"/>
                    <a:pt x="11564" y="8231"/>
                    <a:pt x="11564" y="8231"/>
                  </a:cubicBezTo>
                  <a:cubicBezTo>
                    <a:pt x="11564" y="8251"/>
                    <a:pt x="11564" y="8251"/>
                    <a:pt x="11564" y="8251"/>
                  </a:cubicBezTo>
                  <a:cubicBezTo>
                    <a:pt x="11410" y="8824"/>
                    <a:pt x="11410" y="8824"/>
                    <a:pt x="11410" y="8824"/>
                  </a:cubicBezTo>
                  <a:cubicBezTo>
                    <a:pt x="11266" y="8845"/>
                    <a:pt x="11143" y="9131"/>
                    <a:pt x="11143" y="9479"/>
                  </a:cubicBezTo>
                  <a:cubicBezTo>
                    <a:pt x="11143" y="9500"/>
                    <a:pt x="11143" y="9541"/>
                    <a:pt x="11143" y="9561"/>
                  </a:cubicBezTo>
                  <a:cubicBezTo>
                    <a:pt x="11091" y="9664"/>
                    <a:pt x="11019" y="9725"/>
                    <a:pt x="10927" y="9725"/>
                  </a:cubicBezTo>
                  <a:cubicBezTo>
                    <a:pt x="10834" y="9725"/>
                    <a:pt x="10732" y="9664"/>
                    <a:pt x="10588" y="9500"/>
                  </a:cubicBezTo>
                  <a:cubicBezTo>
                    <a:pt x="10002" y="8824"/>
                    <a:pt x="9293" y="6879"/>
                    <a:pt x="9293" y="6879"/>
                  </a:cubicBezTo>
                  <a:cubicBezTo>
                    <a:pt x="9262" y="6818"/>
                    <a:pt x="9231" y="6797"/>
                    <a:pt x="9190" y="6777"/>
                  </a:cubicBezTo>
                  <a:cubicBezTo>
                    <a:pt x="9016" y="6593"/>
                    <a:pt x="9016" y="6593"/>
                    <a:pt x="9016" y="6593"/>
                  </a:cubicBezTo>
                  <a:cubicBezTo>
                    <a:pt x="9057" y="6388"/>
                    <a:pt x="9077" y="6142"/>
                    <a:pt x="9067" y="5917"/>
                  </a:cubicBezTo>
                  <a:cubicBezTo>
                    <a:pt x="9077" y="5896"/>
                    <a:pt x="9087" y="5896"/>
                    <a:pt x="9087" y="5876"/>
                  </a:cubicBezTo>
                  <a:cubicBezTo>
                    <a:pt x="9396" y="5528"/>
                    <a:pt x="9622" y="4893"/>
                    <a:pt x="9570" y="4095"/>
                  </a:cubicBezTo>
                  <a:cubicBezTo>
                    <a:pt x="9632" y="4013"/>
                    <a:pt x="9714" y="3890"/>
                    <a:pt x="9704" y="3788"/>
                  </a:cubicBezTo>
                  <a:cubicBezTo>
                    <a:pt x="9673" y="3583"/>
                    <a:pt x="9601" y="3562"/>
                    <a:pt x="9447" y="3153"/>
                  </a:cubicBezTo>
                  <a:cubicBezTo>
                    <a:pt x="9447" y="3133"/>
                    <a:pt x="9447" y="3092"/>
                    <a:pt x="9447" y="3030"/>
                  </a:cubicBezTo>
                  <a:cubicBezTo>
                    <a:pt x="9457" y="2989"/>
                    <a:pt x="9478" y="2948"/>
                    <a:pt x="9478" y="2907"/>
                  </a:cubicBezTo>
                  <a:cubicBezTo>
                    <a:pt x="9478" y="2907"/>
                    <a:pt x="9478" y="2907"/>
                    <a:pt x="9478" y="2907"/>
                  </a:cubicBezTo>
                  <a:cubicBezTo>
                    <a:pt x="9478" y="2907"/>
                    <a:pt x="9468" y="2928"/>
                    <a:pt x="9447" y="2948"/>
                  </a:cubicBezTo>
                  <a:cubicBezTo>
                    <a:pt x="9447" y="2907"/>
                    <a:pt x="9447" y="2825"/>
                    <a:pt x="9447" y="2764"/>
                  </a:cubicBezTo>
                  <a:cubicBezTo>
                    <a:pt x="9457" y="2764"/>
                    <a:pt x="9468" y="2764"/>
                    <a:pt x="9468" y="2764"/>
                  </a:cubicBezTo>
                  <a:cubicBezTo>
                    <a:pt x="9478" y="2682"/>
                    <a:pt x="9468" y="2662"/>
                    <a:pt x="9457" y="2641"/>
                  </a:cubicBezTo>
                  <a:cubicBezTo>
                    <a:pt x="9457" y="2539"/>
                    <a:pt x="9447" y="2436"/>
                    <a:pt x="9437" y="2355"/>
                  </a:cubicBezTo>
                  <a:cubicBezTo>
                    <a:pt x="9416" y="2191"/>
                    <a:pt x="9385" y="2027"/>
                    <a:pt x="9355" y="1884"/>
                  </a:cubicBezTo>
                  <a:cubicBezTo>
                    <a:pt x="9355" y="1761"/>
                    <a:pt x="9355" y="1638"/>
                    <a:pt x="9355" y="1536"/>
                  </a:cubicBezTo>
                  <a:cubicBezTo>
                    <a:pt x="9570" y="2027"/>
                    <a:pt x="9519" y="2273"/>
                    <a:pt x="9499" y="2887"/>
                  </a:cubicBezTo>
                  <a:cubicBezTo>
                    <a:pt x="9601" y="2129"/>
                    <a:pt x="9612" y="1822"/>
                    <a:pt x="9427" y="1269"/>
                  </a:cubicBezTo>
                  <a:cubicBezTo>
                    <a:pt x="9365" y="1106"/>
                    <a:pt x="9324" y="1024"/>
                    <a:pt x="9293" y="983"/>
                  </a:cubicBezTo>
                  <a:cubicBezTo>
                    <a:pt x="9129" y="532"/>
                    <a:pt x="8903" y="328"/>
                    <a:pt x="8646" y="328"/>
                  </a:cubicBezTo>
                  <a:cubicBezTo>
                    <a:pt x="7895" y="328"/>
                    <a:pt x="6991" y="2170"/>
                    <a:pt x="7515" y="4811"/>
                  </a:cubicBezTo>
                  <a:cubicBezTo>
                    <a:pt x="7546" y="4975"/>
                    <a:pt x="7577" y="5139"/>
                    <a:pt x="7608" y="5303"/>
                  </a:cubicBezTo>
                  <a:cubicBezTo>
                    <a:pt x="7587" y="5303"/>
                    <a:pt x="7577" y="5303"/>
                    <a:pt x="7556" y="5282"/>
                  </a:cubicBezTo>
                  <a:cubicBezTo>
                    <a:pt x="7443" y="5241"/>
                    <a:pt x="7330" y="5221"/>
                    <a:pt x="7197" y="5221"/>
                  </a:cubicBezTo>
                  <a:cubicBezTo>
                    <a:pt x="7073" y="5221"/>
                    <a:pt x="6930" y="5241"/>
                    <a:pt x="6786" y="5303"/>
                  </a:cubicBezTo>
                  <a:cubicBezTo>
                    <a:pt x="6775" y="5303"/>
                    <a:pt x="6765" y="5303"/>
                    <a:pt x="6755" y="5303"/>
                  </a:cubicBezTo>
                  <a:cubicBezTo>
                    <a:pt x="6755" y="5323"/>
                    <a:pt x="6755" y="5323"/>
                    <a:pt x="6755" y="5323"/>
                  </a:cubicBezTo>
                  <a:cubicBezTo>
                    <a:pt x="6745" y="5323"/>
                    <a:pt x="6734" y="5323"/>
                    <a:pt x="6734" y="5344"/>
                  </a:cubicBezTo>
                  <a:cubicBezTo>
                    <a:pt x="6724" y="5364"/>
                    <a:pt x="6724" y="5364"/>
                    <a:pt x="6724" y="5364"/>
                  </a:cubicBezTo>
                  <a:cubicBezTo>
                    <a:pt x="6714" y="5364"/>
                    <a:pt x="6714" y="5364"/>
                    <a:pt x="6703" y="5385"/>
                  </a:cubicBezTo>
                  <a:cubicBezTo>
                    <a:pt x="6703" y="5405"/>
                    <a:pt x="6703" y="5405"/>
                    <a:pt x="6703" y="5405"/>
                  </a:cubicBezTo>
                  <a:cubicBezTo>
                    <a:pt x="6693" y="5405"/>
                    <a:pt x="6693" y="5426"/>
                    <a:pt x="6693" y="5426"/>
                  </a:cubicBezTo>
                  <a:cubicBezTo>
                    <a:pt x="6190" y="5426"/>
                    <a:pt x="6190" y="5426"/>
                    <a:pt x="6190" y="5426"/>
                  </a:cubicBezTo>
                  <a:cubicBezTo>
                    <a:pt x="6179" y="6511"/>
                    <a:pt x="5892" y="7862"/>
                    <a:pt x="5717" y="8681"/>
                  </a:cubicBezTo>
                  <a:cubicBezTo>
                    <a:pt x="5624" y="8742"/>
                    <a:pt x="5511" y="8804"/>
                    <a:pt x="5378" y="8865"/>
                  </a:cubicBezTo>
                  <a:cubicBezTo>
                    <a:pt x="5070" y="8804"/>
                    <a:pt x="4710" y="8660"/>
                    <a:pt x="4474" y="8374"/>
                  </a:cubicBezTo>
                  <a:cubicBezTo>
                    <a:pt x="4134" y="7985"/>
                    <a:pt x="3775" y="6982"/>
                    <a:pt x="3538" y="6204"/>
                  </a:cubicBezTo>
                  <a:cubicBezTo>
                    <a:pt x="3538" y="6142"/>
                    <a:pt x="3538" y="6081"/>
                    <a:pt x="3538" y="6040"/>
                  </a:cubicBezTo>
                  <a:cubicBezTo>
                    <a:pt x="3528" y="5692"/>
                    <a:pt x="3446" y="5548"/>
                    <a:pt x="3446" y="5528"/>
                  </a:cubicBezTo>
                  <a:cubicBezTo>
                    <a:pt x="3425" y="5282"/>
                    <a:pt x="3425" y="5078"/>
                    <a:pt x="3425" y="5078"/>
                  </a:cubicBezTo>
                  <a:cubicBezTo>
                    <a:pt x="3333" y="4996"/>
                    <a:pt x="3333" y="4996"/>
                    <a:pt x="3333" y="4996"/>
                  </a:cubicBezTo>
                  <a:cubicBezTo>
                    <a:pt x="3343" y="4955"/>
                    <a:pt x="3343" y="4914"/>
                    <a:pt x="3343" y="4852"/>
                  </a:cubicBezTo>
                  <a:cubicBezTo>
                    <a:pt x="3425" y="4893"/>
                    <a:pt x="3497" y="4914"/>
                    <a:pt x="3580" y="4914"/>
                  </a:cubicBezTo>
                  <a:cubicBezTo>
                    <a:pt x="3898" y="4914"/>
                    <a:pt x="4155" y="4484"/>
                    <a:pt x="4134" y="3276"/>
                  </a:cubicBezTo>
                  <a:cubicBezTo>
                    <a:pt x="4206" y="3214"/>
                    <a:pt x="4289" y="3133"/>
                    <a:pt x="4278" y="3051"/>
                  </a:cubicBezTo>
                  <a:cubicBezTo>
                    <a:pt x="4268" y="2887"/>
                    <a:pt x="4206" y="2907"/>
                    <a:pt x="4114" y="2682"/>
                  </a:cubicBezTo>
                  <a:cubicBezTo>
                    <a:pt x="4124" y="2293"/>
                    <a:pt x="4124" y="2293"/>
                    <a:pt x="4124" y="2293"/>
                  </a:cubicBezTo>
                  <a:cubicBezTo>
                    <a:pt x="4124" y="2293"/>
                    <a:pt x="4124" y="2293"/>
                    <a:pt x="4124" y="2293"/>
                  </a:cubicBezTo>
                  <a:cubicBezTo>
                    <a:pt x="4124" y="2129"/>
                    <a:pt x="4124" y="2129"/>
                    <a:pt x="4124" y="2129"/>
                  </a:cubicBezTo>
                  <a:cubicBezTo>
                    <a:pt x="4114" y="2129"/>
                    <a:pt x="4114" y="2129"/>
                    <a:pt x="4114" y="2129"/>
                  </a:cubicBezTo>
                  <a:cubicBezTo>
                    <a:pt x="4134" y="2006"/>
                    <a:pt x="4145" y="1863"/>
                    <a:pt x="4134" y="1720"/>
                  </a:cubicBezTo>
                  <a:cubicBezTo>
                    <a:pt x="4124" y="1617"/>
                    <a:pt x="4114" y="1515"/>
                    <a:pt x="4104" y="1413"/>
                  </a:cubicBezTo>
                  <a:cubicBezTo>
                    <a:pt x="4124" y="1331"/>
                    <a:pt x="4145" y="1249"/>
                    <a:pt x="4134" y="1187"/>
                  </a:cubicBezTo>
                  <a:cubicBezTo>
                    <a:pt x="4134" y="1147"/>
                    <a:pt x="4134" y="112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134" y="1106"/>
                    <a:pt x="4134" y="1106"/>
                    <a:pt x="4134" y="1106"/>
                  </a:cubicBezTo>
                  <a:cubicBezTo>
                    <a:pt x="4217" y="1187"/>
                    <a:pt x="4309" y="1331"/>
                    <a:pt x="4319" y="1413"/>
                  </a:cubicBezTo>
                  <a:cubicBezTo>
                    <a:pt x="4319" y="1413"/>
                    <a:pt x="4319" y="1413"/>
                    <a:pt x="4319" y="1413"/>
                  </a:cubicBezTo>
                  <a:cubicBezTo>
                    <a:pt x="4330" y="1413"/>
                    <a:pt x="4319" y="860"/>
                    <a:pt x="4186" y="594"/>
                  </a:cubicBezTo>
                  <a:cubicBezTo>
                    <a:pt x="4063" y="164"/>
                    <a:pt x="3806" y="0"/>
                    <a:pt x="3528" y="0"/>
                  </a:cubicBezTo>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888" name="Shape 2888"/>
            <p:cNvSpPr/>
            <p:nvPr/>
          </p:nvSpPr>
          <p:spPr>
            <a:xfrm>
              <a:off x="452292" y="3391259"/>
              <a:ext cx="5277992" cy="67284"/>
            </a:xfrm>
            <a:custGeom>
              <a:avLst/>
              <a:gdLst/>
              <a:ahLst/>
              <a:cxnLst>
                <a:cxn ang="0">
                  <a:pos x="wd2" y="hd2"/>
                </a:cxn>
                <a:cxn ang="5400000">
                  <a:pos x="wd2" y="hd2"/>
                </a:cxn>
                <a:cxn ang="10800000">
                  <a:pos x="wd2" y="hd2"/>
                </a:cxn>
                <a:cxn ang="16200000">
                  <a:pos x="wd2" y="hd2"/>
                </a:cxn>
              </a:cxnLst>
              <a:rect l="0" t="0" r="r" b="b"/>
              <a:pathLst>
                <a:path w="21600" h="21600" extrusionOk="0">
                  <a:moveTo>
                    <a:pt x="10771" y="19800"/>
                  </a:moveTo>
                  <a:cubicBezTo>
                    <a:pt x="10748" y="20700"/>
                    <a:pt x="10724" y="21600"/>
                    <a:pt x="10713" y="21600"/>
                  </a:cubicBezTo>
                  <a:cubicBezTo>
                    <a:pt x="10713" y="21600"/>
                    <a:pt x="10701" y="21600"/>
                    <a:pt x="10701" y="21600"/>
                  </a:cubicBezTo>
                  <a:cubicBezTo>
                    <a:pt x="10852" y="21600"/>
                    <a:pt x="10852" y="21600"/>
                    <a:pt x="10852" y="21600"/>
                  </a:cubicBezTo>
                  <a:cubicBezTo>
                    <a:pt x="10829" y="21600"/>
                    <a:pt x="10806" y="20700"/>
                    <a:pt x="10771" y="19800"/>
                  </a:cubicBezTo>
                  <a:moveTo>
                    <a:pt x="21600" y="19800"/>
                  </a:moveTo>
                  <a:cubicBezTo>
                    <a:pt x="21553" y="20700"/>
                    <a:pt x="21495" y="20700"/>
                    <a:pt x="21426" y="21600"/>
                  </a:cubicBezTo>
                  <a:cubicBezTo>
                    <a:pt x="21600" y="21600"/>
                    <a:pt x="21600" y="21600"/>
                    <a:pt x="21600" y="21600"/>
                  </a:cubicBezTo>
                  <a:cubicBezTo>
                    <a:pt x="21600" y="19800"/>
                    <a:pt x="21600" y="19800"/>
                    <a:pt x="21600" y="19800"/>
                  </a:cubicBezTo>
                  <a:moveTo>
                    <a:pt x="4350" y="18000"/>
                  </a:moveTo>
                  <a:cubicBezTo>
                    <a:pt x="4350" y="21600"/>
                    <a:pt x="4350" y="21600"/>
                    <a:pt x="4350" y="21600"/>
                  </a:cubicBezTo>
                  <a:cubicBezTo>
                    <a:pt x="4560" y="21600"/>
                    <a:pt x="4560" y="21600"/>
                    <a:pt x="4560" y="21600"/>
                  </a:cubicBezTo>
                  <a:cubicBezTo>
                    <a:pt x="4490" y="20700"/>
                    <a:pt x="4408" y="19800"/>
                    <a:pt x="4350" y="18000"/>
                  </a:cubicBezTo>
                  <a:moveTo>
                    <a:pt x="20844" y="15300"/>
                  </a:moveTo>
                  <a:cubicBezTo>
                    <a:pt x="20844" y="21600"/>
                    <a:pt x="20844" y="21600"/>
                    <a:pt x="20844" y="21600"/>
                  </a:cubicBezTo>
                  <a:cubicBezTo>
                    <a:pt x="21100" y="21600"/>
                    <a:pt x="21100" y="21600"/>
                    <a:pt x="21100" y="21600"/>
                  </a:cubicBezTo>
                  <a:cubicBezTo>
                    <a:pt x="20995" y="20700"/>
                    <a:pt x="20902" y="18900"/>
                    <a:pt x="20844" y="15300"/>
                  </a:cubicBezTo>
                  <a:moveTo>
                    <a:pt x="314" y="11700"/>
                  </a:moveTo>
                  <a:cubicBezTo>
                    <a:pt x="209" y="11700"/>
                    <a:pt x="105" y="11700"/>
                    <a:pt x="0" y="12600"/>
                  </a:cubicBezTo>
                  <a:cubicBezTo>
                    <a:pt x="23" y="18000"/>
                    <a:pt x="81" y="21600"/>
                    <a:pt x="151" y="21600"/>
                  </a:cubicBezTo>
                  <a:cubicBezTo>
                    <a:pt x="233" y="21600"/>
                    <a:pt x="291" y="17100"/>
                    <a:pt x="314" y="11700"/>
                  </a:cubicBezTo>
                  <a:moveTo>
                    <a:pt x="1640" y="9000"/>
                  </a:moveTo>
                  <a:cubicBezTo>
                    <a:pt x="1512" y="9000"/>
                    <a:pt x="1407" y="9000"/>
                    <a:pt x="1291" y="9900"/>
                  </a:cubicBezTo>
                  <a:cubicBezTo>
                    <a:pt x="1314" y="16200"/>
                    <a:pt x="1384" y="21600"/>
                    <a:pt x="1466" y="21600"/>
                  </a:cubicBezTo>
                  <a:cubicBezTo>
                    <a:pt x="1547" y="21600"/>
                    <a:pt x="1617" y="16200"/>
                    <a:pt x="1640" y="9000"/>
                  </a:cubicBezTo>
                  <a:moveTo>
                    <a:pt x="2943" y="7200"/>
                  </a:moveTo>
                  <a:cubicBezTo>
                    <a:pt x="2826" y="7200"/>
                    <a:pt x="2710" y="7200"/>
                    <a:pt x="2594" y="7200"/>
                  </a:cubicBezTo>
                  <a:cubicBezTo>
                    <a:pt x="2605" y="15300"/>
                    <a:pt x="2675" y="21600"/>
                    <a:pt x="2768" y="21600"/>
                  </a:cubicBezTo>
                  <a:cubicBezTo>
                    <a:pt x="2861" y="21600"/>
                    <a:pt x="2931" y="15300"/>
                    <a:pt x="2943" y="7200"/>
                  </a:cubicBezTo>
                  <a:moveTo>
                    <a:pt x="10108" y="6300"/>
                  </a:moveTo>
                  <a:cubicBezTo>
                    <a:pt x="10108" y="6300"/>
                    <a:pt x="10108" y="6300"/>
                    <a:pt x="10108" y="6300"/>
                  </a:cubicBezTo>
                  <a:cubicBezTo>
                    <a:pt x="10108" y="6300"/>
                    <a:pt x="10108" y="6300"/>
                    <a:pt x="10108" y="6300"/>
                  </a:cubicBezTo>
                  <a:cubicBezTo>
                    <a:pt x="10108" y="6300"/>
                    <a:pt x="10108" y="6300"/>
                    <a:pt x="10108" y="6300"/>
                  </a:cubicBezTo>
                  <a:cubicBezTo>
                    <a:pt x="10108" y="6300"/>
                    <a:pt x="10108" y="7200"/>
                    <a:pt x="10096" y="8100"/>
                  </a:cubicBezTo>
                  <a:cubicBezTo>
                    <a:pt x="10096" y="10800"/>
                    <a:pt x="10108" y="18900"/>
                    <a:pt x="10108" y="21600"/>
                  </a:cubicBezTo>
                  <a:cubicBezTo>
                    <a:pt x="10457" y="21600"/>
                    <a:pt x="10457" y="21600"/>
                    <a:pt x="10457" y="21600"/>
                  </a:cubicBezTo>
                  <a:cubicBezTo>
                    <a:pt x="10457" y="21600"/>
                    <a:pt x="10457" y="21600"/>
                    <a:pt x="10457" y="21600"/>
                  </a:cubicBezTo>
                  <a:cubicBezTo>
                    <a:pt x="10410" y="21600"/>
                    <a:pt x="10341" y="21600"/>
                    <a:pt x="10341" y="21600"/>
                  </a:cubicBezTo>
                  <a:cubicBezTo>
                    <a:pt x="10341" y="18000"/>
                    <a:pt x="10341" y="18000"/>
                    <a:pt x="10341" y="18000"/>
                  </a:cubicBezTo>
                  <a:cubicBezTo>
                    <a:pt x="10166" y="7200"/>
                    <a:pt x="10166" y="7200"/>
                    <a:pt x="10166" y="7200"/>
                  </a:cubicBezTo>
                  <a:cubicBezTo>
                    <a:pt x="10154" y="7200"/>
                    <a:pt x="10131" y="6300"/>
                    <a:pt x="10108" y="6300"/>
                  </a:cubicBezTo>
                  <a:moveTo>
                    <a:pt x="9910" y="900"/>
                  </a:moveTo>
                  <a:cubicBezTo>
                    <a:pt x="8445" y="1800"/>
                    <a:pt x="7072" y="2700"/>
                    <a:pt x="5816" y="3600"/>
                  </a:cubicBezTo>
                  <a:cubicBezTo>
                    <a:pt x="5816" y="8100"/>
                    <a:pt x="5816" y="8100"/>
                    <a:pt x="5816" y="8100"/>
                  </a:cubicBezTo>
                  <a:cubicBezTo>
                    <a:pt x="5816" y="8100"/>
                    <a:pt x="5525" y="15300"/>
                    <a:pt x="5211" y="18900"/>
                  </a:cubicBezTo>
                  <a:cubicBezTo>
                    <a:pt x="5176" y="18900"/>
                    <a:pt x="5060" y="20700"/>
                    <a:pt x="4920" y="21600"/>
                  </a:cubicBezTo>
                  <a:cubicBezTo>
                    <a:pt x="9945" y="21600"/>
                    <a:pt x="9945" y="21600"/>
                    <a:pt x="9945" y="21600"/>
                  </a:cubicBezTo>
                  <a:cubicBezTo>
                    <a:pt x="9945" y="4500"/>
                    <a:pt x="9945" y="4500"/>
                    <a:pt x="9945" y="4500"/>
                  </a:cubicBezTo>
                  <a:cubicBezTo>
                    <a:pt x="9922" y="4500"/>
                    <a:pt x="9922" y="2700"/>
                    <a:pt x="9910" y="900"/>
                  </a:cubicBezTo>
                  <a:moveTo>
                    <a:pt x="15168" y="0"/>
                  </a:moveTo>
                  <a:cubicBezTo>
                    <a:pt x="13714" y="0"/>
                    <a:pt x="12295" y="0"/>
                    <a:pt x="10957" y="900"/>
                  </a:cubicBezTo>
                  <a:cubicBezTo>
                    <a:pt x="11038" y="6300"/>
                    <a:pt x="11155" y="10800"/>
                    <a:pt x="11294" y="13500"/>
                  </a:cubicBezTo>
                  <a:cubicBezTo>
                    <a:pt x="11329" y="14400"/>
                    <a:pt x="11178" y="21600"/>
                    <a:pt x="11108" y="21600"/>
                  </a:cubicBezTo>
                  <a:cubicBezTo>
                    <a:pt x="11108" y="21600"/>
                    <a:pt x="11097" y="21600"/>
                    <a:pt x="11097" y="21600"/>
                  </a:cubicBezTo>
                  <a:cubicBezTo>
                    <a:pt x="20344" y="21600"/>
                    <a:pt x="20344" y="21600"/>
                    <a:pt x="20344" y="21600"/>
                  </a:cubicBezTo>
                  <a:cubicBezTo>
                    <a:pt x="20344" y="18900"/>
                    <a:pt x="20344" y="9900"/>
                    <a:pt x="20344" y="900"/>
                  </a:cubicBezTo>
                  <a:cubicBezTo>
                    <a:pt x="18715" y="900"/>
                    <a:pt x="16971" y="0"/>
                    <a:pt x="15168" y="0"/>
                  </a:cubicBezTo>
                </a:path>
              </a:pathLst>
            </a:custGeom>
            <a:solidFill>
              <a:srgbClr val="8D9BCC"/>
            </a:solidFill>
            <a:ln w="12700" cap="flat">
              <a:noFill/>
              <a:miter lim="400000"/>
            </a:ln>
            <a:effectLst/>
          </p:spPr>
          <p:txBody>
            <a:bodyPr wrap="square" lIns="45719" tIns="45719" rIns="45719" bIns="45719" numCol="1" anchor="t">
              <a:noAutofit/>
            </a:bodyPr>
            <a:lstStyle/>
            <a:p>
              <a:endParaRPr>
                <a:ea typeface="+mj-ea"/>
              </a:endParaRPr>
            </a:p>
          </p:txBody>
        </p:sp>
        <p:sp>
          <p:nvSpPr>
            <p:cNvPr id="2889" name="Shape 2889"/>
            <p:cNvSpPr/>
            <p:nvPr/>
          </p:nvSpPr>
          <p:spPr>
            <a:xfrm>
              <a:off x="1343795" y="3277251"/>
              <a:ext cx="529722" cy="181292"/>
            </a:xfrm>
            <a:custGeom>
              <a:avLst/>
              <a:gdLst/>
              <a:ahLst/>
              <a:cxnLst>
                <a:cxn ang="0">
                  <a:pos x="wd2" y="hd2"/>
                </a:cxn>
                <a:cxn ang="5400000">
                  <a:pos x="wd2" y="hd2"/>
                </a:cxn>
                <a:cxn ang="10800000">
                  <a:pos x="wd2" y="hd2"/>
                </a:cxn>
                <a:cxn ang="16200000">
                  <a:pos x="wd2" y="hd2"/>
                </a:cxn>
              </a:cxnLst>
              <a:rect l="0" t="0" r="r" b="b"/>
              <a:pathLst>
                <a:path w="21257" h="21600" extrusionOk="0">
                  <a:moveTo>
                    <a:pt x="9143" y="0"/>
                  </a:moveTo>
                  <a:cubicBezTo>
                    <a:pt x="8114" y="0"/>
                    <a:pt x="0" y="3038"/>
                    <a:pt x="0" y="3038"/>
                  </a:cubicBezTo>
                  <a:cubicBezTo>
                    <a:pt x="0" y="3375"/>
                    <a:pt x="0" y="7425"/>
                    <a:pt x="0" y="11475"/>
                  </a:cubicBezTo>
                  <a:cubicBezTo>
                    <a:pt x="6857" y="12150"/>
                    <a:pt x="6857" y="12150"/>
                    <a:pt x="6857" y="12150"/>
                  </a:cubicBezTo>
                  <a:cubicBezTo>
                    <a:pt x="6857" y="20250"/>
                    <a:pt x="6857" y="20250"/>
                    <a:pt x="6857" y="20250"/>
                  </a:cubicBezTo>
                  <a:cubicBezTo>
                    <a:pt x="7429" y="20925"/>
                    <a:pt x="8229" y="21262"/>
                    <a:pt x="8914" y="21600"/>
                  </a:cubicBezTo>
                  <a:cubicBezTo>
                    <a:pt x="12457" y="21600"/>
                    <a:pt x="12457" y="21600"/>
                    <a:pt x="12457" y="21600"/>
                  </a:cubicBezTo>
                  <a:cubicBezTo>
                    <a:pt x="13829" y="21262"/>
                    <a:pt x="14971" y="20588"/>
                    <a:pt x="15314" y="20588"/>
                  </a:cubicBezTo>
                  <a:cubicBezTo>
                    <a:pt x="18400" y="19238"/>
                    <a:pt x="21257" y="16537"/>
                    <a:pt x="21257" y="16537"/>
                  </a:cubicBezTo>
                  <a:cubicBezTo>
                    <a:pt x="21257" y="14850"/>
                    <a:pt x="21257" y="14850"/>
                    <a:pt x="21257" y="14850"/>
                  </a:cubicBezTo>
                  <a:cubicBezTo>
                    <a:pt x="21143" y="14175"/>
                    <a:pt x="21143" y="14175"/>
                    <a:pt x="21143" y="14175"/>
                  </a:cubicBezTo>
                  <a:cubicBezTo>
                    <a:pt x="21143" y="14175"/>
                    <a:pt x="21600" y="11475"/>
                    <a:pt x="20571" y="11475"/>
                  </a:cubicBezTo>
                  <a:cubicBezTo>
                    <a:pt x="13143" y="10463"/>
                    <a:pt x="9714" y="6075"/>
                    <a:pt x="9371" y="0"/>
                  </a:cubicBezTo>
                  <a:cubicBezTo>
                    <a:pt x="9371" y="0"/>
                    <a:pt x="9257" y="0"/>
                    <a:pt x="9143" y="0"/>
                  </a:cubicBezTo>
                </a:path>
              </a:pathLst>
            </a:custGeom>
            <a:solidFill>
              <a:srgbClr val="232224"/>
            </a:solidFill>
            <a:ln w="12700" cap="flat">
              <a:noFill/>
              <a:miter lim="400000"/>
            </a:ln>
            <a:effectLst/>
          </p:spPr>
          <p:txBody>
            <a:bodyPr wrap="square" lIns="45719" tIns="45719" rIns="45719" bIns="45719" numCol="1" anchor="t">
              <a:noAutofit/>
            </a:bodyPr>
            <a:lstStyle/>
            <a:p>
              <a:endParaRPr>
                <a:ea typeface="+mj-ea"/>
              </a:endParaRPr>
            </a:p>
          </p:txBody>
        </p:sp>
        <p:sp>
          <p:nvSpPr>
            <p:cNvPr id="2890" name="Shape 2890"/>
            <p:cNvSpPr/>
            <p:nvPr/>
          </p:nvSpPr>
          <p:spPr>
            <a:xfrm>
              <a:off x="2864309" y="3316500"/>
              <a:ext cx="219504" cy="142043"/>
            </a:xfrm>
            <a:custGeom>
              <a:avLst/>
              <a:gdLst/>
              <a:ahLst/>
              <a:cxnLst>
                <a:cxn ang="0">
                  <a:pos x="wd2" y="hd2"/>
                </a:cxn>
                <a:cxn ang="5400000">
                  <a:pos x="wd2" y="hd2"/>
                </a:cxn>
                <a:cxn ang="10800000">
                  <a:pos x="wd2" y="hd2"/>
                </a:cxn>
                <a:cxn ang="16200000">
                  <a:pos x="wd2" y="hd2"/>
                </a:cxn>
              </a:cxnLst>
              <a:rect l="0" t="0" r="r" b="b"/>
              <a:pathLst>
                <a:path w="20458" h="21600" extrusionOk="0">
                  <a:moveTo>
                    <a:pt x="14399" y="14256"/>
                  </a:moveTo>
                  <a:cubicBezTo>
                    <a:pt x="14399" y="14688"/>
                    <a:pt x="14136" y="15120"/>
                    <a:pt x="14136" y="15120"/>
                  </a:cubicBezTo>
                  <a:cubicBezTo>
                    <a:pt x="13873" y="17280"/>
                    <a:pt x="14399" y="21600"/>
                    <a:pt x="14136" y="21600"/>
                  </a:cubicBezTo>
                  <a:cubicBezTo>
                    <a:pt x="14136" y="21600"/>
                    <a:pt x="13873" y="21600"/>
                    <a:pt x="13346" y="21600"/>
                  </a:cubicBezTo>
                  <a:cubicBezTo>
                    <a:pt x="13346" y="21600"/>
                    <a:pt x="13346" y="21600"/>
                    <a:pt x="13346" y="21600"/>
                  </a:cubicBezTo>
                  <a:cubicBezTo>
                    <a:pt x="18878" y="21600"/>
                    <a:pt x="18878" y="21600"/>
                    <a:pt x="18878" y="21600"/>
                  </a:cubicBezTo>
                  <a:cubicBezTo>
                    <a:pt x="18878" y="21600"/>
                    <a:pt x="19141" y="21600"/>
                    <a:pt x="19141" y="21600"/>
                  </a:cubicBezTo>
                  <a:cubicBezTo>
                    <a:pt x="19404" y="21600"/>
                    <a:pt x="19931" y="21168"/>
                    <a:pt x="20458" y="20736"/>
                  </a:cubicBezTo>
                  <a:cubicBezTo>
                    <a:pt x="20458" y="20736"/>
                    <a:pt x="20458" y="20736"/>
                    <a:pt x="20195" y="20736"/>
                  </a:cubicBezTo>
                  <a:cubicBezTo>
                    <a:pt x="15717" y="14688"/>
                    <a:pt x="15717" y="14688"/>
                    <a:pt x="15717" y="14688"/>
                  </a:cubicBezTo>
                  <a:cubicBezTo>
                    <a:pt x="15453" y="14688"/>
                    <a:pt x="14926" y="14256"/>
                    <a:pt x="14399" y="14256"/>
                  </a:cubicBezTo>
                  <a:moveTo>
                    <a:pt x="8341" y="0"/>
                  </a:moveTo>
                  <a:cubicBezTo>
                    <a:pt x="8341" y="0"/>
                    <a:pt x="9131" y="5616"/>
                    <a:pt x="7551" y="6912"/>
                  </a:cubicBezTo>
                  <a:cubicBezTo>
                    <a:pt x="7287" y="6912"/>
                    <a:pt x="7024" y="6912"/>
                    <a:pt x="7024" y="6912"/>
                  </a:cubicBezTo>
                  <a:cubicBezTo>
                    <a:pt x="4390" y="6912"/>
                    <a:pt x="4653" y="0"/>
                    <a:pt x="1229" y="0"/>
                  </a:cubicBezTo>
                  <a:cubicBezTo>
                    <a:pt x="1229" y="0"/>
                    <a:pt x="-1142" y="7776"/>
                    <a:pt x="702" y="11232"/>
                  </a:cubicBezTo>
                  <a:cubicBezTo>
                    <a:pt x="702" y="11664"/>
                    <a:pt x="702" y="11664"/>
                    <a:pt x="965" y="11664"/>
                  </a:cubicBezTo>
                  <a:cubicBezTo>
                    <a:pt x="1229" y="12528"/>
                    <a:pt x="1229" y="13392"/>
                    <a:pt x="1756" y="13392"/>
                  </a:cubicBezTo>
                  <a:cubicBezTo>
                    <a:pt x="1756" y="21600"/>
                    <a:pt x="1756" y="21600"/>
                    <a:pt x="1756" y="21600"/>
                  </a:cubicBezTo>
                  <a:cubicBezTo>
                    <a:pt x="5443" y="21600"/>
                    <a:pt x="5443" y="21600"/>
                    <a:pt x="5443" y="21600"/>
                  </a:cubicBezTo>
                  <a:cubicBezTo>
                    <a:pt x="5443" y="20304"/>
                    <a:pt x="5180" y="16416"/>
                    <a:pt x="5180" y="15120"/>
                  </a:cubicBezTo>
                  <a:cubicBezTo>
                    <a:pt x="5443" y="14688"/>
                    <a:pt x="5443" y="14256"/>
                    <a:pt x="5443" y="14256"/>
                  </a:cubicBezTo>
                  <a:cubicBezTo>
                    <a:pt x="5443" y="14256"/>
                    <a:pt x="5443" y="14256"/>
                    <a:pt x="5443" y="14256"/>
                  </a:cubicBezTo>
                  <a:cubicBezTo>
                    <a:pt x="5443" y="14256"/>
                    <a:pt x="5443" y="14256"/>
                    <a:pt x="5443" y="14256"/>
                  </a:cubicBezTo>
                  <a:cubicBezTo>
                    <a:pt x="5443" y="14256"/>
                    <a:pt x="5443" y="14256"/>
                    <a:pt x="5443" y="14256"/>
                  </a:cubicBezTo>
                  <a:cubicBezTo>
                    <a:pt x="5970" y="14256"/>
                    <a:pt x="6497" y="14688"/>
                    <a:pt x="6760" y="14688"/>
                  </a:cubicBezTo>
                  <a:cubicBezTo>
                    <a:pt x="10712" y="19872"/>
                    <a:pt x="10712" y="19872"/>
                    <a:pt x="10712" y="19872"/>
                  </a:cubicBezTo>
                  <a:cubicBezTo>
                    <a:pt x="10712" y="13392"/>
                    <a:pt x="10712" y="13392"/>
                    <a:pt x="10712" y="13392"/>
                  </a:cubicBezTo>
                  <a:cubicBezTo>
                    <a:pt x="9921" y="13392"/>
                    <a:pt x="9395" y="12960"/>
                    <a:pt x="8868" y="12960"/>
                  </a:cubicBezTo>
                  <a:cubicBezTo>
                    <a:pt x="7551" y="10368"/>
                    <a:pt x="8604" y="5184"/>
                    <a:pt x="9658" y="2160"/>
                  </a:cubicBezTo>
                  <a:cubicBezTo>
                    <a:pt x="9131" y="1296"/>
                    <a:pt x="8868" y="432"/>
                    <a:pt x="8341" y="0"/>
                  </a:cubicBezTo>
                  <a:cubicBezTo>
                    <a:pt x="8341" y="0"/>
                    <a:pt x="8341" y="0"/>
                    <a:pt x="8341" y="0"/>
                  </a:cubicBezTo>
                </a:path>
              </a:pathLst>
            </a:custGeom>
            <a:solidFill>
              <a:srgbClr val="211D1F"/>
            </a:solidFill>
            <a:ln w="12700" cap="flat">
              <a:noFill/>
              <a:miter lim="400000"/>
            </a:ln>
            <a:effectLst/>
          </p:spPr>
          <p:txBody>
            <a:bodyPr wrap="square" lIns="45719" tIns="45719" rIns="45719" bIns="45719" numCol="1" anchor="t">
              <a:noAutofit/>
            </a:bodyPr>
            <a:lstStyle/>
            <a:p>
              <a:endParaRPr>
                <a:ea typeface="+mj-ea"/>
              </a:endParaRPr>
            </a:p>
          </p:txBody>
        </p:sp>
        <p:sp>
          <p:nvSpPr>
            <p:cNvPr id="2891" name="Shape 2891"/>
            <p:cNvSpPr/>
            <p:nvPr/>
          </p:nvSpPr>
          <p:spPr>
            <a:xfrm>
              <a:off x="2953061" y="3316500"/>
              <a:ext cx="259946" cy="142043"/>
            </a:xfrm>
            <a:custGeom>
              <a:avLst/>
              <a:gdLst/>
              <a:ahLst/>
              <a:cxnLst>
                <a:cxn ang="0">
                  <a:pos x="wd2" y="hd2"/>
                </a:cxn>
                <a:cxn ang="5400000">
                  <a:pos x="wd2" y="hd2"/>
                </a:cxn>
                <a:cxn ang="10800000">
                  <a:pos x="wd2" y="hd2"/>
                </a:cxn>
                <a:cxn ang="16200000">
                  <a:pos x="wd2" y="hd2"/>
                </a:cxn>
              </a:cxnLst>
              <a:rect l="0" t="0" r="r" b="b"/>
              <a:pathLst>
                <a:path w="20437" h="21600" extrusionOk="0">
                  <a:moveTo>
                    <a:pt x="1633" y="0"/>
                  </a:moveTo>
                  <a:cubicBezTo>
                    <a:pt x="1633" y="0"/>
                    <a:pt x="1410" y="864"/>
                    <a:pt x="1187" y="2160"/>
                  </a:cubicBezTo>
                  <a:cubicBezTo>
                    <a:pt x="297" y="5184"/>
                    <a:pt x="-594" y="10368"/>
                    <a:pt x="519" y="12960"/>
                  </a:cubicBezTo>
                  <a:cubicBezTo>
                    <a:pt x="965" y="12960"/>
                    <a:pt x="1410" y="13392"/>
                    <a:pt x="2078" y="13392"/>
                  </a:cubicBezTo>
                  <a:cubicBezTo>
                    <a:pt x="2078" y="19872"/>
                    <a:pt x="2078" y="19872"/>
                    <a:pt x="2078" y="19872"/>
                  </a:cubicBezTo>
                  <a:cubicBezTo>
                    <a:pt x="2078" y="21600"/>
                    <a:pt x="2078" y="21600"/>
                    <a:pt x="2078" y="21600"/>
                  </a:cubicBezTo>
                  <a:cubicBezTo>
                    <a:pt x="2078" y="21600"/>
                    <a:pt x="3414" y="21600"/>
                    <a:pt x="4305" y="21600"/>
                  </a:cubicBezTo>
                  <a:cubicBezTo>
                    <a:pt x="4750" y="21600"/>
                    <a:pt x="4973" y="21600"/>
                    <a:pt x="4973" y="21600"/>
                  </a:cubicBezTo>
                  <a:cubicBezTo>
                    <a:pt x="5196" y="21600"/>
                    <a:pt x="4750" y="17280"/>
                    <a:pt x="4973" y="15120"/>
                  </a:cubicBezTo>
                  <a:cubicBezTo>
                    <a:pt x="4973" y="15120"/>
                    <a:pt x="5196" y="14688"/>
                    <a:pt x="5196" y="14256"/>
                  </a:cubicBezTo>
                  <a:cubicBezTo>
                    <a:pt x="5641" y="14256"/>
                    <a:pt x="6086" y="14688"/>
                    <a:pt x="6309" y="14688"/>
                  </a:cubicBezTo>
                  <a:cubicBezTo>
                    <a:pt x="10095" y="20736"/>
                    <a:pt x="10095" y="20736"/>
                    <a:pt x="10095" y="20736"/>
                  </a:cubicBezTo>
                  <a:cubicBezTo>
                    <a:pt x="10317" y="20736"/>
                    <a:pt x="10317" y="20736"/>
                    <a:pt x="10317" y="20736"/>
                  </a:cubicBezTo>
                  <a:cubicBezTo>
                    <a:pt x="10985" y="21168"/>
                    <a:pt x="11431" y="21600"/>
                    <a:pt x="11876" y="21600"/>
                  </a:cubicBezTo>
                  <a:cubicBezTo>
                    <a:pt x="16552" y="21600"/>
                    <a:pt x="16552" y="21600"/>
                    <a:pt x="16552" y="21600"/>
                  </a:cubicBezTo>
                  <a:cubicBezTo>
                    <a:pt x="16552" y="21600"/>
                    <a:pt x="16775" y="21600"/>
                    <a:pt x="16775" y="21600"/>
                  </a:cubicBezTo>
                  <a:cubicBezTo>
                    <a:pt x="18111" y="21600"/>
                    <a:pt x="21006" y="18144"/>
                    <a:pt x="20338" y="17712"/>
                  </a:cubicBezTo>
                  <a:cubicBezTo>
                    <a:pt x="17666" y="16416"/>
                    <a:pt x="15439" y="14256"/>
                    <a:pt x="13880" y="11664"/>
                  </a:cubicBezTo>
                  <a:cubicBezTo>
                    <a:pt x="11208" y="7776"/>
                    <a:pt x="9427" y="3456"/>
                    <a:pt x="8313" y="432"/>
                  </a:cubicBezTo>
                  <a:cubicBezTo>
                    <a:pt x="8313" y="432"/>
                    <a:pt x="8313" y="432"/>
                    <a:pt x="8313" y="432"/>
                  </a:cubicBezTo>
                  <a:cubicBezTo>
                    <a:pt x="8313" y="432"/>
                    <a:pt x="8981" y="5616"/>
                    <a:pt x="7422" y="6912"/>
                  </a:cubicBezTo>
                  <a:cubicBezTo>
                    <a:pt x="7200" y="6912"/>
                    <a:pt x="7200" y="6912"/>
                    <a:pt x="6977" y="6912"/>
                  </a:cubicBezTo>
                  <a:cubicBezTo>
                    <a:pt x="4973" y="6912"/>
                    <a:pt x="4528" y="0"/>
                    <a:pt x="1633" y="0"/>
                  </a:cubicBezTo>
                </a:path>
              </a:pathLst>
            </a:custGeom>
            <a:solidFill>
              <a:srgbClr val="2A2525"/>
            </a:solidFill>
            <a:ln w="12700" cap="flat">
              <a:noFill/>
              <a:miter lim="400000"/>
            </a:ln>
            <a:effectLst/>
          </p:spPr>
          <p:txBody>
            <a:bodyPr wrap="square" lIns="45719" tIns="45719" rIns="45719" bIns="45719" numCol="1" anchor="t">
              <a:noAutofit/>
            </a:bodyPr>
            <a:lstStyle/>
            <a:p>
              <a:endParaRPr>
                <a:ea typeface="+mj-ea"/>
              </a:endParaRPr>
            </a:p>
          </p:txBody>
        </p:sp>
        <p:sp>
          <p:nvSpPr>
            <p:cNvPr id="2892" name="Shape 2892"/>
            <p:cNvSpPr/>
            <p:nvPr/>
          </p:nvSpPr>
          <p:spPr>
            <a:xfrm>
              <a:off x="5844292" y="3305286"/>
              <a:ext cx="199982" cy="71022"/>
            </a:xfrm>
            <a:custGeom>
              <a:avLst/>
              <a:gdLst/>
              <a:ahLst/>
              <a:cxnLst>
                <a:cxn ang="0">
                  <a:pos x="wd2" y="hd2"/>
                </a:cxn>
                <a:cxn ang="5400000">
                  <a:pos x="wd2" y="hd2"/>
                </a:cxn>
                <a:cxn ang="10800000">
                  <a:pos x="wd2" y="hd2"/>
                </a:cxn>
                <a:cxn ang="16200000">
                  <a:pos x="wd2" y="hd2"/>
                </a:cxn>
              </a:cxnLst>
              <a:rect l="0" t="0" r="r" b="b"/>
              <a:pathLst>
                <a:path w="21600" h="21600" extrusionOk="0">
                  <a:moveTo>
                    <a:pt x="20674" y="0"/>
                  </a:moveTo>
                  <a:cubicBezTo>
                    <a:pt x="18206" y="0"/>
                    <a:pt x="0" y="6912"/>
                    <a:pt x="0" y="6912"/>
                  </a:cubicBezTo>
                  <a:cubicBezTo>
                    <a:pt x="309" y="7776"/>
                    <a:pt x="0" y="14688"/>
                    <a:pt x="0" y="21600"/>
                  </a:cubicBezTo>
                  <a:cubicBezTo>
                    <a:pt x="21600" y="5184"/>
                    <a:pt x="21600" y="5184"/>
                    <a:pt x="21600" y="5184"/>
                  </a:cubicBezTo>
                  <a:cubicBezTo>
                    <a:pt x="21291" y="3456"/>
                    <a:pt x="21291" y="1728"/>
                    <a:pt x="20983" y="864"/>
                  </a:cubicBezTo>
                  <a:cubicBezTo>
                    <a:pt x="20983" y="0"/>
                    <a:pt x="20983" y="0"/>
                    <a:pt x="20674" y="0"/>
                  </a:cubicBezTo>
                </a:path>
              </a:pathLst>
            </a:custGeom>
            <a:solidFill>
              <a:srgbClr val="232224"/>
            </a:solidFill>
            <a:ln w="12700" cap="flat">
              <a:noFill/>
              <a:miter lim="400000"/>
            </a:ln>
            <a:effectLst/>
          </p:spPr>
          <p:txBody>
            <a:bodyPr wrap="square" lIns="45719" tIns="45719" rIns="45719" bIns="45719" numCol="1" anchor="t">
              <a:noAutofit/>
            </a:bodyPr>
            <a:lstStyle/>
            <a:p>
              <a:endParaRPr>
                <a:ea typeface="+mj-ea"/>
              </a:endParaRPr>
            </a:p>
          </p:txBody>
        </p:sp>
        <p:sp>
          <p:nvSpPr>
            <p:cNvPr id="2893" name="Shape 2893"/>
            <p:cNvSpPr/>
            <p:nvPr/>
          </p:nvSpPr>
          <p:spPr>
            <a:xfrm>
              <a:off x="5423771" y="3305286"/>
              <a:ext cx="306513" cy="153257"/>
            </a:xfrm>
            <a:custGeom>
              <a:avLst/>
              <a:gdLst/>
              <a:ahLst/>
              <a:cxnLst>
                <a:cxn ang="0">
                  <a:pos x="wd2" y="hd2"/>
                </a:cxn>
                <a:cxn ang="5400000">
                  <a:pos x="wd2" y="hd2"/>
                </a:cxn>
                <a:cxn ang="10800000">
                  <a:pos x="wd2" y="hd2"/>
                </a:cxn>
                <a:cxn ang="16200000">
                  <a:pos x="wd2" y="hd2"/>
                </a:cxn>
              </a:cxnLst>
              <a:rect l="0" t="0" r="r" b="b"/>
              <a:pathLst>
                <a:path w="21600" h="21600" extrusionOk="0">
                  <a:moveTo>
                    <a:pt x="13600" y="0"/>
                  </a:moveTo>
                  <a:cubicBezTo>
                    <a:pt x="12000" y="0"/>
                    <a:pt x="200" y="3200"/>
                    <a:pt x="200" y="3200"/>
                  </a:cubicBezTo>
                  <a:cubicBezTo>
                    <a:pt x="200" y="3600"/>
                    <a:pt x="200" y="8000"/>
                    <a:pt x="0" y="12400"/>
                  </a:cubicBezTo>
                  <a:cubicBezTo>
                    <a:pt x="0" y="16400"/>
                    <a:pt x="0" y="20400"/>
                    <a:pt x="0" y="21600"/>
                  </a:cubicBezTo>
                  <a:cubicBezTo>
                    <a:pt x="8600" y="21600"/>
                    <a:pt x="8600" y="21600"/>
                    <a:pt x="8600" y="21600"/>
                  </a:cubicBezTo>
                  <a:cubicBezTo>
                    <a:pt x="8600" y="18800"/>
                    <a:pt x="8600" y="18800"/>
                    <a:pt x="8600" y="18800"/>
                  </a:cubicBezTo>
                  <a:cubicBezTo>
                    <a:pt x="9600" y="20400"/>
                    <a:pt x="11200" y="21200"/>
                    <a:pt x="13000" y="21600"/>
                  </a:cubicBezTo>
                  <a:cubicBezTo>
                    <a:pt x="18600" y="21600"/>
                    <a:pt x="18600" y="21600"/>
                    <a:pt x="18600" y="21600"/>
                  </a:cubicBezTo>
                  <a:cubicBezTo>
                    <a:pt x="19800" y="21200"/>
                    <a:pt x="20800" y="21200"/>
                    <a:pt x="21600" y="20800"/>
                  </a:cubicBezTo>
                  <a:cubicBezTo>
                    <a:pt x="21600" y="9600"/>
                    <a:pt x="21600" y="9600"/>
                    <a:pt x="21600" y="9600"/>
                  </a:cubicBezTo>
                  <a:cubicBezTo>
                    <a:pt x="16600" y="7600"/>
                    <a:pt x="14200" y="4400"/>
                    <a:pt x="13800" y="400"/>
                  </a:cubicBezTo>
                  <a:cubicBezTo>
                    <a:pt x="13800" y="0"/>
                    <a:pt x="13600" y="0"/>
                    <a:pt x="13600" y="0"/>
                  </a:cubicBezTo>
                </a:path>
              </a:pathLst>
            </a:custGeom>
            <a:solidFill>
              <a:srgbClr val="232224"/>
            </a:solidFill>
            <a:ln w="12700" cap="flat">
              <a:noFill/>
              <a:miter lim="400000"/>
            </a:ln>
            <a:effectLst/>
          </p:spPr>
          <p:txBody>
            <a:bodyPr wrap="square" lIns="45719" tIns="45719" rIns="45719" bIns="45719" numCol="1" anchor="t">
              <a:noAutofit/>
            </a:bodyPr>
            <a:lstStyle/>
            <a:p>
              <a:endParaRPr>
                <a:ea typeface="+mj-ea"/>
              </a:endParaRPr>
            </a:p>
          </p:txBody>
        </p:sp>
        <p:sp>
          <p:nvSpPr>
            <p:cNvPr id="2894" name="Shape 2894"/>
            <p:cNvSpPr/>
            <p:nvPr/>
          </p:nvSpPr>
          <p:spPr>
            <a:xfrm>
              <a:off x="5727028" y="-1"/>
              <a:ext cx="1590453" cy="3597783"/>
            </a:xfrm>
            <a:custGeom>
              <a:avLst/>
              <a:gdLst/>
              <a:ahLst/>
              <a:cxnLst>
                <a:cxn ang="0">
                  <a:pos x="wd2" y="hd2"/>
                </a:cxn>
                <a:cxn ang="5400000">
                  <a:pos x="wd2" y="hd2"/>
                </a:cxn>
                <a:cxn ang="10800000">
                  <a:pos x="wd2" y="hd2"/>
                </a:cxn>
                <a:cxn ang="16200000">
                  <a:pos x="wd2" y="hd2"/>
                </a:cxn>
              </a:cxnLst>
              <a:rect l="0" t="0" r="r" b="b"/>
              <a:pathLst>
                <a:path w="20746" h="21600" extrusionOk="0">
                  <a:moveTo>
                    <a:pt x="18599" y="21583"/>
                  </a:moveTo>
                  <a:cubicBezTo>
                    <a:pt x="18599" y="21600"/>
                    <a:pt x="18599" y="21600"/>
                    <a:pt x="18599" y="21600"/>
                  </a:cubicBezTo>
                  <a:cubicBezTo>
                    <a:pt x="18636" y="21600"/>
                    <a:pt x="18636" y="21600"/>
                    <a:pt x="18636" y="21600"/>
                  </a:cubicBezTo>
                  <a:cubicBezTo>
                    <a:pt x="18636" y="21600"/>
                    <a:pt x="18636" y="21600"/>
                    <a:pt x="18599" y="21583"/>
                  </a:cubicBezTo>
                  <a:moveTo>
                    <a:pt x="18340" y="8633"/>
                  </a:moveTo>
                  <a:cubicBezTo>
                    <a:pt x="18303" y="8343"/>
                    <a:pt x="18303" y="8070"/>
                    <a:pt x="18266" y="7797"/>
                  </a:cubicBezTo>
                  <a:cubicBezTo>
                    <a:pt x="18414" y="8070"/>
                    <a:pt x="18525" y="8343"/>
                    <a:pt x="18525" y="8582"/>
                  </a:cubicBezTo>
                  <a:cubicBezTo>
                    <a:pt x="18488" y="8599"/>
                    <a:pt x="18414" y="8616"/>
                    <a:pt x="18340" y="8633"/>
                  </a:cubicBezTo>
                  <a:moveTo>
                    <a:pt x="14412" y="0"/>
                  </a:moveTo>
                  <a:cubicBezTo>
                    <a:pt x="12930" y="0"/>
                    <a:pt x="11152" y="273"/>
                    <a:pt x="10448" y="802"/>
                  </a:cubicBezTo>
                  <a:cubicBezTo>
                    <a:pt x="10374" y="955"/>
                    <a:pt x="10263" y="1092"/>
                    <a:pt x="10152" y="1245"/>
                  </a:cubicBezTo>
                  <a:cubicBezTo>
                    <a:pt x="10152" y="1245"/>
                    <a:pt x="10152" y="1263"/>
                    <a:pt x="10152" y="1280"/>
                  </a:cubicBezTo>
                  <a:cubicBezTo>
                    <a:pt x="10115" y="1655"/>
                    <a:pt x="10596" y="2013"/>
                    <a:pt x="10633" y="2013"/>
                  </a:cubicBezTo>
                  <a:cubicBezTo>
                    <a:pt x="10633" y="2013"/>
                    <a:pt x="10633" y="2013"/>
                    <a:pt x="10596" y="1996"/>
                  </a:cubicBezTo>
                  <a:cubicBezTo>
                    <a:pt x="10559" y="1928"/>
                    <a:pt x="10559" y="1774"/>
                    <a:pt x="10670" y="1518"/>
                  </a:cubicBezTo>
                  <a:cubicBezTo>
                    <a:pt x="10707" y="1638"/>
                    <a:pt x="10781" y="1740"/>
                    <a:pt x="10930" y="1826"/>
                  </a:cubicBezTo>
                  <a:cubicBezTo>
                    <a:pt x="10930" y="2064"/>
                    <a:pt x="11041" y="2303"/>
                    <a:pt x="11226" y="2525"/>
                  </a:cubicBezTo>
                  <a:cubicBezTo>
                    <a:pt x="11485" y="2764"/>
                    <a:pt x="10893" y="3327"/>
                    <a:pt x="10856" y="3446"/>
                  </a:cubicBezTo>
                  <a:cubicBezTo>
                    <a:pt x="10856" y="3617"/>
                    <a:pt x="11078" y="3651"/>
                    <a:pt x="11485" y="3651"/>
                  </a:cubicBezTo>
                  <a:cubicBezTo>
                    <a:pt x="11597" y="3651"/>
                    <a:pt x="11708" y="3651"/>
                    <a:pt x="11782" y="3651"/>
                  </a:cubicBezTo>
                  <a:cubicBezTo>
                    <a:pt x="11930" y="3992"/>
                    <a:pt x="12338" y="4334"/>
                    <a:pt x="12745" y="4607"/>
                  </a:cubicBezTo>
                  <a:cubicBezTo>
                    <a:pt x="12856" y="4675"/>
                    <a:pt x="13042" y="4692"/>
                    <a:pt x="13264" y="4692"/>
                  </a:cubicBezTo>
                  <a:cubicBezTo>
                    <a:pt x="13523" y="4692"/>
                    <a:pt x="13857" y="4658"/>
                    <a:pt x="14116" y="4641"/>
                  </a:cubicBezTo>
                  <a:cubicBezTo>
                    <a:pt x="13820" y="4743"/>
                    <a:pt x="13820" y="4743"/>
                    <a:pt x="13820" y="4743"/>
                  </a:cubicBezTo>
                  <a:cubicBezTo>
                    <a:pt x="13412" y="4777"/>
                    <a:pt x="12967" y="4845"/>
                    <a:pt x="12745" y="4931"/>
                  </a:cubicBezTo>
                  <a:cubicBezTo>
                    <a:pt x="12634" y="4965"/>
                    <a:pt x="12523" y="5033"/>
                    <a:pt x="12449" y="5101"/>
                  </a:cubicBezTo>
                  <a:cubicBezTo>
                    <a:pt x="12449" y="5101"/>
                    <a:pt x="12449" y="5101"/>
                    <a:pt x="12449" y="5101"/>
                  </a:cubicBezTo>
                  <a:cubicBezTo>
                    <a:pt x="12449" y="5101"/>
                    <a:pt x="12449" y="5101"/>
                    <a:pt x="12449" y="5101"/>
                  </a:cubicBezTo>
                  <a:cubicBezTo>
                    <a:pt x="12226" y="5272"/>
                    <a:pt x="12078" y="5528"/>
                    <a:pt x="12004" y="5818"/>
                  </a:cubicBezTo>
                  <a:cubicBezTo>
                    <a:pt x="11708" y="6193"/>
                    <a:pt x="11337" y="6620"/>
                    <a:pt x="10856" y="6978"/>
                  </a:cubicBezTo>
                  <a:cubicBezTo>
                    <a:pt x="9448" y="6262"/>
                    <a:pt x="9448" y="6262"/>
                    <a:pt x="9448" y="6262"/>
                  </a:cubicBezTo>
                  <a:cubicBezTo>
                    <a:pt x="8003" y="6671"/>
                    <a:pt x="8003" y="6671"/>
                    <a:pt x="8003" y="6671"/>
                  </a:cubicBezTo>
                  <a:cubicBezTo>
                    <a:pt x="4965" y="5511"/>
                    <a:pt x="4965" y="5511"/>
                    <a:pt x="4965" y="5511"/>
                  </a:cubicBezTo>
                  <a:cubicBezTo>
                    <a:pt x="5446" y="6876"/>
                    <a:pt x="5446" y="6876"/>
                    <a:pt x="5446" y="6876"/>
                  </a:cubicBezTo>
                  <a:cubicBezTo>
                    <a:pt x="4557" y="6603"/>
                    <a:pt x="3927" y="6330"/>
                    <a:pt x="3927" y="6330"/>
                  </a:cubicBezTo>
                  <a:cubicBezTo>
                    <a:pt x="3927" y="6330"/>
                    <a:pt x="3927" y="6330"/>
                    <a:pt x="3927" y="6330"/>
                  </a:cubicBezTo>
                  <a:cubicBezTo>
                    <a:pt x="3816" y="6415"/>
                    <a:pt x="3816" y="6415"/>
                    <a:pt x="3816" y="6415"/>
                  </a:cubicBezTo>
                  <a:cubicBezTo>
                    <a:pt x="3705" y="6296"/>
                    <a:pt x="3557" y="6159"/>
                    <a:pt x="3409" y="6108"/>
                  </a:cubicBezTo>
                  <a:cubicBezTo>
                    <a:pt x="3112" y="6023"/>
                    <a:pt x="2519" y="5750"/>
                    <a:pt x="2297" y="5750"/>
                  </a:cubicBezTo>
                  <a:cubicBezTo>
                    <a:pt x="2297" y="5750"/>
                    <a:pt x="2297" y="5750"/>
                    <a:pt x="2297" y="5750"/>
                  </a:cubicBezTo>
                  <a:cubicBezTo>
                    <a:pt x="2149" y="5784"/>
                    <a:pt x="2297" y="5920"/>
                    <a:pt x="2334" y="5989"/>
                  </a:cubicBezTo>
                  <a:cubicBezTo>
                    <a:pt x="2408" y="6057"/>
                    <a:pt x="2593" y="6176"/>
                    <a:pt x="2593" y="6176"/>
                  </a:cubicBezTo>
                  <a:cubicBezTo>
                    <a:pt x="1704" y="6006"/>
                    <a:pt x="1704" y="6006"/>
                    <a:pt x="1704" y="6006"/>
                  </a:cubicBezTo>
                  <a:cubicBezTo>
                    <a:pt x="1704" y="6006"/>
                    <a:pt x="963" y="5886"/>
                    <a:pt x="815" y="5852"/>
                  </a:cubicBezTo>
                  <a:cubicBezTo>
                    <a:pt x="667" y="5818"/>
                    <a:pt x="519" y="5784"/>
                    <a:pt x="482" y="5784"/>
                  </a:cubicBezTo>
                  <a:cubicBezTo>
                    <a:pt x="482" y="5784"/>
                    <a:pt x="482" y="5784"/>
                    <a:pt x="482" y="5784"/>
                  </a:cubicBezTo>
                  <a:cubicBezTo>
                    <a:pt x="445" y="5784"/>
                    <a:pt x="408" y="5801"/>
                    <a:pt x="333" y="5869"/>
                  </a:cubicBezTo>
                  <a:cubicBezTo>
                    <a:pt x="259" y="5937"/>
                    <a:pt x="333" y="5972"/>
                    <a:pt x="333" y="5972"/>
                  </a:cubicBezTo>
                  <a:cubicBezTo>
                    <a:pt x="333" y="5972"/>
                    <a:pt x="259" y="5937"/>
                    <a:pt x="185" y="5937"/>
                  </a:cubicBezTo>
                  <a:cubicBezTo>
                    <a:pt x="148" y="5937"/>
                    <a:pt x="148" y="5955"/>
                    <a:pt x="111" y="5955"/>
                  </a:cubicBezTo>
                  <a:cubicBezTo>
                    <a:pt x="37" y="5989"/>
                    <a:pt x="0" y="6006"/>
                    <a:pt x="0" y="6074"/>
                  </a:cubicBezTo>
                  <a:cubicBezTo>
                    <a:pt x="37" y="6108"/>
                    <a:pt x="111" y="6142"/>
                    <a:pt x="185" y="6159"/>
                  </a:cubicBezTo>
                  <a:cubicBezTo>
                    <a:pt x="222" y="6159"/>
                    <a:pt x="296" y="6176"/>
                    <a:pt x="296" y="6176"/>
                  </a:cubicBezTo>
                  <a:cubicBezTo>
                    <a:pt x="296" y="6176"/>
                    <a:pt x="259" y="6176"/>
                    <a:pt x="185" y="6159"/>
                  </a:cubicBezTo>
                  <a:cubicBezTo>
                    <a:pt x="185" y="6159"/>
                    <a:pt x="148" y="6159"/>
                    <a:pt x="148" y="6159"/>
                  </a:cubicBezTo>
                  <a:cubicBezTo>
                    <a:pt x="111" y="6159"/>
                    <a:pt x="74" y="6159"/>
                    <a:pt x="74" y="6176"/>
                  </a:cubicBezTo>
                  <a:cubicBezTo>
                    <a:pt x="0" y="6227"/>
                    <a:pt x="0" y="6245"/>
                    <a:pt x="74" y="6296"/>
                  </a:cubicBezTo>
                  <a:cubicBezTo>
                    <a:pt x="111" y="6347"/>
                    <a:pt x="445" y="6415"/>
                    <a:pt x="445" y="6415"/>
                  </a:cubicBezTo>
                  <a:cubicBezTo>
                    <a:pt x="445" y="6415"/>
                    <a:pt x="408" y="6415"/>
                    <a:pt x="370" y="6415"/>
                  </a:cubicBezTo>
                  <a:cubicBezTo>
                    <a:pt x="333" y="6415"/>
                    <a:pt x="259" y="6432"/>
                    <a:pt x="259" y="6449"/>
                  </a:cubicBezTo>
                  <a:cubicBezTo>
                    <a:pt x="259" y="6500"/>
                    <a:pt x="185" y="6500"/>
                    <a:pt x="296" y="6552"/>
                  </a:cubicBezTo>
                  <a:cubicBezTo>
                    <a:pt x="408" y="6603"/>
                    <a:pt x="926" y="6722"/>
                    <a:pt x="1111" y="6756"/>
                  </a:cubicBezTo>
                  <a:cubicBezTo>
                    <a:pt x="1334" y="6791"/>
                    <a:pt x="1741" y="6893"/>
                    <a:pt x="1964" y="6944"/>
                  </a:cubicBezTo>
                  <a:cubicBezTo>
                    <a:pt x="2112" y="6995"/>
                    <a:pt x="2519" y="7029"/>
                    <a:pt x="2890" y="7046"/>
                  </a:cubicBezTo>
                  <a:cubicBezTo>
                    <a:pt x="2519" y="7268"/>
                    <a:pt x="2519" y="7268"/>
                    <a:pt x="2519" y="7268"/>
                  </a:cubicBezTo>
                  <a:cubicBezTo>
                    <a:pt x="2519" y="7473"/>
                    <a:pt x="2631" y="7473"/>
                    <a:pt x="2927" y="7558"/>
                  </a:cubicBezTo>
                  <a:cubicBezTo>
                    <a:pt x="3668" y="7780"/>
                    <a:pt x="5965" y="8428"/>
                    <a:pt x="8188" y="8667"/>
                  </a:cubicBezTo>
                  <a:cubicBezTo>
                    <a:pt x="10522" y="9879"/>
                    <a:pt x="10522" y="9879"/>
                    <a:pt x="10522" y="9879"/>
                  </a:cubicBezTo>
                  <a:cubicBezTo>
                    <a:pt x="11226" y="9674"/>
                    <a:pt x="11226" y="9674"/>
                    <a:pt x="11226" y="9674"/>
                  </a:cubicBezTo>
                  <a:cubicBezTo>
                    <a:pt x="11337" y="9691"/>
                    <a:pt x="11485" y="9708"/>
                    <a:pt x="11560" y="9708"/>
                  </a:cubicBezTo>
                  <a:cubicBezTo>
                    <a:pt x="11374" y="10749"/>
                    <a:pt x="11152" y="12045"/>
                    <a:pt x="11634" y="12336"/>
                  </a:cubicBezTo>
                  <a:cubicBezTo>
                    <a:pt x="11448" y="14775"/>
                    <a:pt x="12041" y="20133"/>
                    <a:pt x="12152" y="21412"/>
                  </a:cubicBezTo>
                  <a:cubicBezTo>
                    <a:pt x="12226" y="21446"/>
                    <a:pt x="12263" y="21464"/>
                    <a:pt x="12338" y="21481"/>
                  </a:cubicBezTo>
                  <a:cubicBezTo>
                    <a:pt x="12412" y="21429"/>
                    <a:pt x="12486" y="21378"/>
                    <a:pt x="12486" y="21327"/>
                  </a:cubicBezTo>
                  <a:cubicBezTo>
                    <a:pt x="12486" y="21327"/>
                    <a:pt x="12523" y="21327"/>
                    <a:pt x="12523" y="21327"/>
                  </a:cubicBezTo>
                  <a:cubicBezTo>
                    <a:pt x="12856" y="21327"/>
                    <a:pt x="15005" y="21464"/>
                    <a:pt x="15005" y="21464"/>
                  </a:cubicBezTo>
                  <a:cubicBezTo>
                    <a:pt x="15005" y="21464"/>
                    <a:pt x="15005" y="21481"/>
                    <a:pt x="15005" y="21498"/>
                  </a:cubicBezTo>
                  <a:cubicBezTo>
                    <a:pt x="15042" y="21498"/>
                    <a:pt x="15079" y="21498"/>
                    <a:pt x="15116" y="21498"/>
                  </a:cubicBezTo>
                  <a:cubicBezTo>
                    <a:pt x="14820" y="20679"/>
                    <a:pt x="13597" y="13683"/>
                    <a:pt x="14783" y="13683"/>
                  </a:cubicBezTo>
                  <a:cubicBezTo>
                    <a:pt x="14783" y="13683"/>
                    <a:pt x="14820" y="13683"/>
                    <a:pt x="14820" y="13683"/>
                  </a:cubicBezTo>
                  <a:cubicBezTo>
                    <a:pt x="15413" y="13769"/>
                    <a:pt x="15931" y="20133"/>
                    <a:pt x="15524" y="21481"/>
                  </a:cubicBezTo>
                  <a:cubicBezTo>
                    <a:pt x="15561" y="21481"/>
                    <a:pt x="15635" y="21481"/>
                    <a:pt x="15672" y="21481"/>
                  </a:cubicBezTo>
                  <a:cubicBezTo>
                    <a:pt x="15746" y="21481"/>
                    <a:pt x="15820" y="21481"/>
                    <a:pt x="15931" y="21481"/>
                  </a:cubicBezTo>
                  <a:cubicBezTo>
                    <a:pt x="16005" y="21446"/>
                    <a:pt x="16080" y="21395"/>
                    <a:pt x="16117" y="21327"/>
                  </a:cubicBezTo>
                  <a:cubicBezTo>
                    <a:pt x="16117" y="21327"/>
                    <a:pt x="16117" y="21327"/>
                    <a:pt x="16117" y="21327"/>
                  </a:cubicBezTo>
                  <a:cubicBezTo>
                    <a:pt x="16413" y="21327"/>
                    <a:pt x="18303" y="21446"/>
                    <a:pt x="18562" y="21464"/>
                  </a:cubicBezTo>
                  <a:cubicBezTo>
                    <a:pt x="18266" y="20252"/>
                    <a:pt x="17413" y="13479"/>
                    <a:pt x="17969" y="12779"/>
                  </a:cubicBezTo>
                  <a:cubicBezTo>
                    <a:pt x="18080" y="12626"/>
                    <a:pt x="18154" y="12455"/>
                    <a:pt x="18117" y="12267"/>
                  </a:cubicBezTo>
                  <a:cubicBezTo>
                    <a:pt x="18784" y="12165"/>
                    <a:pt x="19303" y="12063"/>
                    <a:pt x="19303" y="12063"/>
                  </a:cubicBezTo>
                  <a:cubicBezTo>
                    <a:pt x="19044" y="11500"/>
                    <a:pt x="18784" y="10732"/>
                    <a:pt x="18562" y="9896"/>
                  </a:cubicBezTo>
                  <a:cubicBezTo>
                    <a:pt x="19266" y="9810"/>
                    <a:pt x="19933" y="9674"/>
                    <a:pt x="20414" y="9469"/>
                  </a:cubicBezTo>
                  <a:cubicBezTo>
                    <a:pt x="21600" y="8957"/>
                    <a:pt x="19266" y="5920"/>
                    <a:pt x="18747" y="5170"/>
                  </a:cubicBezTo>
                  <a:cubicBezTo>
                    <a:pt x="18636" y="4863"/>
                    <a:pt x="18228" y="4709"/>
                    <a:pt x="17784" y="4658"/>
                  </a:cubicBezTo>
                  <a:cubicBezTo>
                    <a:pt x="17673" y="4555"/>
                    <a:pt x="17525" y="4487"/>
                    <a:pt x="17339" y="4453"/>
                  </a:cubicBezTo>
                  <a:cubicBezTo>
                    <a:pt x="17339" y="4453"/>
                    <a:pt x="17228" y="4470"/>
                    <a:pt x="17080" y="4487"/>
                  </a:cubicBezTo>
                  <a:cubicBezTo>
                    <a:pt x="17080" y="4487"/>
                    <a:pt x="16746" y="4163"/>
                    <a:pt x="16672" y="4061"/>
                  </a:cubicBezTo>
                  <a:cubicBezTo>
                    <a:pt x="16413" y="4146"/>
                    <a:pt x="16413" y="4146"/>
                    <a:pt x="16413" y="4146"/>
                  </a:cubicBezTo>
                  <a:cubicBezTo>
                    <a:pt x="16376" y="4044"/>
                    <a:pt x="16413" y="3958"/>
                    <a:pt x="16413" y="3873"/>
                  </a:cubicBezTo>
                  <a:cubicBezTo>
                    <a:pt x="16487" y="3839"/>
                    <a:pt x="16524" y="3805"/>
                    <a:pt x="16598" y="3719"/>
                  </a:cubicBezTo>
                  <a:cubicBezTo>
                    <a:pt x="16709" y="3600"/>
                    <a:pt x="16746" y="3600"/>
                    <a:pt x="16746" y="3600"/>
                  </a:cubicBezTo>
                  <a:cubicBezTo>
                    <a:pt x="16672" y="3890"/>
                    <a:pt x="16672" y="3890"/>
                    <a:pt x="16672" y="3890"/>
                  </a:cubicBezTo>
                  <a:cubicBezTo>
                    <a:pt x="17710" y="3395"/>
                    <a:pt x="17747" y="1280"/>
                    <a:pt x="16709" y="665"/>
                  </a:cubicBezTo>
                  <a:cubicBezTo>
                    <a:pt x="16784" y="205"/>
                    <a:pt x="15709" y="0"/>
                    <a:pt x="14412" y="0"/>
                  </a:cubicBezTo>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895" name="Shape 2895"/>
            <p:cNvSpPr/>
            <p:nvPr/>
          </p:nvSpPr>
          <p:spPr>
            <a:xfrm>
              <a:off x="6597489" y="3314631"/>
              <a:ext cx="205589" cy="50463"/>
            </a:xfrm>
            <a:custGeom>
              <a:avLst/>
              <a:gdLst/>
              <a:ahLst/>
              <a:cxnLst>
                <a:cxn ang="0">
                  <a:pos x="wd2" y="hd2"/>
                </a:cxn>
                <a:cxn ang="5400000">
                  <a:pos x="wd2" y="hd2"/>
                </a:cxn>
                <a:cxn ang="10800000">
                  <a:pos x="wd2" y="hd2"/>
                </a:cxn>
                <a:cxn ang="16200000">
                  <a:pos x="wd2" y="hd2"/>
                </a:cxn>
              </a:cxnLst>
              <a:rect l="0" t="0" r="r" b="b"/>
              <a:pathLst>
                <a:path w="21600" h="21600" extrusionOk="0">
                  <a:moveTo>
                    <a:pt x="1500" y="0"/>
                  </a:moveTo>
                  <a:cubicBezTo>
                    <a:pt x="1500" y="0"/>
                    <a:pt x="1200" y="0"/>
                    <a:pt x="1200" y="0"/>
                  </a:cubicBezTo>
                  <a:cubicBezTo>
                    <a:pt x="1200" y="3600"/>
                    <a:pt x="600" y="7200"/>
                    <a:pt x="0" y="10800"/>
                  </a:cubicBezTo>
                  <a:cubicBezTo>
                    <a:pt x="2700" y="19200"/>
                    <a:pt x="4200" y="21600"/>
                    <a:pt x="6000" y="21600"/>
                  </a:cubicBezTo>
                  <a:cubicBezTo>
                    <a:pt x="8700" y="21600"/>
                    <a:pt x="11700" y="14400"/>
                    <a:pt x="21600" y="12000"/>
                  </a:cubicBezTo>
                  <a:cubicBezTo>
                    <a:pt x="21600" y="10800"/>
                    <a:pt x="21600" y="9600"/>
                    <a:pt x="21600" y="9600"/>
                  </a:cubicBezTo>
                  <a:cubicBezTo>
                    <a:pt x="21600" y="9600"/>
                    <a:pt x="4200" y="0"/>
                    <a:pt x="1500" y="0"/>
                  </a:cubicBezTo>
                </a:path>
              </a:pathLst>
            </a:custGeom>
            <a:solidFill>
              <a:srgbClr val="1D1D1D"/>
            </a:solidFill>
            <a:ln w="12700" cap="flat">
              <a:noFill/>
              <a:miter lim="400000"/>
            </a:ln>
            <a:effectLst/>
          </p:spPr>
          <p:txBody>
            <a:bodyPr wrap="square" lIns="45719" tIns="45719" rIns="45719" bIns="45719" numCol="1" anchor="t">
              <a:noAutofit/>
            </a:bodyPr>
            <a:lstStyle/>
            <a:p>
              <a:endParaRPr>
                <a:ea typeface="+mj-ea"/>
              </a:endParaRPr>
            </a:p>
          </p:txBody>
        </p:sp>
        <p:sp>
          <p:nvSpPr>
            <p:cNvPr id="2896" name="Shape 2896"/>
            <p:cNvSpPr/>
            <p:nvPr/>
          </p:nvSpPr>
          <p:spPr>
            <a:xfrm>
              <a:off x="6874098" y="3314631"/>
              <a:ext cx="203720" cy="44856"/>
            </a:xfrm>
            <a:custGeom>
              <a:avLst/>
              <a:gdLst/>
              <a:ahLst/>
              <a:cxnLst>
                <a:cxn ang="0">
                  <a:pos x="wd2" y="hd2"/>
                </a:cxn>
                <a:cxn ang="5400000">
                  <a:pos x="wd2" y="hd2"/>
                </a:cxn>
                <a:cxn ang="10800000">
                  <a:pos x="wd2" y="hd2"/>
                </a:cxn>
                <a:cxn ang="16200000">
                  <a:pos x="wd2" y="hd2"/>
                </a:cxn>
              </a:cxnLst>
              <a:rect l="0" t="0" r="r" b="b"/>
              <a:pathLst>
                <a:path w="21600" h="21600" extrusionOk="0">
                  <a:moveTo>
                    <a:pt x="1500" y="0"/>
                  </a:moveTo>
                  <a:cubicBezTo>
                    <a:pt x="1500" y="0"/>
                    <a:pt x="1500" y="0"/>
                    <a:pt x="1500" y="0"/>
                  </a:cubicBezTo>
                  <a:cubicBezTo>
                    <a:pt x="1200" y="5400"/>
                    <a:pt x="600" y="9450"/>
                    <a:pt x="0" y="12150"/>
                  </a:cubicBezTo>
                  <a:cubicBezTo>
                    <a:pt x="3300" y="13500"/>
                    <a:pt x="6600" y="14850"/>
                    <a:pt x="9900" y="17550"/>
                  </a:cubicBezTo>
                  <a:cubicBezTo>
                    <a:pt x="14100" y="20250"/>
                    <a:pt x="18000" y="21600"/>
                    <a:pt x="21000" y="21600"/>
                  </a:cubicBezTo>
                  <a:cubicBezTo>
                    <a:pt x="21300" y="21600"/>
                    <a:pt x="21600" y="21600"/>
                    <a:pt x="21600" y="21600"/>
                  </a:cubicBezTo>
                  <a:cubicBezTo>
                    <a:pt x="21600" y="21600"/>
                    <a:pt x="21600" y="21600"/>
                    <a:pt x="21600" y="20250"/>
                  </a:cubicBezTo>
                  <a:cubicBezTo>
                    <a:pt x="21600" y="18900"/>
                    <a:pt x="21600" y="14850"/>
                    <a:pt x="21300" y="10800"/>
                  </a:cubicBezTo>
                  <a:cubicBezTo>
                    <a:pt x="19200" y="9450"/>
                    <a:pt x="3900" y="0"/>
                    <a:pt x="1500" y="0"/>
                  </a:cubicBezTo>
                </a:path>
              </a:pathLst>
            </a:custGeom>
            <a:solidFill>
              <a:srgbClr val="232224"/>
            </a:solidFill>
            <a:ln w="12700" cap="flat">
              <a:noFill/>
              <a:miter lim="400000"/>
            </a:ln>
            <a:effectLst/>
          </p:spPr>
          <p:txBody>
            <a:bodyPr wrap="square" lIns="45719" tIns="45719" rIns="45719" bIns="45719" numCol="1" anchor="t">
              <a:noAutofit/>
            </a:bodyPr>
            <a:lstStyle/>
            <a:p>
              <a:endParaRPr>
                <a:ea typeface="+mj-ea"/>
              </a:endParaRPr>
            </a:p>
          </p:txBody>
        </p:sp>
        <p:sp>
          <p:nvSpPr>
            <p:cNvPr id="2897" name="Shape 2897"/>
            <p:cNvSpPr/>
            <p:nvPr/>
          </p:nvSpPr>
          <p:spPr>
            <a:xfrm>
              <a:off x="7105851" y="1176520"/>
              <a:ext cx="1178659" cy="2257726"/>
            </a:xfrm>
            <a:custGeom>
              <a:avLst/>
              <a:gdLst/>
              <a:ahLst/>
              <a:cxnLst>
                <a:cxn ang="0">
                  <a:pos x="wd2" y="hd2"/>
                </a:cxn>
                <a:cxn ang="5400000">
                  <a:pos x="wd2" y="hd2"/>
                </a:cxn>
                <a:cxn ang="10800000">
                  <a:pos x="wd2" y="hd2"/>
                </a:cxn>
                <a:cxn ang="16200000">
                  <a:pos x="wd2" y="hd2"/>
                </a:cxn>
              </a:cxnLst>
              <a:rect l="0" t="0" r="r" b="b"/>
              <a:pathLst>
                <a:path w="21554" h="21600" extrusionOk="0">
                  <a:moveTo>
                    <a:pt x="20871" y="0"/>
                  </a:moveTo>
                  <a:cubicBezTo>
                    <a:pt x="16968" y="0"/>
                    <a:pt x="15771" y="11181"/>
                    <a:pt x="16239" y="13221"/>
                  </a:cubicBezTo>
                  <a:cubicBezTo>
                    <a:pt x="13845" y="12487"/>
                    <a:pt x="12127" y="12296"/>
                    <a:pt x="9056" y="12296"/>
                  </a:cubicBezTo>
                  <a:cubicBezTo>
                    <a:pt x="5933" y="12296"/>
                    <a:pt x="2707" y="12840"/>
                    <a:pt x="0" y="13765"/>
                  </a:cubicBezTo>
                  <a:cubicBezTo>
                    <a:pt x="0" y="14010"/>
                    <a:pt x="156" y="14201"/>
                    <a:pt x="364" y="14255"/>
                  </a:cubicBezTo>
                  <a:cubicBezTo>
                    <a:pt x="364" y="14282"/>
                    <a:pt x="364" y="14282"/>
                    <a:pt x="364" y="14282"/>
                  </a:cubicBezTo>
                  <a:cubicBezTo>
                    <a:pt x="364" y="14581"/>
                    <a:pt x="781" y="14853"/>
                    <a:pt x="1249" y="14853"/>
                  </a:cubicBezTo>
                  <a:cubicBezTo>
                    <a:pt x="4580" y="14853"/>
                    <a:pt x="4580" y="14853"/>
                    <a:pt x="4580" y="14853"/>
                  </a:cubicBezTo>
                  <a:cubicBezTo>
                    <a:pt x="4945" y="15017"/>
                    <a:pt x="6506" y="15153"/>
                    <a:pt x="8432" y="15180"/>
                  </a:cubicBezTo>
                  <a:cubicBezTo>
                    <a:pt x="8432" y="17220"/>
                    <a:pt x="8432" y="17220"/>
                    <a:pt x="8432" y="17220"/>
                  </a:cubicBezTo>
                  <a:cubicBezTo>
                    <a:pt x="8067" y="17220"/>
                    <a:pt x="8067" y="17220"/>
                    <a:pt x="8067" y="17220"/>
                  </a:cubicBezTo>
                  <a:cubicBezTo>
                    <a:pt x="8067" y="20158"/>
                    <a:pt x="8067" y="20158"/>
                    <a:pt x="8067" y="20158"/>
                  </a:cubicBezTo>
                  <a:cubicBezTo>
                    <a:pt x="3279" y="20648"/>
                    <a:pt x="3279" y="20648"/>
                    <a:pt x="3279" y="20648"/>
                  </a:cubicBezTo>
                  <a:cubicBezTo>
                    <a:pt x="2967" y="20702"/>
                    <a:pt x="2707" y="20838"/>
                    <a:pt x="2707" y="21029"/>
                  </a:cubicBezTo>
                  <a:cubicBezTo>
                    <a:pt x="2707" y="21029"/>
                    <a:pt x="2707" y="21029"/>
                    <a:pt x="2707" y="21029"/>
                  </a:cubicBezTo>
                  <a:cubicBezTo>
                    <a:pt x="2707" y="21056"/>
                    <a:pt x="2707" y="21083"/>
                    <a:pt x="2707" y="21083"/>
                  </a:cubicBezTo>
                  <a:cubicBezTo>
                    <a:pt x="2550" y="21192"/>
                    <a:pt x="2498" y="21301"/>
                    <a:pt x="2498" y="21410"/>
                  </a:cubicBezTo>
                  <a:cubicBezTo>
                    <a:pt x="3019" y="21437"/>
                    <a:pt x="3539" y="21437"/>
                    <a:pt x="4060" y="21437"/>
                  </a:cubicBezTo>
                  <a:cubicBezTo>
                    <a:pt x="4060" y="21437"/>
                    <a:pt x="4060" y="21437"/>
                    <a:pt x="4060" y="21437"/>
                  </a:cubicBezTo>
                  <a:cubicBezTo>
                    <a:pt x="4060" y="21410"/>
                    <a:pt x="4060" y="21355"/>
                    <a:pt x="4060" y="21328"/>
                  </a:cubicBezTo>
                  <a:cubicBezTo>
                    <a:pt x="8484" y="20865"/>
                    <a:pt x="8484" y="20865"/>
                    <a:pt x="8484" y="20865"/>
                  </a:cubicBezTo>
                  <a:cubicBezTo>
                    <a:pt x="8536" y="20865"/>
                    <a:pt x="8536" y="20865"/>
                    <a:pt x="8536" y="20865"/>
                  </a:cubicBezTo>
                  <a:cubicBezTo>
                    <a:pt x="8536" y="21083"/>
                    <a:pt x="8536" y="21083"/>
                    <a:pt x="8536" y="21083"/>
                  </a:cubicBezTo>
                  <a:cubicBezTo>
                    <a:pt x="8432" y="21165"/>
                    <a:pt x="8328" y="21301"/>
                    <a:pt x="8328" y="21437"/>
                  </a:cubicBezTo>
                  <a:cubicBezTo>
                    <a:pt x="8328" y="21464"/>
                    <a:pt x="8328" y="21464"/>
                    <a:pt x="8328" y="21491"/>
                  </a:cubicBezTo>
                  <a:cubicBezTo>
                    <a:pt x="8848" y="21491"/>
                    <a:pt x="9369" y="21491"/>
                    <a:pt x="9889" y="21518"/>
                  </a:cubicBezTo>
                  <a:cubicBezTo>
                    <a:pt x="9889" y="21491"/>
                    <a:pt x="9889" y="21464"/>
                    <a:pt x="9889" y="21437"/>
                  </a:cubicBezTo>
                  <a:cubicBezTo>
                    <a:pt x="9889" y="21274"/>
                    <a:pt x="9785" y="21138"/>
                    <a:pt x="9629" y="21056"/>
                  </a:cubicBezTo>
                  <a:cubicBezTo>
                    <a:pt x="9681" y="20865"/>
                    <a:pt x="9681" y="20865"/>
                    <a:pt x="9681" y="20865"/>
                  </a:cubicBezTo>
                  <a:cubicBezTo>
                    <a:pt x="9681" y="20865"/>
                    <a:pt x="9681" y="20865"/>
                    <a:pt x="9681" y="20865"/>
                  </a:cubicBezTo>
                  <a:cubicBezTo>
                    <a:pt x="14157" y="21328"/>
                    <a:pt x="14157" y="21328"/>
                    <a:pt x="14157" y="21328"/>
                  </a:cubicBezTo>
                  <a:cubicBezTo>
                    <a:pt x="14157" y="21355"/>
                    <a:pt x="14157" y="21410"/>
                    <a:pt x="14157" y="21437"/>
                  </a:cubicBezTo>
                  <a:cubicBezTo>
                    <a:pt x="14157" y="21491"/>
                    <a:pt x="14157" y="21518"/>
                    <a:pt x="14209" y="21573"/>
                  </a:cubicBezTo>
                  <a:cubicBezTo>
                    <a:pt x="14730" y="21573"/>
                    <a:pt x="15250" y="21600"/>
                    <a:pt x="15719" y="21600"/>
                  </a:cubicBezTo>
                  <a:cubicBezTo>
                    <a:pt x="15771" y="21546"/>
                    <a:pt x="15771" y="21491"/>
                    <a:pt x="15771" y="21437"/>
                  </a:cubicBezTo>
                  <a:cubicBezTo>
                    <a:pt x="15771" y="21274"/>
                    <a:pt x="15667" y="21165"/>
                    <a:pt x="15510" y="21056"/>
                  </a:cubicBezTo>
                  <a:cubicBezTo>
                    <a:pt x="15510" y="21029"/>
                    <a:pt x="15510" y="21029"/>
                    <a:pt x="15510" y="21029"/>
                  </a:cubicBezTo>
                  <a:cubicBezTo>
                    <a:pt x="15510" y="21029"/>
                    <a:pt x="15510" y="21029"/>
                    <a:pt x="15510" y="21029"/>
                  </a:cubicBezTo>
                  <a:cubicBezTo>
                    <a:pt x="15510" y="20838"/>
                    <a:pt x="15198" y="20702"/>
                    <a:pt x="14886" y="20648"/>
                  </a:cubicBezTo>
                  <a:cubicBezTo>
                    <a:pt x="10097" y="20158"/>
                    <a:pt x="10097" y="20158"/>
                    <a:pt x="10097" y="20158"/>
                  </a:cubicBezTo>
                  <a:cubicBezTo>
                    <a:pt x="10097" y="17220"/>
                    <a:pt x="10097" y="17220"/>
                    <a:pt x="10097" y="17220"/>
                  </a:cubicBezTo>
                  <a:cubicBezTo>
                    <a:pt x="9733" y="17220"/>
                    <a:pt x="9733" y="17220"/>
                    <a:pt x="9733" y="17220"/>
                  </a:cubicBezTo>
                  <a:cubicBezTo>
                    <a:pt x="9733" y="15180"/>
                    <a:pt x="9733" y="15180"/>
                    <a:pt x="9733" y="15180"/>
                  </a:cubicBezTo>
                  <a:cubicBezTo>
                    <a:pt x="10566" y="15180"/>
                    <a:pt x="11347" y="15153"/>
                    <a:pt x="11971" y="15098"/>
                  </a:cubicBezTo>
                  <a:cubicBezTo>
                    <a:pt x="12023" y="15207"/>
                    <a:pt x="12023" y="15207"/>
                    <a:pt x="12023" y="15207"/>
                  </a:cubicBezTo>
                  <a:cubicBezTo>
                    <a:pt x="12023" y="15234"/>
                    <a:pt x="12023" y="15234"/>
                    <a:pt x="12023" y="15234"/>
                  </a:cubicBezTo>
                  <a:cubicBezTo>
                    <a:pt x="12023" y="15234"/>
                    <a:pt x="12023" y="15234"/>
                    <a:pt x="12023" y="15234"/>
                  </a:cubicBezTo>
                  <a:cubicBezTo>
                    <a:pt x="12596" y="15506"/>
                    <a:pt x="12596" y="15506"/>
                    <a:pt x="12596" y="15506"/>
                  </a:cubicBezTo>
                  <a:cubicBezTo>
                    <a:pt x="12492" y="15615"/>
                    <a:pt x="12544" y="15778"/>
                    <a:pt x="12752" y="15860"/>
                  </a:cubicBezTo>
                  <a:cubicBezTo>
                    <a:pt x="13533" y="16241"/>
                    <a:pt x="13533" y="16241"/>
                    <a:pt x="13533" y="16241"/>
                  </a:cubicBezTo>
                  <a:cubicBezTo>
                    <a:pt x="13637" y="16268"/>
                    <a:pt x="13689" y="16295"/>
                    <a:pt x="13793" y="16295"/>
                  </a:cubicBezTo>
                  <a:cubicBezTo>
                    <a:pt x="13949" y="16295"/>
                    <a:pt x="14105" y="16241"/>
                    <a:pt x="14157" y="16186"/>
                  </a:cubicBezTo>
                  <a:cubicBezTo>
                    <a:pt x="14157" y="16186"/>
                    <a:pt x="14157" y="16186"/>
                    <a:pt x="14157" y="16186"/>
                  </a:cubicBezTo>
                  <a:cubicBezTo>
                    <a:pt x="14313" y="16050"/>
                    <a:pt x="14313" y="15860"/>
                    <a:pt x="14105" y="15751"/>
                  </a:cubicBezTo>
                  <a:cubicBezTo>
                    <a:pt x="13324" y="15397"/>
                    <a:pt x="13324" y="15397"/>
                    <a:pt x="13324" y="15397"/>
                  </a:cubicBezTo>
                  <a:cubicBezTo>
                    <a:pt x="13220" y="15343"/>
                    <a:pt x="13116" y="15343"/>
                    <a:pt x="13012" y="15343"/>
                  </a:cubicBezTo>
                  <a:cubicBezTo>
                    <a:pt x="12908" y="15343"/>
                    <a:pt x="12804" y="15370"/>
                    <a:pt x="12700" y="15397"/>
                  </a:cubicBezTo>
                  <a:cubicBezTo>
                    <a:pt x="12179" y="15180"/>
                    <a:pt x="12179" y="15180"/>
                    <a:pt x="12179" y="15180"/>
                  </a:cubicBezTo>
                  <a:cubicBezTo>
                    <a:pt x="12179" y="15071"/>
                    <a:pt x="12179" y="15071"/>
                    <a:pt x="12179" y="15071"/>
                  </a:cubicBezTo>
                  <a:cubicBezTo>
                    <a:pt x="12908" y="15017"/>
                    <a:pt x="13376" y="14935"/>
                    <a:pt x="13585" y="14853"/>
                  </a:cubicBezTo>
                  <a:cubicBezTo>
                    <a:pt x="16916" y="14853"/>
                    <a:pt x="16916" y="14853"/>
                    <a:pt x="16916" y="14853"/>
                  </a:cubicBezTo>
                  <a:cubicBezTo>
                    <a:pt x="17384" y="14853"/>
                    <a:pt x="17800" y="14581"/>
                    <a:pt x="17800" y="14282"/>
                  </a:cubicBezTo>
                  <a:cubicBezTo>
                    <a:pt x="17800" y="14282"/>
                    <a:pt x="17800" y="14255"/>
                    <a:pt x="17800" y="14255"/>
                  </a:cubicBezTo>
                  <a:cubicBezTo>
                    <a:pt x="18061" y="14173"/>
                    <a:pt x="18217" y="14037"/>
                    <a:pt x="18269" y="13847"/>
                  </a:cubicBezTo>
                  <a:cubicBezTo>
                    <a:pt x="21548" y="598"/>
                    <a:pt x="21548" y="598"/>
                    <a:pt x="21548" y="598"/>
                  </a:cubicBezTo>
                  <a:cubicBezTo>
                    <a:pt x="21600" y="326"/>
                    <a:pt x="21288" y="0"/>
                    <a:pt x="20871" y="0"/>
                  </a:cubicBezTo>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898" name="Shape 2898"/>
            <p:cNvSpPr/>
            <p:nvPr/>
          </p:nvSpPr>
          <p:spPr>
            <a:xfrm>
              <a:off x="7242287" y="3413687"/>
              <a:ext cx="723296" cy="54202"/>
            </a:xfrm>
            <a:custGeom>
              <a:avLst/>
              <a:gdLst/>
              <a:ahLst/>
              <a:cxnLst>
                <a:cxn ang="0">
                  <a:pos x="wd2" y="hd2"/>
                </a:cxn>
                <a:cxn ang="5400000">
                  <a:pos x="wd2" y="hd2"/>
                </a:cxn>
                <a:cxn ang="10800000">
                  <a:pos x="wd2" y="hd2"/>
                </a:cxn>
                <a:cxn ang="16200000">
                  <a:pos x="wd2" y="hd2"/>
                </a:cxn>
              </a:cxnLst>
              <a:rect l="0" t="0" r="r" b="b"/>
              <a:pathLst>
                <a:path w="21600" h="21600" extrusionOk="0">
                  <a:moveTo>
                    <a:pt x="19134" y="6821"/>
                  </a:moveTo>
                  <a:cubicBezTo>
                    <a:pt x="19219" y="15916"/>
                    <a:pt x="19729" y="21600"/>
                    <a:pt x="20324" y="21600"/>
                  </a:cubicBezTo>
                  <a:cubicBezTo>
                    <a:pt x="20920" y="21600"/>
                    <a:pt x="21430" y="15916"/>
                    <a:pt x="21600" y="7958"/>
                  </a:cubicBezTo>
                  <a:cubicBezTo>
                    <a:pt x="20835" y="7958"/>
                    <a:pt x="19984" y="6821"/>
                    <a:pt x="19134" y="6821"/>
                  </a:cubicBezTo>
                  <a:moveTo>
                    <a:pt x="9524" y="3411"/>
                  </a:moveTo>
                  <a:cubicBezTo>
                    <a:pt x="9609" y="13642"/>
                    <a:pt x="10120" y="21600"/>
                    <a:pt x="10800" y="21600"/>
                  </a:cubicBezTo>
                  <a:cubicBezTo>
                    <a:pt x="11480" y="21600"/>
                    <a:pt x="11991" y="13642"/>
                    <a:pt x="12076" y="4547"/>
                  </a:cubicBezTo>
                  <a:cubicBezTo>
                    <a:pt x="11225" y="3411"/>
                    <a:pt x="10375" y="3411"/>
                    <a:pt x="9524" y="3411"/>
                  </a:cubicBezTo>
                  <a:moveTo>
                    <a:pt x="0" y="0"/>
                  </a:moveTo>
                  <a:cubicBezTo>
                    <a:pt x="0" y="1137"/>
                    <a:pt x="0" y="1137"/>
                    <a:pt x="0" y="1137"/>
                  </a:cubicBezTo>
                  <a:cubicBezTo>
                    <a:pt x="0" y="12505"/>
                    <a:pt x="595" y="21600"/>
                    <a:pt x="1276" y="21600"/>
                  </a:cubicBezTo>
                  <a:cubicBezTo>
                    <a:pt x="2041" y="21600"/>
                    <a:pt x="2551" y="12505"/>
                    <a:pt x="2551" y="1137"/>
                  </a:cubicBezTo>
                  <a:cubicBezTo>
                    <a:pt x="1701" y="1137"/>
                    <a:pt x="850" y="1137"/>
                    <a:pt x="0" y="0"/>
                  </a:cubicBezTo>
                </a:path>
              </a:pathLst>
            </a:custGeom>
            <a:solidFill>
              <a:srgbClr val="8D9BCC"/>
            </a:solidFill>
            <a:ln w="12700" cap="flat">
              <a:noFill/>
              <a:miter lim="400000"/>
            </a:ln>
            <a:effectLst/>
          </p:spPr>
          <p:txBody>
            <a:bodyPr wrap="square" lIns="45719" tIns="45719" rIns="45719" bIns="45719" numCol="1" anchor="t">
              <a:noAutofit/>
            </a:bodyPr>
            <a:lstStyle/>
            <a:p>
              <a:endParaRPr>
                <a:ea typeface="+mj-ea"/>
              </a:endParaRPr>
            </a:p>
          </p:txBody>
        </p:sp>
        <p:sp>
          <p:nvSpPr>
            <p:cNvPr id="2899" name="Shape 2899"/>
            <p:cNvSpPr/>
            <p:nvPr/>
          </p:nvSpPr>
          <p:spPr>
            <a:xfrm>
              <a:off x="5326584" y="1705442"/>
              <a:ext cx="538267" cy="383141"/>
            </a:xfrm>
            <a:custGeom>
              <a:avLst/>
              <a:gdLst/>
              <a:ahLst/>
              <a:cxnLst>
                <a:cxn ang="0">
                  <a:pos x="wd2" y="hd2"/>
                </a:cxn>
                <a:cxn ang="5400000">
                  <a:pos x="wd2" y="hd2"/>
                </a:cxn>
                <a:cxn ang="10800000">
                  <a:pos x="wd2" y="hd2"/>
                </a:cxn>
                <a:cxn ang="16200000">
                  <a:pos x="wd2" y="hd2"/>
                </a:cxn>
              </a:cxnLst>
              <a:rect l="0" t="0" r="r" b="b"/>
              <a:pathLst>
                <a:path w="21600" h="21600" extrusionOk="0">
                  <a:moveTo>
                    <a:pt x="1143" y="0"/>
                  </a:moveTo>
                  <a:cubicBezTo>
                    <a:pt x="20457" y="0"/>
                    <a:pt x="20457" y="0"/>
                    <a:pt x="20457" y="0"/>
                  </a:cubicBezTo>
                  <a:cubicBezTo>
                    <a:pt x="21029" y="0"/>
                    <a:pt x="21600" y="800"/>
                    <a:pt x="21600" y="1600"/>
                  </a:cubicBezTo>
                  <a:cubicBezTo>
                    <a:pt x="21600" y="19840"/>
                    <a:pt x="21600" y="19840"/>
                    <a:pt x="21600" y="19840"/>
                  </a:cubicBezTo>
                  <a:cubicBezTo>
                    <a:pt x="21600" y="20800"/>
                    <a:pt x="21029" y="21600"/>
                    <a:pt x="20457" y="21600"/>
                  </a:cubicBezTo>
                  <a:cubicBezTo>
                    <a:pt x="1143" y="21600"/>
                    <a:pt x="1143" y="21600"/>
                    <a:pt x="1143" y="21600"/>
                  </a:cubicBezTo>
                  <a:cubicBezTo>
                    <a:pt x="571" y="21600"/>
                    <a:pt x="0" y="20800"/>
                    <a:pt x="0" y="19840"/>
                  </a:cubicBezTo>
                  <a:cubicBezTo>
                    <a:pt x="0" y="1600"/>
                    <a:pt x="0" y="1600"/>
                    <a:pt x="0" y="1600"/>
                  </a:cubicBezTo>
                  <a:cubicBezTo>
                    <a:pt x="0" y="800"/>
                    <a:pt x="571" y="0"/>
                    <a:pt x="1143" y="0"/>
                  </a:cubicBez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2900" name="Shape 2900"/>
            <p:cNvSpPr/>
            <p:nvPr/>
          </p:nvSpPr>
          <p:spPr>
            <a:xfrm>
              <a:off x="5356488" y="1733476"/>
              <a:ext cx="480328" cy="323334"/>
            </a:xfrm>
            <a:prstGeom prst="rect">
              <a:avLst/>
            </a:prstGeom>
            <a:solidFill>
              <a:srgbClr val="839CA9"/>
            </a:solidFill>
            <a:ln w="12700" cap="flat">
              <a:noFill/>
              <a:miter lim="400000"/>
            </a:ln>
            <a:effectLst/>
          </p:spPr>
          <p:txBody>
            <a:bodyPr wrap="square" lIns="45719" tIns="45719" rIns="45719" bIns="45719" numCol="1" anchor="t">
              <a:noAutofit/>
            </a:bodyPr>
            <a:lstStyle/>
            <a:p>
              <a:endParaRPr>
                <a:ea typeface="+mj-ea"/>
              </a:endParaRPr>
            </a:p>
          </p:txBody>
        </p:sp>
        <p:sp>
          <p:nvSpPr>
            <p:cNvPr id="2901" name="Shape 2901"/>
            <p:cNvSpPr/>
            <p:nvPr/>
          </p:nvSpPr>
          <p:spPr>
            <a:xfrm>
              <a:off x="5238743" y="2075499"/>
              <a:ext cx="713951" cy="39250"/>
            </a:xfrm>
            <a:custGeom>
              <a:avLst/>
              <a:gdLst/>
              <a:ahLst/>
              <a:cxnLst>
                <a:cxn ang="0">
                  <a:pos x="wd2" y="hd2"/>
                </a:cxn>
                <a:cxn ang="5400000">
                  <a:pos x="wd2" y="hd2"/>
                </a:cxn>
                <a:cxn ang="10800000">
                  <a:pos x="wd2" y="hd2"/>
                </a:cxn>
                <a:cxn ang="16200000">
                  <a:pos x="wd2" y="hd2"/>
                </a:cxn>
              </a:cxnLst>
              <a:rect l="0" t="0" r="r" b="b"/>
              <a:pathLst>
                <a:path w="21600" h="21600" extrusionOk="0">
                  <a:moveTo>
                    <a:pt x="688" y="0"/>
                  </a:moveTo>
                  <a:cubicBezTo>
                    <a:pt x="20912" y="0"/>
                    <a:pt x="20912" y="0"/>
                    <a:pt x="20912" y="0"/>
                  </a:cubicBezTo>
                  <a:cubicBezTo>
                    <a:pt x="21256" y="0"/>
                    <a:pt x="21600" y="4629"/>
                    <a:pt x="21600" y="10800"/>
                  </a:cubicBezTo>
                  <a:cubicBezTo>
                    <a:pt x="21600" y="16971"/>
                    <a:pt x="21256" y="21600"/>
                    <a:pt x="20912" y="21600"/>
                  </a:cubicBezTo>
                  <a:cubicBezTo>
                    <a:pt x="688" y="21600"/>
                    <a:pt x="688" y="21600"/>
                    <a:pt x="688" y="21600"/>
                  </a:cubicBezTo>
                  <a:cubicBezTo>
                    <a:pt x="344" y="21600"/>
                    <a:pt x="0" y="16971"/>
                    <a:pt x="0" y="10800"/>
                  </a:cubicBezTo>
                  <a:cubicBezTo>
                    <a:pt x="0" y="4629"/>
                    <a:pt x="344" y="0"/>
                    <a:pt x="688" y="0"/>
                  </a:cubicBezTo>
                  <a:close/>
                </a:path>
              </a:pathLst>
            </a:custGeom>
            <a:solidFill>
              <a:srgbClr val="A6A8AB"/>
            </a:solidFill>
            <a:ln w="12700" cap="flat">
              <a:noFill/>
              <a:miter lim="400000"/>
            </a:ln>
            <a:effectLst/>
          </p:spPr>
          <p:txBody>
            <a:bodyPr wrap="square" lIns="45719" tIns="45719" rIns="45719" bIns="45719" numCol="1" anchor="t">
              <a:noAutofit/>
            </a:bodyPr>
            <a:lstStyle/>
            <a:p>
              <a:endParaRPr>
                <a:ea typeface="+mj-ea"/>
              </a:endParaRPr>
            </a:p>
          </p:txBody>
        </p:sp>
        <p:sp>
          <p:nvSpPr>
            <p:cNvPr id="2902" name="Shape 2902"/>
            <p:cNvSpPr/>
            <p:nvPr/>
          </p:nvSpPr>
          <p:spPr>
            <a:xfrm>
              <a:off x="5588241" y="1712917"/>
              <a:ext cx="14953" cy="1308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03" name="Shape 2903"/>
            <p:cNvSpPr/>
            <p:nvPr/>
          </p:nvSpPr>
          <p:spPr>
            <a:xfrm>
              <a:off x="5238743" y="2075499"/>
              <a:ext cx="713951" cy="186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21600"/>
                  </a:cubicBezTo>
                  <a:cubicBezTo>
                    <a:pt x="21600" y="3086"/>
                    <a:pt x="21600" y="3086"/>
                    <a:pt x="21600" y="3086"/>
                  </a:cubicBezTo>
                  <a:cubicBezTo>
                    <a:pt x="21600" y="0"/>
                    <a:pt x="21514" y="0"/>
                    <a:pt x="21428" y="0"/>
                  </a:cubicBezTo>
                  <a:cubicBezTo>
                    <a:pt x="172" y="0"/>
                    <a:pt x="172" y="0"/>
                    <a:pt x="172" y="0"/>
                  </a:cubicBezTo>
                  <a:cubicBezTo>
                    <a:pt x="86" y="0"/>
                    <a:pt x="0" y="0"/>
                    <a:pt x="0" y="3086"/>
                  </a:cubicBezTo>
                  <a:lnTo>
                    <a:pt x="0" y="21600"/>
                  </a:lnTo>
                  <a:close/>
                </a:path>
              </a:pathLst>
            </a:custGeom>
            <a:solidFill>
              <a:srgbClr val="BBBDBF"/>
            </a:solidFill>
            <a:ln w="12700" cap="flat">
              <a:noFill/>
              <a:miter lim="400000"/>
            </a:ln>
            <a:effectLst/>
          </p:spPr>
          <p:txBody>
            <a:bodyPr wrap="square" lIns="45719" tIns="45719" rIns="45719" bIns="45719" numCol="1" anchor="t">
              <a:noAutofit/>
            </a:bodyPr>
            <a:lstStyle/>
            <a:p>
              <a:endParaRPr>
                <a:ea typeface="+mj-ea"/>
              </a:endParaRPr>
            </a:p>
          </p:txBody>
        </p:sp>
        <p:sp>
          <p:nvSpPr>
            <p:cNvPr id="2904" name="Shape 2904"/>
            <p:cNvSpPr/>
            <p:nvPr/>
          </p:nvSpPr>
          <p:spPr>
            <a:xfrm>
              <a:off x="5509744" y="2071953"/>
              <a:ext cx="171947"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0"/>
                    <a:pt x="21600" y="0"/>
                    <a:pt x="21600" y="0"/>
                  </a:cubicBezTo>
                  <a:cubicBezTo>
                    <a:pt x="21600" y="10800"/>
                    <a:pt x="21600" y="21600"/>
                    <a:pt x="21246" y="21600"/>
                  </a:cubicBezTo>
                  <a:cubicBezTo>
                    <a:pt x="354" y="21600"/>
                    <a:pt x="354" y="21600"/>
                    <a:pt x="354" y="21600"/>
                  </a:cubicBezTo>
                  <a:cubicBezTo>
                    <a:pt x="0" y="21600"/>
                    <a:pt x="0" y="10800"/>
                    <a:pt x="0" y="0"/>
                  </a:cubicBezTo>
                  <a:close/>
                </a:path>
              </a:pathLst>
            </a:custGeom>
            <a:solidFill>
              <a:srgbClr val="929497"/>
            </a:solidFill>
            <a:ln w="12700" cap="flat">
              <a:noFill/>
              <a:miter lim="400000"/>
            </a:ln>
            <a:effectLst/>
          </p:spPr>
          <p:txBody>
            <a:bodyPr wrap="square" lIns="45719" tIns="45719" rIns="45719" bIns="45719" numCol="1" anchor="t">
              <a:noAutofit/>
            </a:bodyPr>
            <a:lstStyle/>
            <a:p>
              <a:endParaRPr>
                <a:ea typeface="+mj-ea"/>
              </a:endParaRPr>
            </a:p>
          </p:txBody>
        </p:sp>
        <p:sp>
          <p:nvSpPr>
            <p:cNvPr id="2905" name="Shape 2905"/>
            <p:cNvSpPr/>
            <p:nvPr/>
          </p:nvSpPr>
          <p:spPr>
            <a:xfrm>
              <a:off x="5589367" y="1713109"/>
              <a:ext cx="12701" cy="12701"/>
            </a:xfrm>
            <a:prstGeom prst="ellipse">
              <a:avLst/>
            </a:pr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06" name="Shape 2906"/>
            <p:cNvSpPr/>
            <p:nvPr/>
          </p:nvSpPr>
          <p:spPr>
            <a:xfrm>
              <a:off x="5356488" y="1733476"/>
              <a:ext cx="480328" cy="323334"/>
            </a:xfrm>
            <a:prstGeom prst="rect">
              <a:avLst/>
            </a:prstGeom>
            <a:solidFill>
              <a:srgbClr val="58595B"/>
            </a:solidFill>
            <a:ln w="12700" cap="flat">
              <a:noFill/>
              <a:miter lim="400000"/>
            </a:ln>
            <a:effectLst/>
          </p:spPr>
          <p:txBody>
            <a:bodyPr wrap="square" lIns="45719" tIns="45719" rIns="45719" bIns="45719" numCol="1" anchor="t">
              <a:noAutofit/>
            </a:bodyPr>
            <a:lstStyle/>
            <a:p>
              <a:endParaRPr>
                <a:ea typeface="+mj-ea"/>
              </a:endParaRPr>
            </a:p>
          </p:txBody>
        </p:sp>
        <p:sp>
          <p:nvSpPr>
            <p:cNvPr id="2907" name="Shape 2907"/>
            <p:cNvSpPr/>
            <p:nvPr/>
          </p:nvSpPr>
          <p:spPr>
            <a:xfrm>
              <a:off x="5358358" y="1737214"/>
              <a:ext cx="474721" cy="319596"/>
            </a:xfrm>
            <a:prstGeom prst="rect">
              <a:avLst/>
            </a:pr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908" name="Shape 2908"/>
            <p:cNvSpPr/>
            <p:nvPr/>
          </p:nvSpPr>
          <p:spPr>
            <a:xfrm>
              <a:off x="5420033" y="1832532"/>
              <a:ext cx="26166" cy="97187"/>
            </a:xfrm>
            <a:prstGeom prst="rect">
              <a:avLst/>
            </a:pr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09" name="Shape 2909"/>
            <p:cNvSpPr/>
            <p:nvPr/>
          </p:nvSpPr>
          <p:spPr>
            <a:xfrm>
              <a:off x="5461151" y="1793283"/>
              <a:ext cx="24298" cy="136436"/>
            </a:xfrm>
            <a:prstGeom prst="rect">
              <a:avLst/>
            </a:pr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10" name="Shape 2910"/>
            <p:cNvSpPr/>
            <p:nvPr/>
          </p:nvSpPr>
          <p:spPr>
            <a:xfrm>
              <a:off x="5504138" y="1813842"/>
              <a:ext cx="22428" cy="115877"/>
            </a:xfrm>
            <a:prstGeom prst="rect">
              <a:avLst/>
            </a:pr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11" name="Shape 2911"/>
            <p:cNvSpPr/>
            <p:nvPr/>
          </p:nvSpPr>
          <p:spPr>
            <a:xfrm>
              <a:off x="5543386" y="1841876"/>
              <a:ext cx="26167" cy="87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514" y="0"/>
                  </a:lnTo>
                  <a:lnTo>
                    <a:pt x="21600" y="21600"/>
                  </a:lnTo>
                  <a:lnTo>
                    <a:pt x="0" y="21600"/>
                  </a:lnTo>
                  <a:lnTo>
                    <a:pt x="0" y="0"/>
                  </a:lnTo>
                  <a:close/>
                </a:path>
              </a:pathLst>
            </a:cu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12" name="Shape 2912"/>
            <p:cNvSpPr/>
            <p:nvPr/>
          </p:nvSpPr>
          <p:spPr>
            <a:xfrm>
              <a:off x="5582635" y="1813842"/>
              <a:ext cx="26166" cy="115877"/>
            </a:xfrm>
            <a:prstGeom prst="rect">
              <a:avLst/>
            </a:pr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13" name="Shape 2913"/>
            <p:cNvSpPr/>
            <p:nvPr/>
          </p:nvSpPr>
          <p:spPr>
            <a:xfrm>
              <a:off x="5621883" y="1791415"/>
              <a:ext cx="26166" cy="138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3086" y="21600"/>
                  </a:lnTo>
                  <a:lnTo>
                    <a:pt x="0" y="0"/>
                  </a:lnTo>
                  <a:close/>
                </a:path>
              </a:pathLst>
            </a:cu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14" name="Shape 2914"/>
            <p:cNvSpPr/>
            <p:nvPr/>
          </p:nvSpPr>
          <p:spPr>
            <a:xfrm>
              <a:off x="5664870" y="1765249"/>
              <a:ext cx="22428" cy="164471"/>
            </a:xfrm>
            <a:prstGeom prst="rect">
              <a:avLst/>
            </a:pr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15" name="Shape 2915"/>
            <p:cNvSpPr/>
            <p:nvPr/>
          </p:nvSpPr>
          <p:spPr>
            <a:xfrm>
              <a:off x="5705987" y="1798890"/>
              <a:ext cx="24298" cy="130829"/>
            </a:xfrm>
            <a:prstGeom prst="rect">
              <a:avLst/>
            </a:pr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16" name="Shape 2916"/>
            <p:cNvSpPr/>
            <p:nvPr/>
          </p:nvSpPr>
          <p:spPr>
            <a:xfrm>
              <a:off x="5745235" y="1825056"/>
              <a:ext cx="26166" cy="104663"/>
            </a:xfrm>
            <a:prstGeom prst="rect">
              <a:avLst/>
            </a:pr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17" name="Shape 2917"/>
            <p:cNvSpPr/>
            <p:nvPr/>
          </p:nvSpPr>
          <p:spPr>
            <a:xfrm>
              <a:off x="5498531" y="1955885"/>
              <a:ext cx="22428" cy="392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4629"/>
                    <a:pt x="21600" y="4629"/>
                    <a:pt x="21600" y="4629"/>
                  </a:cubicBezTo>
                  <a:cubicBezTo>
                    <a:pt x="16200" y="1543"/>
                    <a:pt x="10800" y="0"/>
                    <a:pt x="2700" y="0"/>
                  </a:cubicBezTo>
                  <a:cubicBezTo>
                    <a:pt x="2700" y="0"/>
                    <a:pt x="2700" y="0"/>
                    <a:pt x="2700" y="0"/>
                  </a:cubicBezTo>
                  <a:cubicBezTo>
                    <a:pt x="0" y="21600"/>
                    <a:pt x="0" y="21600"/>
                    <a:pt x="0" y="21600"/>
                  </a:cubicBezTo>
                  <a:close/>
                </a:path>
              </a:pathLst>
            </a:cu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18" name="Shape 2918"/>
            <p:cNvSpPr/>
            <p:nvPr/>
          </p:nvSpPr>
          <p:spPr>
            <a:xfrm>
              <a:off x="5461151" y="1955885"/>
              <a:ext cx="39250" cy="39250"/>
            </a:xfrm>
            <a:custGeom>
              <a:avLst/>
              <a:gdLst/>
              <a:ahLst/>
              <a:cxnLst>
                <a:cxn ang="0">
                  <a:pos x="wd2" y="hd2"/>
                </a:cxn>
                <a:cxn ang="5400000">
                  <a:pos x="wd2" y="hd2"/>
                </a:cxn>
                <a:cxn ang="10800000">
                  <a:pos x="wd2" y="hd2"/>
                </a:cxn>
                <a:cxn ang="16200000">
                  <a:pos x="wd2" y="hd2"/>
                </a:cxn>
              </a:cxnLst>
              <a:rect l="0" t="0" r="r" b="b"/>
              <a:pathLst>
                <a:path w="21600" h="21600" extrusionOk="0">
                  <a:moveTo>
                    <a:pt x="20057" y="21600"/>
                  </a:moveTo>
                  <a:cubicBezTo>
                    <a:pt x="21600" y="0"/>
                    <a:pt x="21600" y="0"/>
                    <a:pt x="21600" y="0"/>
                  </a:cubicBezTo>
                  <a:cubicBezTo>
                    <a:pt x="9257" y="0"/>
                    <a:pt x="0" y="9257"/>
                    <a:pt x="0" y="20057"/>
                  </a:cubicBezTo>
                  <a:lnTo>
                    <a:pt x="20057" y="21600"/>
                  </a:lnTo>
                  <a:close/>
                </a:path>
              </a:pathLst>
            </a:cu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19" name="Shape 2919"/>
            <p:cNvSpPr/>
            <p:nvPr/>
          </p:nvSpPr>
          <p:spPr>
            <a:xfrm>
              <a:off x="5461151" y="1963360"/>
              <a:ext cx="76629" cy="69154"/>
            </a:xfrm>
            <a:custGeom>
              <a:avLst/>
              <a:gdLst/>
              <a:ahLst/>
              <a:cxnLst>
                <a:cxn ang="0">
                  <a:pos x="wd2" y="hd2"/>
                </a:cxn>
                <a:cxn ang="5400000">
                  <a:pos x="wd2" y="hd2"/>
                </a:cxn>
                <a:cxn ang="10800000">
                  <a:pos x="wd2" y="hd2"/>
                </a:cxn>
                <a:cxn ang="16200000">
                  <a:pos x="wd2" y="hd2"/>
                </a:cxn>
              </a:cxnLst>
              <a:rect l="0" t="0" r="r" b="b"/>
              <a:pathLst>
                <a:path w="21600" h="21600" extrusionOk="0">
                  <a:moveTo>
                    <a:pt x="10400" y="9900"/>
                  </a:moveTo>
                  <a:cubicBezTo>
                    <a:pt x="0" y="9000"/>
                    <a:pt x="0" y="9000"/>
                    <a:pt x="0" y="9000"/>
                  </a:cubicBezTo>
                  <a:cubicBezTo>
                    <a:pt x="0" y="16200"/>
                    <a:pt x="4000" y="21600"/>
                    <a:pt x="10400" y="21600"/>
                  </a:cubicBezTo>
                  <a:cubicBezTo>
                    <a:pt x="16000" y="21600"/>
                    <a:pt x="21600" y="17100"/>
                    <a:pt x="21600" y="9900"/>
                  </a:cubicBezTo>
                  <a:cubicBezTo>
                    <a:pt x="21600" y="5400"/>
                    <a:pt x="20000" y="1800"/>
                    <a:pt x="16800" y="0"/>
                  </a:cubicBezTo>
                  <a:cubicBezTo>
                    <a:pt x="10400" y="9900"/>
                    <a:pt x="10400" y="9900"/>
                    <a:pt x="10400" y="9900"/>
                  </a:cubicBezTo>
                  <a:close/>
                </a:path>
              </a:pathLst>
            </a:cu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20" name="Shape 2920"/>
            <p:cNvSpPr/>
            <p:nvPr/>
          </p:nvSpPr>
          <p:spPr>
            <a:xfrm>
              <a:off x="5653656" y="1955885"/>
              <a:ext cx="76630" cy="76629"/>
            </a:xfrm>
            <a:custGeom>
              <a:avLst/>
              <a:gdLst/>
              <a:ahLst/>
              <a:cxnLst>
                <a:cxn ang="0">
                  <a:pos x="wd2" y="hd2"/>
                </a:cxn>
                <a:cxn ang="5400000">
                  <a:pos x="wd2" y="hd2"/>
                </a:cxn>
                <a:cxn ang="10800000">
                  <a:pos x="wd2" y="hd2"/>
                </a:cxn>
                <a:cxn ang="16200000">
                  <a:pos x="wd2" y="hd2"/>
                </a:cxn>
              </a:cxnLst>
              <a:rect l="0" t="0" r="r" b="b"/>
              <a:pathLst>
                <a:path w="21600" h="21600" extrusionOk="0">
                  <a:moveTo>
                    <a:pt x="0" y="10400"/>
                  </a:moveTo>
                  <a:cubicBezTo>
                    <a:pt x="0" y="16800"/>
                    <a:pt x="4800" y="21600"/>
                    <a:pt x="10400" y="21600"/>
                  </a:cubicBezTo>
                  <a:cubicBezTo>
                    <a:pt x="16800" y="21600"/>
                    <a:pt x="21600" y="17600"/>
                    <a:pt x="21600" y="11200"/>
                  </a:cubicBezTo>
                  <a:cubicBezTo>
                    <a:pt x="21600" y="7200"/>
                    <a:pt x="20000" y="4000"/>
                    <a:pt x="16800" y="2400"/>
                  </a:cubicBezTo>
                  <a:cubicBezTo>
                    <a:pt x="15200" y="800"/>
                    <a:pt x="13600" y="0"/>
                    <a:pt x="11200" y="0"/>
                  </a:cubicBezTo>
                  <a:cubicBezTo>
                    <a:pt x="11200" y="0"/>
                    <a:pt x="11200" y="0"/>
                    <a:pt x="11200" y="0"/>
                  </a:cubicBezTo>
                  <a:cubicBezTo>
                    <a:pt x="5600" y="0"/>
                    <a:pt x="0" y="4800"/>
                    <a:pt x="0" y="10400"/>
                  </a:cubicBezTo>
                  <a:close/>
                </a:path>
              </a:pathLst>
            </a:cu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21" name="Shape 2921"/>
            <p:cNvSpPr/>
            <p:nvPr/>
          </p:nvSpPr>
          <p:spPr>
            <a:xfrm>
              <a:off x="5694774" y="1972705"/>
              <a:ext cx="35512" cy="59808"/>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cubicBezTo>
                    <a:pt x="0" y="8229"/>
                    <a:pt x="0" y="8229"/>
                    <a:pt x="0" y="8229"/>
                  </a:cubicBezTo>
                  <a:cubicBezTo>
                    <a:pt x="4985" y="21600"/>
                    <a:pt x="4985" y="21600"/>
                    <a:pt x="4985" y="21600"/>
                  </a:cubicBezTo>
                  <a:cubicBezTo>
                    <a:pt x="14954" y="19543"/>
                    <a:pt x="21600" y="14400"/>
                    <a:pt x="21600" y="8229"/>
                  </a:cubicBezTo>
                  <a:cubicBezTo>
                    <a:pt x="21600" y="5143"/>
                    <a:pt x="19938" y="3086"/>
                    <a:pt x="18277" y="0"/>
                  </a:cubicBezTo>
                  <a:close/>
                </a:path>
              </a:pathLst>
            </a:cu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22" name="Shape 2922"/>
            <p:cNvSpPr/>
            <p:nvPr/>
          </p:nvSpPr>
          <p:spPr>
            <a:xfrm>
              <a:off x="5668608" y="1955885"/>
              <a:ext cx="56070" cy="39250"/>
            </a:xfrm>
            <a:custGeom>
              <a:avLst/>
              <a:gdLst/>
              <a:ahLst/>
              <a:cxnLst>
                <a:cxn ang="0">
                  <a:pos x="wd2" y="hd2"/>
                </a:cxn>
                <a:cxn ang="5400000">
                  <a:pos x="wd2" y="hd2"/>
                </a:cxn>
                <a:cxn ang="10800000">
                  <a:pos x="wd2" y="hd2"/>
                </a:cxn>
                <a:cxn ang="16200000">
                  <a:pos x="wd2" y="hd2"/>
                </a:cxn>
              </a:cxnLst>
              <a:rect l="0" t="0" r="r" b="b"/>
              <a:pathLst>
                <a:path w="21600" h="21600" extrusionOk="0">
                  <a:moveTo>
                    <a:pt x="9720" y="21600"/>
                  </a:moveTo>
                  <a:cubicBezTo>
                    <a:pt x="21600" y="9257"/>
                    <a:pt x="21600" y="9257"/>
                    <a:pt x="21600" y="9257"/>
                  </a:cubicBezTo>
                  <a:cubicBezTo>
                    <a:pt x="19440" y="4629"/>
                    <a:pt x="15120" y="0"/>
                    <a:pt x="9720" y="0"/>
                  </a:cubicBezTo>
                  <a:cubicBezTo>
                    <a:pt x="5400" y="0"/>
                    <a:pt x="2160" y="1543"/>
                    <a:pt x="0" y="4629"/>
                  </a:cubicBezTo>
                  <a:cubicBezTo>
                    <a:pt x="9720" y="21600"/>
                    <a:pt x="9720" y="21600"/>
                    <a:pt x="9720" y="21600"/>
                  </a:cubicBezTo>
                  <a:close/>
                </a:path>
              </a:pathLst>
            </a:cu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23" name="Shape 2923"/>
            <p:cNvSpPr/>
            <p:nvPr/>
          </p:nvSpPr>
          <p:spPr>
            <a:xfrm>
              <a:off x="5558338" y="1955885"/>
              <a:ext cx="76629" cy="76629"/>
            </a:xfrm>
            <a:custGeom>
              <a:avLst/>
              <a:gdLst/>
              <a:ahLst/>
              <a:cxnLst>
                <a:cxn ang="0">
                  <a:pos x="wd2" y="hd2"/>
                </a:cxn>
                <a:cxn ang="5400000">
                  <a:pos x="wd2" y="hd2"/>
                </a:cxn>
                <a:cxn ang="10800000">
                  <a:pos x="wd2" y="hd2"/>
                </a:cxn>
                <a:cxn ang="16200000">
                  <a:pos x="wd2" y="hd2"/>
                </a:cxn>
              </a:cxnLst>
              <a:rect l="0" t="0" r="r" b="b"/>
              <a:pathLst>
                <a:path w="21600" h="21600" extrusionOk="0">
                  <a:moveTo>
                    <a:pt x="0" y="10400"/>
                  </a:moveTo>
                  <a:cubicBezTo>
                    <a:pt x="0" y="16800"/>
                    <a:pt x="4800" y="21600"/>
                    <a:pt x="10400" y="21600"/>
                  </a:cubicBezTo>
                  <a:cubicBezTo>
                    <a:pt x="16800" y="21600"/>
                    <a:pt x="21600" y="17600"/>
                    <a:pt x="21600" y="11200"/>
                  </a:cubicBezTo>
                  <a:cubicBezTo>
                    <a:pt x="21600" y="7200"/>
                    <a:pt x="20000" y="4000"/>
                    <a:pt x="16800" y="2400"/>
                  </a:cubicBezTo>
                  <a:cubicBezTo>
                    <a:pt x="15200" y="800"/>
                    <a:pt x="13600" y="0"/>
                    <a:pt x="11200" y="0"/>
                  </a:cubicBezTo>
                  <a:cubicBezTo>
                    <a:pt x="11200" y="0"/>
                    <a:pt x="11200" y="0"/>
                    <a:pt x="11200" y="0"/>
                  </a:cubicBezTo>
                  <a:cubicBezTo>
                    <a:pt x="4800" y="0"/>
                    <a:pt x="0" y="4800"/>
                    <a:pt x="0" y="10400"/>
                  </a:cubicBezTo>
                  <a:close/>
                </a:path>
              </a:pathLst>
            </a:custGeom>
            <a:solidFill>
              <a:srgbClr val="6DBABF"/>
            </a:solidFill>
            <a:ln w="12700" cap="flat">
              <a:noFill/>
              <a:miter lim="400000"/>
            </a:ln>
            <a:effectLst/>
          </p:spPr>
          <p:txBody>
            <a:bodyPr wrap="square" lIns="45719" tIns="45719" rIns="45719" bIns="45719" numCol="1" anchor="t">
              <a:noAutofit/>
            </a:bodyPr>
            <a:lstStyle/>
            <a:p>
              <a:endParaRPr>
                <a:ea typeface="+mj-ea"/>
              </a:endParaRPr>
            </a:p>
          </p:txBody>
        </p:sp>
        <p:sp>
          <p:nvSpPr>
            <p:cNvPr id="2924" name="Shape 2924"/>
            <p:cNvSpPr/>
            <p:nvPr/>
          </p:nvSpPr>
          <p:spPr>
            <a:xfrm>
              <a:off x="5558338" y="1957753"/>
              <a:ext cx="39250" cy="37380"/>
            </a:xfrm>
            <a:custGeom>
              <a:avLst/>
              <a:gdLst/>
              <a:ahLst/>
              <a:cxnLst>
                <a:cxn ang="0">
                  <a:pos x="wd2" y="hd2"/>
                </a:cxn>
                <a:cxn ang="5400000">
                  <a:pos x="wd2" y="hd2"/>
                </a:cxn>
                <a:cxn ang="10800000">
                  <a:pos x="wd2" y="hd2"/>
                </a:cxn>
                <a:cxn ang="16200000">
                  <a:pos x="wd2" y="hd2"/>
                </a:cxn>
              </a:cxnLst>
              <a:rect l="0" t="0" r="r" b="b"/>
              <a:pathLst>
                <a:path w="21600" h="21600" extrusionOk="0">
                  <a:moveTo>
                    <a:pt x="0" y="19938"/>
                  </a:moveTo>
                  <a:cubicBezTo>
                    <a:pt x="21600" y="21600"/>
                    <a:pt x="21600" y="21600"/>
                    <a:pt x="21600" y="21600"/>
                  </a:cubicBezTo>
                  <a:cubicBezTo>
                    <a:pt x="21600" y="21600"/>
                    <a:pt x="21600" y="21600"/>
                    <a:pt x="21600" y="21600"/>
                  </a:cubicBezTo>
                  <a:cubicBezTo>
                    <a:pt x="21600" y="21600"/>
                    <a:pt x="21600" y="21600"/>
                    <a:pt x="21600" y="21600"/>
                  </a:cubicBezTo>
                  <a:cubicBezTo>
                    <a:pt x="15429" y="0"/>
                    <a:pt x="15429" y="0"/>
                    <a:pt x="15429" y="0"/>
                  </a:cubicBezTo>
                  <a:cubicBezTo>
                    <a:pt x="6171" y="1662"/>
                    <a:pt x="0" y="9969"/>
                    <a:pt x="0" y="19938"/>
                  </a:cubicBezTo>
                  <a:close/>
                </a:path>
              </a:pathLst>
            </a:custGeom>
            <a:solidFill>
              <a:srgbClr val="EFAF3E"/>
            </a:solidFill>
            <a:ln w="12700" cap="flat">
              <a:noFill/>
              <a:miter lim="400000"/>
            </a:ln>
            <a:effectLst/>
          </p:spPr>
          <p:txBody>
            <a:bodyPr wrap="square" lIns="45719" tIns="45719" rIns="45719" bIns="45719" numCol="1" anchor="t">
              <a:noAutofit/>
            </a:bodyPr>
            <a:lstStyle/>
            <a:p>
              <a:endParaRPr>
                <a:ea typeface="+mj-ea"/>
              </a:endParaRPr>
            </a:p>
          </p:txBody>
        </p:sp>
        <p:sp>
          <p:nvSpPr>
            <p:cNvPr id="2925" name="Shape 2925"/>
            <p:cNvSpPr/>
            <p:nvPr/>
          </p:nvSpPr>
          <p:spPr>
            <a:xfrm>
              <a:off x="5586373" y="1955885"/>
              <a:ext cx="48594" cy="67284"/>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cubicBezTo>
                    <a:pt x="5082" y="12600"/>
                    <a:pt x="5082" y="12600"/>
                    <a:pt x="5082" y="12600"/>
                  </a:cubicBezTo>
                  <a:cubicBezTo>
                    <a:pt x="5082" y="12600"/>
                    <a:pt x="5082" y="12600"/>
                    <a:pt x="5082" y="12600"/>
                  </a:cubicBezTo>
                  <a:cubicBezTo>
                    <a:pt x="16518" y="21600"/>
                    <a:pt x="16518" y="21600"/>
                    <a:pt x="16518" y="21600"/>
                  </a:cubicBezTo>
                  <a:cubicBezTo>
                    <a:pt x="19059" y="18900"/>
                    <a:pt x="21600" y="16200"/>
                    <a:pt x="21600" y="12600"/>
                  </a:cubicBezTo>
                  <a:cubicBezTo>
                    <a:pt x="21600" y="9000"/>
                    <a:pt x="19059" y="5400"/>
                    <a:pt x="15247" y="2700"/>
                  </a:cubicBezTo>
                  <a:cubicBezTo>
                    <a:pt x="12706" y="900"/>
                    <a:pt x="8894" y="0"/>
                    <a:pt x="5082" y="0"/>
                  </a:cubicBezTo>
                  <a:cubicBezTo>
                    <a:pt x="2541" y="0"/>
                    <a:pt x="1271" y="0"/>
                    <a:pt x="0" y="900"/>
                  </a:cubicBezTo>
                  <a:close/>
                </a:path>
              </a:pathLst>
            </a:custGeom>
            <a:solidFill>
              <a:srgbClr val="EB6026"/>
            </a:solidFill>
            <a:ln w="12700" cap="flat">
              <a:noFill/>
              <a:miter lim="400000"/>
            </a:ln>
            <a:effectLst/>
          </p:spPr>
          <p:txBody>
            <a:bodyPr wrap="square" lIns="45719" tIns="45719" rIns="45719" bIns="45719" numCol="1" anchor="t">
              <a:noAutofit/>
            </a:bodyPr>
            <a:lstStyle/>
            <a:p>
              <a:endParaRPr>
                <a:ea typeface="+mj-ea"/>
              </a:endParaRPr>
            </a:p>
          </p:txBody>
        </p:sp>
        <p:sp>
          <p:nvSpPr>
            <p:cNvPr id="2926" name="Shape 2926"/>
            <p:cNvSpPr/>
            <p:nvPr/>
          </p:nvSpPr>
          <p:spPr>
            <a:xfrm>
              <a:off x="747807" y="1680732"/>
              <a:ext cx="1085661" cy="441550"/>
            </a:xfrm>
            <a:custGeom>
              <a:avLst/>
              <a:gdLst/>
              <a:ahLst/>
              <a:cxnLst>
                <a:cxn ang="0">
                  <a:pos x="wd2" y="hd2"/>
                </a:cxn>
                <a:cxn ang="5400000">
                  <a:pos x="wd2" y="hd2"/>
                </a:cxn>
                <a:cxn ang="10800000">
                  <a:pos x="wd2" y="hd2"/>
                </a:cxn>
                <a:cxn ang="16200000">
                  <a:pos x="wd2" y="hd2"/>
                </a:cxn>
              </a:cxnLst>
              <a:rect l="0" t="0" r="r" b="b"/>
              <a:pathLst>
                <a:path w="20535" h="18692" extrusionOk="0">
                  <a:moveTo>
                    <a:pt x="2374" y="232"/>
                  </a:moveTo>
                  <a:cubicBezTo>
                    <a:pt x="2374" y="232"/>
                    <a:pt x="7908" y="11032"/>
                    <a:pt x="11239" y="12832"/>
                  </a:cubicBezTo>
                  <a:cubicBezTo>
                    <a:pt x="14195" y="14392"/>
                    <a:pt x="19299" y="10432"/>
                    <a:pt x="19299" y="10432"/>
                  </a:cubicBezTo>
                  <a:cubicBezTo>
                    <a:pt x="20535" y="15592"/>
                    <a:pt x="20535" y="15592"/>
                    <a:pt x="20535" y="15592"/>
                  </a:cubicBezTo>
                  <a:cubicBezTo>
                    <a:pt x="20481" y="15712"/>
                    <a:pt x="13980" y="20272"/>
                    <a:pt x="9896" y="18112"/>
                  </a:cubicBezTo>
                  <a:cubicBezTo>
                    <a:pt x="6135" y="16072"/>
                    <a:pt x="816" y="7672"/>
                    <a:pt x="762" y="7672"/>
                  </a:cubicBezTo>
                  <a:cubicBezTo>
                    <a:pt x="-1065" y="5392"/>
                    <a:pt x="762" y="-1328"/>
                    <a:pt x="2374" y="232"/>
                  </a:cubicBez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27" name="Shape 2927"/>
            <p:cNvSpPr/>
            <p:nvPr/>
          </p:nvSpPr>
          <p:spPr>
            <a:xfrm>
              <a:off x="3408074" y="1478875"/>
              <a:ext cx="798995" cy="858282"/>
            </a:xfrm>
            <a:custGeom>
              <a:avLst/>
              <a:gdLst/>
              <a:ahLst/>
              <a:cxnLst>
                <a:cxn ang="0">
                  <a:pos x="wd2" y="hd2"/>
                </a:cxn>
                <a:cxn ang="5400000">
                  <a:pos x="wd2" y="hd2"/>
                </a:cxn>
                <a:cxn ang="10800000">
                  <a:pos x="wd2" y="hd2"/>
                </a:cxn>
                <a:cxn ang="16200000">
                  <a:pos x="wd2" y="hd2"/>
                </a:cxn>
              </a:cxnLst>
              <a:rect l="0" t="0" r="r" b="b"/>
              <a:pathLst>
                <a:path w="21525" h="19759" extrusionOk="0">
                  <a:moveTo>
                    <a:pt x="21525" y="17861"/>
                  </a:moveTo>
                  <a:cubicBezTo>
                    <a:pt x="21525" y="17861"/>
                    <a:pt x="19763" y="6079"/>
                    <a:pt x="18078" y="3395"/>
                  </a:cubicBezTo>
                  <a:cubicBezTo>
                    <a:pt x="14631" y="-1841"/>
                    <a:pt x="308" y="-401"/>
                    <a:pt x="2" y="3526"/>
                  </a:cubicBezTo>
                  <a:cubicBezTo>
                    <a:pt x="-75" y="4835"/>
                    <a:pt x="3448" y="19759"/>
                    <a:pt x="3448" y="19759"/>
                  </a:cubicBezTo>
                  <a:lnTo>
                    <a:pt x="21525" y="17861"/>
                  </a:lnTo>
                  <a:close/>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928" name="Shape 2928"/>
            <p:cNvSpPr/>
            <p:nvPr/>
          </p:nvSpPr>
          <p:spPr>
            <a:xfrm>
              <a:off x="3701359" y="1686786"/>
              <a:ext cx="599159" cy="685882"/>
            </a:xfrm>
            <a:custGeom>
              <a:avLst/>
              <a:gdLst/>
              <a:ahLst/>
              <a:cxnLst>
                <a:cxn ang="0">
                  <a:pos x="wd2" y="hd2"/>
                </a:cxn>
                <a:cxn ang="5400000">
                  <a:pos x="wd2" y="hd2"/>
                </a:cxn>
                <a:cxn ang="10800000">
                  <a:pos x="wd2" y="hd2"/>
                </a:cxn>
                <a:cxn ang="16200000">
                  <a:pos x="wd2" y="hd2"/>
                </a:cxn>
              </a:cxnLst>
              <a:rect l="0" t="0" r="r" b="b"/>
              <a:pathLst>
                <a:path w="19561" h="21138" extrusionOk="0">
                  <a:moveTo>
                    <a:pt x="19561" y="17990"/>
                  </a:moveTo>
                  <a:cubicBezTo>
                    <a:pt x="19561" y="17990"/>
                    <a:pt x="12145" y="1374"/>
                    <a:pt x="11959" y="412"/>
                  </a:cubicBezTo>
                  <a:cubicBezTo>
                    <a:pt x="11774" y="-462"/>
                    <a:pt x="3709" y="63"/>
                    <a:pt x="835" y="1899"/>
                  </a:cubicBezTo>
                  <a:cubicBezTo>
                    <a:pt x="-2039" y="3736"/>
                    <a:pt x="3431" y="21138"/>
                    <a:pt x="3431" y="21138"/>
                  </a:cubicBezTo>
                  <a:lnTo>
                    <a:pt x="19561" y="17990"/>
                  </a:ln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929" name="Shape 2929"/>
            <p:cNvSpPr/>
            <p:nvPr/>
          </p:nvSpPr>
          <p:spPr>
            <a:xfrm>
              <a:off x="4003349" y="1673668"/>
              <a:ext cx="558825" cy="543874"/>
            </a:xfrm>
            <a:custGeom>
              <a:avLst/>
              <a:gdLst/>
              <a:ahLst/>
              <a:cxnLst>
                <a:cxn ang="0">
                  <a:pos x="wd2" y="hd2"/>
                </a:cxn>
                <a:cxn ang="5400000">
                  <a:pos x="wd2" y="hd2"/>
                </a:cxn>
                <a:cxn ang="10800000">
                  <a:pos x="wd2" y="hd2"/>
                </a:cxn>
                <a:cxn ang="16200000">
                  <a:pos x="wd2" y="hd2"/>
                </a:cxn>
              </a:cxnLst>
              <a:rect l="0" t="0" r="r" b="b"/>
              <a:pathLst>
                <a:path w="21600" h="21600" extrusionOk="0">
                  <a:moveTo>
                    <a:pt x="7565" y="1809"/>
                  </a:moveTo>
                  <a:cubicBezTo>
                    <a:pt x="6688" y="1809"/>
                    <a:pt x="110" y="0"/>
                    <a:pt x="110" y="0"/>
                  </a:cubicBezTo>
                  <a:cubicBezTo>
                    <a:pt x="0" y="2262"/>
                    <a:pt x="0" y="2262"/>
                    <a:pt x="0" y="2262"/>
                  </a:cubicBezTo>
                  <a:cubicBezTo>
                    <a:pt x="0" y="2262"/>
                    <a:pt x="3399" y="7351"/>
                    <a:pt x="4934" y="11761"/>
                  </a:cubicBezTo>
                  <a:cubicBezTo>
                    <a:pt x="6579" y="16172"/>
                    <a:pt x="7785" y="21600"/>
                    <a:pt x="7785" y="21600"/>
                  </a:cubicBezTo>
                  <a:cubicBezTo>
                    <a:pt x="12499" y="21600"/>
                    <a:pt x="12499" y="21600"/>
                    <a:pt x="12499" y="21600"/>
                  </a:cubicBezTo>
                  <a:cubicBezTo>
                    <a:pt x="12499" y="21600"/>
                    <a:pt x="10416" y="16172"/>
                    <a:pt x="9101" y="11196"/>
                  </a:cubicBezTo>
                  <a:cubicBezTo>
                    <a:pt x="12171" y="14588"/>
                    <a:pt x="16008" y="18773"/>
                    <a:pt x="16008" y="18773"/>
                  </a:cubicBezTo>
                  <a:cubicBezTo>
                    <a:pt x="16008" y="18773"/>
                    <a:pt x="21600" y="18320"/>
                    <a:pt x="21600" y="17981"/>
                  </a:cubicBezTo>
                  <a:cubicBezTo>
                    <a:pt x="21600" y="17529"/>
                    <a:pt x="11403" y="5881"/>
                    <a:pt x="11403" y="5881"/>
                  </a:cubicBezTo>
                  <a:lnTo>
                    <a:pt x="7565" y="1809"/>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30" name="Shape 2930"/>
            <p:cNvSpPr/>
            <p:nvPr/>
          </p:nvSpPr>
          <p:spPr>
            <a:xfrm>
              <a:off x="3999611" y="1726000"/>
              <a:ext cx="224278" cy="455001"/>
            </a:xfrm>
            <a:custGeom>
              <a:avLst/>
              <a:gdLst/>
              <a:ahLst/>
              <a:cxnLst>
                <a:cxn ang="0">
                  <a:pos x="wd2" y="hd2"/>
                </a:cxn>
                <a:cxn ang="5400000">
                  <a:pos x="wd2" y="hd2"/>
                </a:cxn>
                <a:cxn ang="10800000">
                  <a:pos x="wd2" y="hd2"/>
                </a:cxn>
                <a:cxn ang="16200000">
                  <a:pos x="wd2" y="hd2"/>
                </a:cxn>
              </a:cxnLst>
              <a:rect l="0" t="0" r="r" b="b"/>
              <a:pathLst>
                <a:path w="21600" h="21376" extrusionOk="0">
                  <a:moveTo>
                    <a:pt x="0" y="0"/>
                  </a:moveTo>
                  <a:cubicBezTo>
                    <a:pt x="1641" y="267"/>
                    <a:pt x="15038" y="2133"/>
                    <a:pt x="15038" y="2133"/>
                  </a:cubicBezTo>
                  <a:cubicBezTo>
                    <a:pt x="15585" y="10667"/>
                    <a:pt x="15585" y="10667"/>
                    <a:pt x="15585" y="10667"/>
                  </a:cubicBezTo>
                  <a:cubicBezTo>
                    <a:pt x="18866" y="9867"/>
                    <a:pt x="18866" y="9867"/>
                    <a:pt x="18866" y="9867"/>
                  </a:cubicBezTo>
                  <a:cubicBezTo>
                    <a:pt x="21600" y="21333"/>
                    <a:pt x="21600" y="21333"/>
                    <a:pt x="21600" y="21333"/>
                  </a:cubicBezTo>
                  <a:cubicBezTo>
                    <a:pt x="21600" y="21333"/>
                    <a:pt x="20233" y="21600"/>
                    <a:pt x="18866" y="20800"/>
                  </a:cubicBezTo>
                  <a:cubicBezTo>
                    <a:pt x="17772" y="20000"/>
                    <a:pt x="11210" y="11467"/>
                    <a:pt x="8749" y="8133"/>
                  </a:cubicBezTo>
                  <a:cubicBezTo>
                    <a:pt x="6289" y="4933"/>
                    <a:pt x="0" y="0"/>
                    <a:pt x="0" y="0"/>
                  </a:cubicBezTo>
                  <a:close/>
                </a:path>
              </a:pathLst>
            </a:custGeom>
            <a:solidFill>
              <a:srgbClr val="444444"/>
            </a:solidFill>
            <a:ln w="12700" cap="flat">
              <a:noFill/>
              <a:miter lim="400000"/>
            </a:ln>
            <a:effectLst/>
          </p:spPr>
          <p:txBody>
            <a:bodyPr wrap="square" lIns="45719" tIns="45719" rIns="45719" bIns="45719" numCol="1" anchor="t">
              <a:noAutofit/>
            </a:bodyPr>
            <a:lstStyle/>
            <a:p>
              <a:endParaRPr>
                <a:ea typeface="+mj-ea"/>
              </a:endParaRPr>
            </a:p>
          </p:txBody>
        </p:sp>
        <p:sp>
          <p:nvSpPr>
            <p:cNvPr id="2931" name="Shape 2931"/>
            <p:cNvSpPr/>
            <p:nvPr/>
          </p:nvSpPr>
          <p:spPr>
            <a:xfrm>
              <a:off x="3960363" y="1761511"/>
              <a:ext cx="218672" cy="497149"/>
            </a:xfrm>
            <a:custGeom>
              <a:avLst/>
              <a:gdLst/>
              <a:ahLst/>
              <a:cxnLst>
                <a:cxn ang="0">
                  <a:pos x="wd2" y="hd2"/>
                </a:cxn>
                <a:cxn ang="5400000">
                  <a:pos x="wd2" y="hd2"/>
                </a:cxn>
                <a:cxn ang="10800000">
                  <a:pos x="wd2" y="hd2"/>
                </a:cxn>
                <a:cxn ang="16200000">
                  <a:pos x="wd2" y="hd2"/>
                </a:cxn>
              </a:cxnLst>
              <a:rect l="0" t="0" r="r" b="b"/>
              <a:pathLst>
                <a:path w="21600" h="21600" extrusionOk="0">
                  <a:moveTo>
                    <a:pt x="0" y="494"/>
                  </a:moveTo>
                  <a:cubicBezTo>
                    <a:pt x="0" y="494"/>
                    <a:pt x="8977" y="19255"/>
                    <a:pt x="8977" y="19502"/>
                  </a:cubicBezTo>
                  <a:cubicBezTo>
                    <a:pt x="8977" y="19749"/>
                    <a:pt x="19917" y="21600"/>
                    <a:pt x="19917" y="21600"/>
                  </a:cubicBezTo>
                  <a:cubicBezTo>
                    <a:pt x="21600" y="18638"/>
                    <a:pt x="21600" y="18638"/>
                    <a:pt x="21600" y="18638"/>
                  </a:cubicBezTo>
                  <a:cubicBezTo>
                    <a:pt x="3647" y="0"/>
                    <a:pt x="3647" y="0"/>
                    <a:pt x="3647" y="0"/>
                  </a:cubicBezTo>
                  <a:lnTo>
                    <a:pt x="0" y="494"/>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32" name="Shape 2932"/>
            <p:cNvSpPr/>
            <p:nvPr/>
          </p:nvSpPr>
          <p:spPr>
            <a:xfrm>
              <a:off x="3804195" y="1625075"/>
              <a:ext cx="189810" cy="122942"/>
            </a:xfrm>
            <a:custGeom>
              <a:avLst/>
              <a:gdLst/>
              <a:ahLst/>
              <a:cxnLst>
                <a:cxn ang="0">
                  <a:pos x="wd2" y="hd2"/>
                </a:cxn>
                <a:cxn ang="5400000">
                  <a:pos x="wd2" y="hd2"/>
                </a:cxn>
                <a:cxn ang="10800000">
                  <a:pos x="wd2" y="hd2"/>
                </a:cxn>
                <a:cxn ang="16200000">
                  <a:pos x="wd2" y="hd2"/>
                </a:cxn>
              </a:cxnLst>
              <a:rect l="0" t="0" r="r" b="b"/>
              <a:pathLst>
                <a:path w="21297" h="21207" extrusionOk="0">
                  <a:moveTo>
                    <a:pt x="18121" y="0"/>
                  </a:moveTo>
                  <a:cubicBezTo>
                    <a:pt x="21297" y="14727"/>
                    <a:pt x="21297" y="14727"/>
                    <a:pt x="21297" y="14727"/>
                  </a:cubicBezTo>
                  <a:cubicBezTo>
                    <a:pt x="21297" y="14727"/>
                    <a:pt x="19391" y="20127"/>
                    <a:pt x="18756" y="21109"/>
                  </a:cubicBezTo>
                  <a:cubicBezTo>
                    <a:pt x="18121" y="21600"/>
                    <a:pt x="8909" y="20127"/>
                    <a:pt x="6685" y="19145"/>
                  </a:cubicBezTo>
                  <a:cubicBezTo>
                    <a:pt x="4462" y="18164"/>
                    <a:pt x="-303" y="13745"/>
                    <a:pt x="15" y="13255"/>
                  </a:cubicBezTo>
                  <a:cubicBezTo>
                    <a:pt x="15" y="12764"/>
                    <a:pt x="15" y="3927"/>
                    <a:pt x="15" y="3927"/>
                  </a:cubicBezTo>
                  <a:lnTo>
                    <a:pt x="18121" y="0"/>
                  </a:ln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33" name="Shape 2933"/>
            <p:cNvSpPr/>
            <p:nvPr/>
          </p:nvSpPr>
          <p:spPr>
            <a:xfrm>
              <a:off x="3474429" y="1712917"/>
              <a:ext cx="447155" cy="545743"/>
            </a:xfrm>
            <a:custGeom>
              <a:avLst/>
              <a:gdLst/>
              <a:ahLst/>
              <a:cxnLst>
                <a:cxn ang="0">
                  <a:pos x="wd2" y="hd2"/>
                </a:cxn>
                <a:cxn ang="5400000">
                  <a:pos x="wd2" y="hd2"/>
                </a:cxn>
                <a:cxn ang="10800000">
                  <a:pos x="wd2" y="hd2"/>
                </a:cxn>
                <a:cxn ang="16200000">
                  <a:pos x="wd2" y="hd2"/>
                </a:cxn>
              </a:cxnLst>
              <a:rect l="0" t="0" r="r" b="b"/>
              <a:pathLst>
                <a:path w="21007" h="21600" extrusionOk="0">
                  <a:moveTo>
                    <a:pt x="20533" y="19912"/>
                  </a:moveTo>
                  <a:cubicBezTo>
                    <a:pt x="20533" y="19912"/>
                    <a:pt x="21600" y="10012"/>
                    <a:pt x="20533" y="6975"/>
                  </a:cubicBezTo>
                  <a:cubicBezTo>
                    <a:pt x="19600" y="3937"/>
                    <a:pt x="18667" y="2250"/>
                    <a:pt x="18667" y="1575"/>
                  </a:cubicBezTo>
                  <a:cubicBezTo>
                    <a:pt x="18800" y="1012"/>
                    <a:pt x="14800" y="0"/>
                    <a:pt x="14800" y="0"/>
                  </a:cubicBezTo>
                  <a:cubicBezTo>
                    <a:pt x="4533" y="3150"/>
                    <a:pt x="4533" y="3150"/>
                    <a:pt x="4533" y="3150"/>
                  </a:cubicBezTo>
                  <a:cubicBezTo>
                    <a:pt x="0" y="19125"/>
                    <a:pt x="0" y="19125"/>
                    <a:pt x="0" y="19125"/>
                  </a:cubicBezTo>
                  <a:cubicBezTo>
                    <a:pt x="0" y="19125"/>
                    <a:pt x="7467" y="21487"/>
                    <a:pt x="6933" y="21038"/>
                  </a:cubicBezTo>
                  <a:cubicBezTo>
                    <a:pt x="6533" y="20475"/>
                    <a:pt x="9467" y="11925"/>
                    <a:pt x="9467" y="11925"/>
                  </a:cubicBezTo>
                  <a:cubicBezTo>
                    <a:pt x="9467" y="11925"/>
                    <a:pt x="12667" y="21600"/>
                    <a:pt x="13067" y="21600"/>
                  </a:cubicBezTo>
                  <a:cubicBezTo>
                    <a:pt x="13467" y="21600"/>
                    <a:pt x="20533" y="19912"/>
                    <a:pt x="20533" y="19912"/>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34" name="Shape 2934"/>
            <p:cNvSpPr/>
            <p:nvPr/>
          </p:nvSpPr>
          <p:spPr>
            <a:xfrm>
              <a:off x="3732348" y="1701704"/>
              <a:ext cx="224278" cy="482252"/>
            </a:xfrm>
            <a:custGeom>
              <a:avLst/>
              <a:gdLst/>
              <a:ahLst/>
              <a:cxnLst>
                <a:cxn ang="0">
                  <a:pos x="wd2" y="hd2"/>
                </a:cxn>
                <a:cxn ang="5400000">
                  <a:pos x="wd2" y="hd2"/>
                </a:cxn>
                <a:cxn ang="10800000">
                  <a:pos x="wd2" y="hd2"/>
                </a:cxn>
                <a:cxn ang="16200000">
                  <a:pos x="wd2" y="hd2"/>
                </a:cxn>
              </a:cxnLst>
              <a:rect l="0" t="0" r="r" b="b"/>
              <a:pathLst>
                <a:path w="21600" h="21192" extrusionOk="0">
                  <a:moveTo>
                    <a:pt x="11484" y="0"/>
                  </a:moveTo>
                  <a:cubicBezTo>
                    <a:pt x="10390" y="624"/>
                    <a:pt x="0" y="4994"/>
                    <a:pt x="0" y="4994"/>
                  </a:cubicBezTo>
                  <a:cubicBezTo>
                    <a:pt x="16952" y="12985"/>
                    <a:pt x="16952" y="12985"/>
                    <a:pt x="16952" y="12985"/>
                  </a:cubicBezTo>
                  <a:cubicBezTo>
                    <a:pt x="10937" y="12361"/>
                    <a:pt x="10937" y="12361"/>
                    <a:pt x="10937" y="12361"/>
                  </a:cubicBezTo>
                  <a:cubicBezTo>
                    <a:pt x="18592" y="20976"/>
                    <a:pt x="18592" y="20976"/>
                    <a:pt x="18592" y="20976"/>
                  </a:cubicBezTo>
                  <a:cubicBezTo>
                    <a:pt x="18592" y="20976"/>
                    <a:pt x="21327" y="21600"/>
                    <a:pt x="21600" y="20726"/>
                  </a:cubicBezTo>
                  <a:cubicBezTo>
                    <a:pt x="21600" y="19852"/>
                    <a:pt x="18592" y="11487"/>
                    <a:pt x="17225" y="8240"/>
                  </a:cubicBezTo>
                  <a:cubicBezTo>
                    <a:pt x="15858" y="4994"/>
                    <a:pt x="11484" y="0"/>
                    <a:pt x="11484" y="0"/>
                  </a:cubicBez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35" name="Shape 2935"/>
            <p:cNvSpPr/>
            <p:nvPr/>
          </p:nvSpPr>
          <p:spPr>
            <a:xfrm>
              <a:off x="3971576" y="1595171"/>
              <a:ext cx="371929" cy="411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623" y="0"/>
                  </a:lnTo>
                  <a:lnTo>
                    <a:pt x="21600" y="13549"/>
                  </a:lnTo>
                  <a:lnTo>
                    <a:pt x="0" y="21600"/>
                  </a:lnTo>
                  <a:close/>
                </a:path>
              </a:pathLst>
            </a:custGeom>
            <a:solidFill>
              <a:srgbClr val="5D8584"/>
            </a:solidFill>
            <a:ln w="12700" cap="flat">
              <a:noFill/>
              <a:miter lim="400000"/>
            </a:ln>
            <a:effectLst/>
          </p:spPr>
          <p:txBody>
            <a:bodyPr wrap="square" lIns="45719" tIns="45719" rIns="45719" bIns="45719" numCol="1" anchor="t">
              <a:noAutofit/>
            </a:bodyPr>
            <a:lstStyle/>
            <a:p>
              <a:endParaRPr>
                <a:ea typeface="+mj-ea"/>
              </a:endParaRPr>
            </a:p>
          </p:txBody>
        </p:sp>
        <p:sp>
          <p:nvSpPr>
            <p:cNvPr id="2936" name="Shape 2936"/>
            <p:cNvSpPr/>
            <p:nvPr/>
          </p:nvSpPr>
          <p:spPr>
            <a:xfrm>
              <a:off x="4061288" y="1660586"/>
              <a:ext cx="244837" cy="556956"/>
            </a:xfrm>
            <a:custGeom>
              <a:avLst/>
              <a:gdLst/>
              <a:ahLst/>
              <a:cxnLst>
                <a:cxn ang="0">
                  <a:pos x="wd2" y="hd2"/>
                </a:cxn>
                <a:cxn ang="5400000">
                  <a:pos x="wd2" y="hd2"/>
                </a:cxn>
                <a:cxn ang="10800000">
                  <a:pos x="wd2" y="hd2"/>
                </a:cxn>
                <a:cxn ang="16200000">
                  <a:pos x="wd2" y="hd2"/>
                </a:cxn>
              </a:cxnLst>
              <a:rect l="0" t="0" r="r" b="b"/>
              <a:pathLst>
                <a:path w="21600" h="21600" extrusionOk="0">
                  <a:moveTo>
                    <a:pt x="21600" y="8155"/>
                  </a:moveTo>
                  <a:cubicBezTo>
                    <a:pt x="20847" y="0"/>
                    <a:pt x="20847" y="0"/>
                    <a:pt x="20847" y="0"/>
                  </a:cubicBezTo>
                  <a:cubicBezTo>
                    <a:pt x="0" y="12012"/>
                    <a:pt x="0" y="12012"/>
                    <a:pt x="0" y="12012"/>
                  </a:cubicBezTo>
                  <a:cubicBezTo>
                    <a:pt x="502" y="21600"/>
                    <a:pt x="502" y="21600"/>
                    <a:pt x="502" y="21600"/>
                  </a:cubicBezTo>
                  <a:cubicBezTo>
                    <a:pt x="7284" y="16751"/>
                    <a:pt x="13814" y="12784"/>
                    <a:pt x="21600" y="8155"/>
                  </a:cubicBez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2937" name="Shape 2937"/>
            <p:cNvSpPr/>
            <p:nvPr/>
          </p:nvSpPr>
          <p:spPr>
            <a:xfrm>
              <a:off x="3743561" y="1782069"/>
              <a:ext cx="599944" cy="506494"/>
            </a:xfrm>
            <a:custGeom>
              <a:avLst/>
              <a:gdLst/>
              <a:ahLst/>
              <a:cxnLst>
                <a:cxn ang="0">
                  <a:pos x="wd2" y="hd2"/>
                </a:cxn>
                <a:cxn ang="5400000">
                  <a:pos x="wd2" y="hd2"/>
                </a:cxn>
                <a:cxn ang="10800000">
                  <a:pos x="wd2" y="hd2"/>
                </a:cxn>
                <a:cxn ang="16200000">
                  <a:pos x="wd2" y="hd2"/>
                </a:cxn>
              </a:cxnLst>
              <a:rect l="0" t="0" r="r" b="b"/>
              <a:pathLst>
                <a:path w="21600" h="21600" extrusionOk="0">
                  <a:moveTo>
                    <a:pt x="9959" y="0"/>
                  </a:moveTo>
                  <a:lnTo>
                    <a:pt x="21600" y="3029"/>
                  </a:lnTo>
                  <a:lnTo>
                    <a:pt x="11708" y="21600"/>
                  </a:lnTo>
                  <a:lnTo>
                    <a:pt x="0" y="18412"/>
                  </a:lnTo>
                  <a:lnTo>
                    <a:pt x="9959" y="0"/>
                  </a:lnTo>
                  <a:close/>
                </a:path>
              </a:pathLst>
            </a:custGeom>
            <a:solidFill>
              <a:srgbClr val="638F8E"/>
            </a:solidFill>
            <a:ln w="12700" cap="flat">
              <a:noFill/>
              <a:miter lim="400000"/>
            </a:ln>
            <a:effectLst/>
          </p:spPr>
          <p:txBody>
            <a:bodyPr wrap="square" lIns="45719" tIns="45719" rIns="45719" bIns="45719" numCol="1" anchor="t">
              <a:noAutofit/>
            </a:bodyPr>
            <a:lstStyle/>
            <a:p>
              <a:endParaRPr>
                <a:ea typeface="+mj-ea"/>
              </a:endParaRPr>
            </a:p>
          </p:txBody>
        </p:sp>
        <p:sp>
          <p:nvSpPr>
            <p:cNvPr id="2938" name="Shape 2938"/>
            <p:cNvSpPr/>
            <p:nvPr/>
          </p:nvSpPr>
          <p:spPr>
            <a:xfrm>
              <a:off x="3917376" y="1957544"/>
              <a:ext cx="327072" cy="259119"/>
            </a:xfrm>
            <a:custGeom>
              <a:avLst/>
              <a:gdLst/>
              <a:ahLst/>
              <a:cxnLst>
                <a:cxn ang="0">
                  <a:pos x="wd2" y="hd2"/>
                </a:cxn>
                <a:cxn ang="5400000">
                  <a:pos x="wd2" y="hd2"/>
                </a:cxn>
                <a:cxn ang="10800000">
                  <a:pos x="wd2" y="hd2"/>
                </a:cxn>
                <a:cxn ang="16200000">
                  <a:pos x="wd2" y="hd2"/>
                </a:cxn>
              </a:cxnLst>
              <a:rect l="0" t="0" r="r" b="b"/>
              <a:pathLst>
                <a:path w="21600" h="20942" extrusionOk="0">
                  <a:moveTo>
                    <a:pt x="0" y="16109"/>
                  </a:moveTo>
                  <a:cubicBezTo>
                    <a:pt x="0" y="16109"/>
                    <a:pt x="9391" y="11053"/>
                    <a:pt x="10330" y="8526"/>
                  </a:cubicBezTo>
                  <a:cubicBezTo>
                    <a:pt x="11082" y="5998"/>
                    <a:pt x="13336" y="-436"/>
                    <a:pt x="14838" y="24"/>
                  </a:cubicBezTo>
                  <a:cubicBezTo>
                    <a:pt x="16341" y="253"/>
                    <a:pt x="14087" y="8526"/>
                    <a:pt x="14650" y="8296"/>
                  </a:cubicBezTo>
                  <a:cubicBezTo>
                    <a:pt x="15402" y="8066"/>
                    <a:pt x="20849" y="5768"/>
                    <a:pt x="20849" y="5768"/>
                  </a:cubicBezTo>
                  <a:cubicBezTo>
                    <a:pt x="20849" y="5768"/>
                    <a:pt x="21600" y="7147"/>
                    <a:pt x="21600" y="9904"/>
                  </a:cubicBezTo>
                  <a:cubicBezTo>
                    <a:pt x="21600" y="12662"/>
                    <a:pt x="19346" y="16338"/>
                    <a:pt x="18219" y="17487"/>
                  </a:cubicBezTo>
                  <a:cubicBezTo>
                    <a:pt x="17092" y="18636"/>
                    <a:pt x="12772" y="19096"/>
                    <a:pt x="11270" y="19096"/>
                  </a:cubicBezTo>
                  <a:cubicBezTo>
                    <a:pt x="9955" y="19326"/>
                    <a:pt x="7513" y="20704"/>
                    <a:pt x="6950" y="20934"/>
                  </a:cubicBezTo>
                  <a:cubicBezTo>
                    <a:pt x="6198" y="21164"/>
                    <a:pt x="0" y="16109"/>
                    <a:pt x="0" y="16109"/>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39" name="Shape 2939"/>
            <p:cNvSpPr/>
            <p:nvPr/>
          </p:nvSpPr>
          <p:spPr>
            <a:xfrm>
              <a:off x="3780941" y="1656848"/>
              <a:ext cx="162602" cy="1457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10165"/>
                    <a:pt x="0" y="10165"/>
                  </a:cubicBezTo>
                  <a:cubicBezTo>
                    <a:pt x="379" y="10165"/>
                    <a:pt x="15158" y="21600"/>
                    <a:pt x="15158" y="21600"/>
                  </a:cubicBezTo>
                  <a:cubicBezTo>
                    <a:pt x="21600" y="11859"/>
                    <a:pt x="21600" y="11859"/>
                    <a:pt x="21600" y="11859"/>
                  </a:cubicBezTo>
                  <a:lnTo>
                    <a:pt x="0" y="0"/>
                  </a:ln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2940" name="Shape 2940"/>
            <p:cNvSpPr/>
            <p:nvPr/>
          </p:nvSpPr>
          <p:spPr>
            <a:xfrm>
              <a:off x="3971576" y="1630683"/>
              <a:ext cx="65416" cy="125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722" y="21109"/>
                    <a:pt x="0" y="16200"/>
                    <a:pt x="0" y="16200"/>
                  </a:cubicBezTo>
                  <a:cubicBezTo>
                    <a:pt x="939" y="0"/>
                    <a:pt x="939" y="0"/>
                    <a:pt x="939" y="0"/>
                  </a:cubicBezTo>
                  <a:cubicBezTo>
                    <a:pt x="15026" y="7855"/>
                    <a:pt x="15026" y="7855"/>
                    <a:pt x="15026" y="7855"/>
                  </a:cubicBezTo>
                  <a:lnTo>
                    <a:pt x="21600" y="21600"/>
                  </a:ln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2941" name="Shape 2941"/>
            <p:cNvSpPr/>
            <p:nvPr/>
          </p:nvSpPr>
          <p:spPr>
            <a:xfrm>
              <a:off x="129813" y="1554054"/>
              <a:ext cx="1178473" cy="1242208"/>
            </a:xfrm>
            <a:custGeom>
              <a:avLst/>
              <a:gdLst/>
              <a:ahLst/>
              <a:cxnLst>
                <a:cxn ang="0">
                  <a:pos x="wd2" y="hd2"/>
                </a:cxn>
                <a:cxn ang="5400000">
                  <a:pos x="wd2" y="hd2"/>
                </a:cxn>
                <a:cxn ang="10800000">
                  <a:pos x="wd2" y="hd2"/>
                </a:cxn>
                <a:cxn ang="16200000">
                  <a:pos x="wd2" y="hd2"/>
                </a:cxn>
              </a:cxnLst>
              <a:rect l="0" t="0" r="r" b="b"/>
              <a:pathLst>
                <a:path w="21516" h="21556" extrusionOk="0">
                  <a:moveTo>
                    <a:pt x="5264" y="19923"/>
                  </a:moveTo>
                  <a:cubicBezTo>
                    <a:pt x="7704" y="18838"/>
                    <a:pt x="9418" y="18542"/>
                    <a:pt x="12481" y="18542"/>
                  </a:cubicBezTo>
                  <a:cubicBezTo>
                    <a:pt x="15545" y="18542"/>
                    <a:pt x="18816" y="19332"/>
                    <a:pt x="21516" y="20762"/>
                  </a:cubicBezTo>
                  <a:cubicBezTo>
                    <a:pt x="21516" y="21205"/>
                    <a:pt x="21256" y="21551"/>
                    <a:pt x="20945" y="21551"/>
                  </a:cubicBezTo>
                  <a:cubicBezTo>
                    <a:pt x="4226" y="21551"/>
                    <a:pt x="4226" y="21551"/>
                    <a:pt x="4226" y="21551"/>
                  </a:cubicBezTo>
                  <a:cubicBezTo>
                    <a:pt x="3758" y="21600"/>
                    <a:pt x="3343" y="21304"/>
                    <a:pt x="3291" y="20910"/>
                  </a:cubicBezTo>
                  <a:cubicBezTo>
                    <a:pt x="20" y="888"/>
                    <a:pt x="20" y="888"/>
                    <a:pt x="20" y="888"/>
                  </a:cubicBezTo>
                  <a:cubicBezTo>
                    <a:pt x="-84" y="493"/>
                    <a:pt x="228" y="0"/>
                    <a:pt x="695" y="0"/>
                  </a:cubicBezTo>
                  <a:cubicBezTo>
                    <a:pt x="4589" y="0"/>
                    <a:pt x="5783" y="16866"/>
                    <a:pt x="5264" y="19923"/>
                  </a:cubicBez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42" name="Shape 2942"/>
            <p:cNvSpPr/>
            <p:nvPr/>
          </p:nvSpPr>
          <p:spPr>
            <a:xfrm>
              <a:off x="526858" y="2834304"/>
              <a:ext cx="129154" cy="134761"/>
            </a:xfrm>
            <a:custGeom>
              <a:avLst/>
              <a:gdLst/>
              <a:ahLst/>
              <a:cxnLst>
                <a:cxn ang="0">
                  <a:pos x="wd2" y="hd2"/>
                </a:cxn>
                <a:cxn ang="5400000">
                  <a:pos x="wd2" y="hd2"/>
                </a:cxn>
                <a:cxn ang="10800000">
                  <a:pos x="wd2" y="hd2"/>
                </a:cxn>
                <a:cxn ang="16200000">
                  <a:pos x="wd2" y="hd2"/>
                </a:cxn>
              </a:cxnLst>
              <a:rect l="0" t="0" r="r" b="b"/>
              <a:pathLst>
                <a:path w="21023" h="21046" extrusionOk="0">
                  <a:moveTo>
                    <a:pt x="15049" y="10580"/>
                  </a:moveTo>
                  <a:cubicBezTo>
                    <a:pt x="15508" y="11902"/>
                    <a:pt x="15049" y="14106"/>
                    <a:pt x="13670" y="15429"/>
                  </a:cubicBezTo>
                  <a:cubicBezTo>
                    <a:pt x="6776" y="20278"/>
                    <a:pt x="6776" y="20278"/>
                    <a:pt x="6776" y="20278"/>
                  </a:cubicBezTo>
                  <a:cubicBezTo>
                    <a:pt x="4938" y="21600"/>
                    <a:pt x="2180" y="21159"/>
                    <a:pt x="802" y="19396"/>
                  </a:cubicBezTo>
                  <a:cubicBezTo>
                    <a:pt x="-577" y="17633"/>
                    <a:pt x="-117" y="15429"/>
                    <a:pt x="1721" y="14106"/>
                  </a:cubicBezTo>
                  <a:cubicBezTo>
                    <a:pt x="8614" y="8816"/>
                    <a:pt x="8614" y="8816"/>
                    <a:pt x="8614" y="8816"/>
                  </a:cubicBezTo>
                  <a:cubicBezTo>
                    <a:pt x="10453" y="7935"/>
                    <a:pt x="12291" y="7935"/>
                    <a:pt x="14129" y="9257"/>
                  </a:cubicBezTo>
                  <a:cubicBezTo>
                    <a:pt x="18725" y="6171"/>
                    <a:pt x="18725" y="6171"/>
                    <a:pt x="18725" y="6171"/>
                  </a:cubicBezTo>
                  <a:cubicBezTo>
                    <a:pt x="19185" y="0"/>
                    <a:pt x="19185" y="0"/>
                    <a:pt x="19185" y="0"/>
                  </a:cubicBezTo>
                  <a:cubicBezTo>
                    <a:pt x="21023" y="0"/>
                    <a:pt x="21023" y="0"/>
                    <a:pt x="21023" y="0"/>
                  </a:cubicBezTo>
                  <a:cubicBezTo>
                    <a:pt x="20104" y="6612"/>
                    <a:pt x="20104" y="6612"/>
                    <a:pt x="20104" y="6612"/>
                  </a:cubicBezTo>
                  <a:cubicBezTo>
                    <a:pt x="20104" y="6612"/>
                    <a:pt x="20104" y="6612"/>
                    <a:pt x="20104" y="6612"/>
                  </a:cubicBezTo>
                  <a:cubicBezTo>
                    <a:pt x="20104" y="7053"/>
                    <a:pt x="20104" y="7053"/>
                    <a:pt x="20104" y="7053"/>
                  </a:cubicBezTo>
                  <a:lnTo>
                    <a:pt x="15049" y="1058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43" name="Shape 2943"/>
            <p:cNvSpPr/>
            <p:nvPr/>
          </p:nvSpPr>
          <p:spPr>
            <a:xfrm>
              <a:off x="775626" y="2813745"/>
              <a:ext cx="71022" cy="289693"/>
            </a:xfrm>
            <a:prstGeom prst="rect">
              <a:avLst/>
            </a:prstGeom>
            <a:solidFill>
              <a:srgbClr val="808184"/>
            </a:solidFill>
            <a:ln w="12700" cap="flat">
              <a:noFill/>
              <a:miter lim="400000"/>
            </a:ln>
            <a:effectLst/>
          </p:spPr>
          <p:txBody>
            <a:bodyPr wrap="square" lIns="45719" tIns="45719" rIns="45719" bIns="45719" numCol="1" anchor="t">
              <a:noAutofit/>
            </a:bodyPr>
            <a:lstStyle/>
            <a:p>
              <a:endParaRPr>
                <a:ea typeface="+mj-ea"/>
              </a:endParaRPr>
            </a:p>
          </p:txBody>
        </p:sp>
        <p:sp>
          <p:nvSpPr>
            <p:cNvPr id="2944" name="Shape 2944"/>
            <p:cNvSpPr/>
            <p:nvPr/>
          </p:nvSpPr>
          <p:spPr>
            <a:xfrm>
              <a:off x="811136" y="2813745"/>
              <a:ext cx="35512" cy="289693"/>
            </a:xfrm>
            <a:prstGeom prst="rect">
              <a:avLst/>
            </a:prstGeom>
            <a:solidFill>
              <a:srgbClr val="8D8D8D"/>
            </a:solidFill>
            <a:ln w="12700" cap="flat">
              <a:noFill/>
              <a:miter lim="400000"/>
            </a:ln>
            <a:effectLst/>
          </p:spPr>
          <p:txBody>
            <a:bodyPr wrap="square" lIns="45719" tIns="45719" rIns="45719" bIns="45719" numCol="1" anchor="t">
              <a:noAutofit/>
            </a:bodyPr>
            <a:lstStyle/>
            <a:p>
              <a:endParaRPr>
                <a:ea typeface="+mj-ea"/>
              </a:endParaRPr>
            </a:p>
          </p:txBody>
        </p:sp>
        <p:sp>
          <p:nvSpPr>
            <p:cNvPr id="2945" name="Shape 2945"/>
            <p:cNvSpPr/>
            <p:nvPr/>
          </p:nvSpPr>
          <p:spPr>
            <a:xfrm>
              <a:off x="336415" y="2791317"/>
              <a:ext cx="949442" cy="822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745"/>
                    <a:pt x="21600" y="1490"/>
                  </a:cubicBezTo>
                  <a:cubicBezTo>
                    <a:pt x="21600" y="8193"/>
                    <a:pt x="21147" y="14152"/>
                    <a:pt x="20501" y="14152"/>
                  </a:cubicBezTo>
                  <a:cubicBezTo>
                    <a:pt x="16362" y="14152"/>
                    <a:pt x="16362" y="14152"/>
                    <a:pt x="16362" y="14152"/>
                  </a:cubicBezTo>
                  <a:cubicBezTo>
                    <a:pt x="15909" y="18621"/>
                    <a:pt x="13581" y="21600"/>
                    <a:pt x="10800" y="21600"/>
                  </a:cubicBezTo>
                  <a:cubicBezTo>
                    <a:pt x="8019" y="21600"/>
                    <a:pt x="5691" y="18621"/>
                    <a:pt x="5238" y="14152"/>
                  </a:cubicBezTo>
                  <a:cubicBezTo>
                    <a:pt x="1099" y="14152"/>
                    <a:pt x="1099" y="14152"/>
                    <a:pt x="1099" y="14152"/>
                  </a:cubicBezTo>
                  <a:cubicBezTo>
                    <a:pt x="517" y="14152"/>
                    <a:pt x="0" y="8193"/>
                    <a:pt x="0" y="1490"/>
                  </a:cubicBezTo>
                  <a:cubicBezTo>
                    <a:pt x="0" y="745"/>
                    <a:pt x="0" y="0"/>
                    <a:pt x="0" y="0"/>
                  </a:cubicBezTo>
                  <a:lnTo>
                    <a:pt x="2160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46" name="Shape 2946"/>
            <p:cNvSpPr/>
            <p:nvPr/>
          </p:nvSpPr>
          <p:spPr>
            <a:xfrm>
              <a:off x="459768" y="3049236"/>
              <a:ext cx="700868" cy="363792"/>
            </a:xfrm>
            <a:custGeom>
              <a:avLst/>
              <a:gdLst/>
              <a:ahLst/>
              <a:cxnLst>
                <a:cxn ang="0">
                  <a:pos x="wd2" y="hd2"/>
                </a:cxn>
                <a:cxn ang="5400000">
                  <a:pos x="wd2" y="hd2"/>
                </a:cxn>
                <a:cxn ang="10800000">
                  <a:pos x="wd2" y="hd2"/>
                </a:cxn>
                <a:cxn ang="16200000">
                  <a:pos x="wd2" y="hd2"/>
                </a:cxn>
              </a:cxnLst>
              <a:rect l="0" t="0" r="r" b="b"/>
              <a:pathLst>
                <a:path w="21600" h="21451" extrusionOk="0">
                  <a:moveTo>
                    <a:pt x="9044" y="0"/>
                  </a:moveTo>
                  <a:cubicBezTo>
                    <a:pt x="12556" y="0"/>
                    <a:pt x="12556" y="0"/>
                    <a:pt x="12556" y="0"/>
                  </a:cubicBezTo>
                  <a:cubicBezTo>
                    <a:pt x="12556" y="15070"/>
                    <a:pt x="12556" y="15070"/>
                    <a:pt x="12556" y="15070"/>
                  </a:cubicBezTo>
                  <a:cubicBezTo>
                    <a:pt x="20634" y="17581"/>
                    <a:pt x="20634" y="17581"/>
                    <a:pt x="20634" y="17581"/>
                  </a:cubicBezTo>
                  <a:cubicBezTo>
                    <a:pt x="21161" y="17749"/>
                    <a:pt x="21600" y="18586"/>
                    <a:pt x="21600" y="19591"/>
                  </a:cubicBezTo>
                  <a:cubicBezTo>
                    <a:pt x="21600" y="20595"/>
                    <a:pt x="21161" y="21600"/>
                    <a:pt x="20634" y="21433"/>
                  </a:cubicBezTo>
                  <a:cubicBezTo>
                    <a:pt x="11854" y="18586"/>
                    <a:pt x="11854" y="18586"/>
                    <a:pt x="11854" y="18586"/>
                  </a:cubicBezTo>
                  <a:cubicBezTo>
                    <a:pt x="9834" y="18586"/>
                    <a:pt x="9834" y="18586"/>
                    <a:pt x="9834" y="18586"/>
                  </a:cubicBezTo>
                  <a:cubicBezTo>
                    <a:pt x="1054" y="21433"/>
                    <a:pt x="1054" y="21433"/>
                    <a:pt x="1054" y="21433"/>
                  </a:cubicBezTo>
                  <a:cubicBezTo>
                    <a:pt x="439" y="21600"/>
                    <a:pt x="0" y="20595"/>
                    <a:pt x="0" y="19591"/>
                  </a:cubicBezTo>
                  <a:cubicBezTo>
                    <a:pt x="0" y="18586"/>
                    <a:pt x="439" y="17749"/>
                    <a:pt x="1054" y="17581"/>
                  </a:cubicBezTo>
                  <a:cubicBezTo>
                    <a:pt x="9044" y="15070"/>
                    <a:pt x="9044" y="15070"/>
                    <a:pt x="9044" y="15070"/>
                  </a:cubicBezTo>
                  <a:lnTo>
                    <a:pt x="9044"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47" name="Shape 2947"/>
            <p:cNvSpPr/>
            <p:nvPr/>
          </p:nvSpPr>
          <p:spPr>
            <a:xfrm>
              <a:off x="446686"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48" name="Shape 2948"/>
            <p:cNvSpPr/>
            <p:nvPr/>
          </p:nvSpPr>
          <p:spPr>
            <a:xfrm>
              <a:off x="1084006"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49" name="Shape 2949"/>
            <p:cNvSpPr/>
            <p:nvPr/>
          </p:nvSpPr>
          <p:spPr>
            <a:xfrm>
              <a:off x="770018" y="3305286"/>
              <a:ext cx="80368" cy="114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581" y="21600"/>
                  </a:lnTo>
                  <a:lnTo>
                    <a:pt x="4019" y="21600"/>
                  </a:lnTo>
                  <a:lnTo>
                    <a:pt x="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50" name="Shape 2950"/>
            <p:cNvSpPr/>
            <p:nvPr/>
          </p:nvSpPr>
          <p:spPr>
            <a:xfrm>
              <a:off x="764412"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51" name="Shape 2951"/>
            <p:cNvSpPr/>
            <p:nvPr/>
          </p:nvSpPr>
          <p:spPr>
            <a:xfrm>
              <a:off x="607082" y="2402570"/>
              <a:ext cx="976600" cy="994297"/>
            </a:xfrm>
            <a:custGeom>
              <a:avLst/>
              <a:gdLst/>
              <a:ahLst/>
              <a:cxnLst>
                <a:cxn ang="0">
                  <a:pos x="wd2" y="hd2"/>
                </a:cxn>
                <a:cxn ang="5400000">
                  <a:pos x="wd2" y="hd2"/>
                </a:cxn>
                <a:cxn ang="10800000">
                  <a:pos x="wd2" y="hd2"/>
                </a:cxn>
                <a:cxn ang="16200000">
                  <a:pos x="wd2" y="hd2"/>
                </a:cxn>
              </a:cxnLst>
              <a:rect l="0" t="0" r="r" b="b"/>
              <a:pathLst>
                <a:path w="21018" h="21600" extrusionOk="0">
                  <a:moveTo>
                    <a:pt x="213" y="185"/>
                  </a:moveTo>
                  <a:cubicBezTo>
                    <a:pt x="-154" y="987"/>
                    <a:pt x="-32" y="1790"/>
                    <a:pt x="458" y="3333"/>
                  </a:cubicBezTo>
                  <a:cubicBezTo>
                    <a:pt x="1009" y="4814"/>
                    <a:pt x="2171" y="5739"/>
                    <a:pt x="4129" y="6048"/>
                  </a:cubicBezTo>
                  <a:cubicBezTo>
                    <a:pt x="6087" y="6357"/>
                    <a:pt x="14899" y="7221"/>
                    <a:pt x="14899" y="7221"/>
                  </a:cubicBezTo>
                  <a:cubicBezTo>
                    <a:pt x="15388" y="21415"/>
                    <a:pt x="15388" y="21415"/>
                    <a:pt x="15388" y="21415"/>
                  </a:cubicBezTo>
                  <a:cubicBezTo>
                    <a:pt x="21018" y="21600"/>
                    <a:pt x="21018" y="21600"/>
                    <a:pt x="21018" y="21600"/>
                  </a:cubicBezTo>
                  <a:cubicBezTo>
                    <a:pt x="20712" y="17342"/>
                    <a:pt x="21446" y="3394"/>
                    <a:pt x="16490" y="2345"/>
                  </a:cubicBezTo>
                  <a:cubicBezTo>
                    <a:pt x="8780" y="0"/>
                    <a:pt x="8780" y="0"/>
                    <a:pt x="8780" y="0"/>
                  </a:cubicBezTo>
                  <a:lnTo>
                    <a:pt x="213" y="185"/>
                  </a:ln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52" name="Shape 2952"/>
            <p:cNvSpPr/>
            <p:nvPr/>
          </p:nvSpPr>
          <p:spPr>
            <a:xfrm>
              <a:off x="586520" y="2402570"/>
              <a:ext cx="1231996" cy="1011118"/>
            </a:xfrm>
            <a:custGeom>
              <a:avLst/>
              <a:gdLst/>
              <a:ahLst/>
              <a:cxnLst>
                <a:cxn ang="0">
                  <a:pos x="wd2" y="hd2"/>
                </a:cxn>
                <a:cxn ang="5400000">
                  <a:pos x="wd2" y="hd2"/>
                </a:cxn>
                <a:cxn ang="10800000">
                  <a:pos x="wd2" y="hd2"/>
                </a:cxn>
                <a:cxn ang="16200000">
                  <a:pos x="wd2" y="hd2"/>
                </a:cxn>
              </a:cxnLst>
              <a:rect l="0" t="0" r="r" b="b"/>
              <a:pathLst>
                <a:path w="21476" h="21600" extrusionOk="0">
                  <a:moveTo>
                    <a:pt x="173" y="121"/>
                  </a:moveTo>
                  <a:cubicBezTo>
                    <a:pt x="-124" y="971"/>
                    <a:pt x="-25" y="1699"/>
                    <a:pt x="371" y="3216"/>
                  </a:cubicBezTo>
                  <a:cubicBezTo>
                    <a:pt x="768" y="4733"/>
                    <a:pt x="1759" y="5643"/>
                    <a:pt x="3344" y="5885"/>
                  </a:cubicBezTo>
                  <a:cubicBezTo>
                    <a:pt x="4929" y="6189"/>
                    <a:pt x="14491" y="6856"/>
                    <a:pt x="14491" y="6856"/>
                  </a:cubicBezTo>
                  <a:cubicBezTo>
                    <a:pt x="17859" y="21600"/>
                    <a:pt x="17859" y="21600"/>
                    <a:pt x="17859" y="21600"/>
                  </a:cubicBezTo>
                  <a:cubicBezTo>
                    <a:pt x="21476" y="21115"/>
                    <a:pt x="21476" y="21115"/>
                    <a:pt x="21476" y="21115"/>
                  </a:cubicBezTo>
                  <a:cubicBezTo>
                    <a:pt x="21278" y="16989"/>
                    <a:pt x="19742" y="2852"/>
                    <a:pt x="15680" y="1820"/>
                  </a:cubicBezTo>
                  <a:cubicBezTo>
                    <a:pt x="7059" y="0"/>
                    <a:pt x="7059" y="0"/>
                    <a:pt x="7059" y="0"/>
                  </a:cubicBezTo>
                  <a:lnTo>
                    <a:pt x="173" y="121"/>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53" name="Shape 2953"/>
            <p:cNvSpPr/>
            <p:nvPr/>
          </p:nvSpPr>
          <p:spPr>
            <a:xfrm>
              <a:off x="1515741" y="2258659"/>
              <a:ext cx="4214544" cy="1199884"/>
            </a:xfrm>
            <a:prstGeom prst="rect">
              <a:avLst/>
            </a:pr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54" name="Shape 2954"/>
            <p:cNvSpPr/>
            <p:nvPr/>
          </p:nvSpPr>
          <p:spPr>
            <a:xfrm>
              <a:off x="2972470" y="2579361"/>
              <a:ext cx="202863" cy="829691"/>
            </a:xfrm>
            <a:custGeom>
              <a:avLst/>
              <a:gdLst/>
              <a:ahLst/>
              <a:cxnLst>
                <a:cxn ang="0">
                  <a:pos x="wd2" y="hd2"/>
                </a:cxn>
                <a:cxn ang="5400000">
                  <a:pos x="wd2" y="hd2"/>
                </a:cxn>
                <a:cxn ang="10800000">
                  <a:pos x="wd2" y="hd2"/>
                </a:cxn>
                <a:cxn ang="16200000">
                  <a:pos x="wd2" y="hd2"/>
                </a:cxn>
              </a:cxnLst>
              <a:rect l="0" t="0" r="r" b="b"/>
              <a:pathLst>
                <a:path w="18756" h="20621" extrusionOk="0">
                  <a:moveTo>
                    <a:pt x="906" y="476"/>
                  </a:moveTo>
                  <a:cubicBezTo>
                    <a:pt x="-411" y="2029"/>
                    <a:pt x="-411" y="3300"/>
                    <a:pt x="1696" y="6970"/>
                  </a:cubicBezTo>
                  <a:cubicBezTo>
                    <a:pt x="-938" y="9652"/>
                    <a:pt x="1433" y="16711"/>
                    <a:pt x="1433" y="16994"/>
                  </a:cubicBezTo>
                  <a:cubicBezTo>
                    <a:pt x="906" y="18123"/>
                    <a:pt x="116" y="19747"/>
                    <a:pt x="642" y="20382"/>
                  </a:cubicBezTo>
                  <a:cubicBezTo>
                    <a:pt x="906" y="20876"/>
                    <a:pt x="7491" y="20452"/>
                    <a:pt x="7491" y="20452"/>
                  </a:cubicBezTo>
                  <a:cubicBezTo>
                    <a:pt x="7491" y="20452"/>
                    <a:pt x="10389" y="20311"/>
                    <a:pt x="8018" y="18405"/>
                  </a:cubicBezTo>
                  <a:cubicBezTo>
                    <a:pt x="6701" y="17276"/>
                    <a:pt x="7755" y="16429"/>
                    <a:pt x="9072" y="15300"/>
                  </a:cubicBezTo>
                  <a:cubicBezTo>
                    <a:pt x="13023" y="12335"/>
                    <a:pt x="18028" y="8311"/>
                    <a:pt x="17238" y="5911"/>
                  </a:cubicBezTo>
                  <a:cubicBezTo>
                    <a:pt x="17764" y="3370"/>
                    <a:pt x="20662" y="1958"/>
                    <a:pt x="16711" y="688"/>
                  </a:cubicBezTo>
                  <a:cubicBezTo>
                    <a:pt x="16711" y="-724"/>
                    <a:pt x="906" y="476"/>
                    <a:pt x="906" y="476"/>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55" name="Shape 2955"/>
            <p:cNvSpPr/>
            <p:nvPr/>
          </p:nvSpPr>
          <p:spPr>
            <a:xfrm>
              <a:off x="2743658" y="2583378"/>
              <a:ext cx="218806" cy="801911"/>
            </a:xfrm>
            <a:custGeom>
              <a:avLst/>
              <a:gdLst/>
              <a:ahLst/>
              <a:cxnLst>
                <a:cxn ang="0">
                  <a:pos x="wd2" y="hd2"/>
                </a:cxn>
                <a:cxn ang="5400000">
                  <a:pos x="wd2" y="hd2"/>
                </a:cxn>
                <a:cxn ang="10800000">
                  <a:pos x="wd2" y="hd2"/>
                </a:cxn>
                <a:cxn ang="16200000">
                  <a:pos x="wd2" y="hd2"/>
                </a:cxn>
              </a:cxnLst>
              <a:rect l="0" t="0" r="r" b="b"/>
              <a:pathLst>
                <a:path w="19756" h="20235" extrusionOk="0">
                  <a:moveTo>
                    <a:pt x="18257" y="357"/>
                  </a:moveTo>
                  <a:cubicBezTo>
                    <a:pt x="19543" y="1935"/>
                    <a:pt x="19543" y="3227"/>
                    <a:pt x="17229" y="6959"/>
                  </a:cubicBezTo>
                  <a:cubicBezTo>
                    <a:pt x="21600" y="11193"/>
                    <a:pt x="18771" y="14422"/>
                    <a:pt x="19029" y="18512"/>
                  </a:cubicBezTo>
                  <a:cubicBezTo>
                    <a:pt x="19543" y="19660"/>
                    <a:pt x="20057" y="19302"/>
                    <a:pt x="19543" y="19947"/>
                  </a:cubicBezTo>
                  <a:cubicBezTo>
                    <a:pt x="19286" y="20450"/>
                    <a:pt x="12857" y="20019"/>
                    <a:pt x="12857" y="20019"/>
                  </a:cubicBezTo>
                  <a:cubicBezTo>
                    <a:pt x="12857" y="20019"/>
                    <a:pt x="10029" y="20952"/>
                    <a:pt x="12343" y="18943"/>
                  </a:cubicBezTo>
                  <a:cubicBezTo>
                    <a:pt x="13886" y="17723"/>
                    <a:pt x="3086" y="10690"/>
                    <a:pt x="4629" y="7174"/>
                  </a:cubicBezTo>
                  <a:cubicBezTo>
                    <a:pt x="5657" y="4519"/>
                    <a:pt x="0" y="2366"/>
                    <a:pt x="0" y="715"/>
                  </a:cubicBezTo>
                  <a:cubicBezTo>
                    <a:pt x="0" y="-648"/>
                    <a:pt x="18257" y="357"/>
                    <a:pt x="18257" y="357"/>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56" name="Shape 2956"/>
            <p:cNvSpPr/>
            <p:nvPr/>
          </p:nvSpPr>
          <p:spPr>
            <a:xfrm>
              <a:off x="1515741" y="2217541"/>
              <a:ext cx="4214544" cy="54201"/>
            </a:xfrm>
            <a:prstGeom prst="rect">
              <a:avLst/>
            </a:pr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957" name="Shape 2957"/>
            <p:cNvSpPr/>
            <p:nvPr/>
          </p:nvSpPr>
          <p:spPr>
            <a:xfrm>
              <a:off x="1141945" y="2114747"/>
              <a:ext cx="4958398" cy="115877"/>
            </a:xfrm>
            <a:prstGeom prst="rect">
              <a:avLst/>
            </a:prstGeom>
            <a:solidFill>
              <a:srgbClr val="8497B0"/>
            </a:solidFill>
            <a:ln w="12700" cap="flat">
              <a:noFill/>
              <a:miter lim="400000"/>
            </a:ln>
            <a:effectLst/>
          </p:spPr>
          <p:txBody>
            <a:bodyPr wrap="square" lIns="45719" tIns="45719" rIns="45719" bIns="45719" numCol="1" anchor="t">
              <a:noAutofit/>
            </a:bodyPr>
            <a:lstStyle/>
            <a:p>
              <a:endParaRPr>
                <a:ea typeface="+mj-ea"/>
              </a:endParaRPr>
            </a:p>
          </p:txBody>
        </p:sp>
        <p:sp>
          <p:nvSpPr>
            <p:cNvPr id="2958" name="Shape 2958"/>
            <p:cNvSpPr/>
            <p:nvPr/>
          </p:nvSpPr>
          <p:spPr>
            <a:xfrm>
              <a:off x="1141945" y="2114747"/>
              <a:ext cx="4958398" cy="59808"/>
            </a:xfrm>
            <a:prstGeom prst="rect">
              <a:avLst/>
            </a:pr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959" name="Shape 2959"/>
            <p:cNvSpPr/>
            <p:nvPr/>
          </p:nvSpPr>
          <p:spPr>
            <a:xfrm>
              <a:off x="4784429" y="1072877"/>
              <a:ext cx="556381" cy="622370"/>
            </a:xfrm>
            <a:custGeom>
              <a:avLst/>
              <a:gdLst/>
              <a:ahLst/>
              <a:cxnLst>
                <a:cxn ang="0">
                  <a:pos x="wd2" y="hd2"/>
                </a:cxn>
                <a:cxn ang="5400000">
                  <a:pos x="wd2" y="hd2"/>
                </a:cxn>
                <a:cxn ang="10800000">
                  <a:pos x="wd2" y="hd2"/>
                </a:cxn>
                <a:cxn ang="16200000">
                  <a:pos x="wd2" y="hd2"/>
                </a:cxn>
              </a:cxnLst>
              <a:rect l="0" t="0" r="r" b="b"/>
              <a:pathLst>
                <a:path w="20157" h="19079" extrusionOk="0">
                  <a:moveTo>
                    <a:pt x="5028" y="1262"/>
                  </a:moveTo>
                  <a:cubicBezTo>
                    <a:pt x="10994" y="-1177"/>
                    <a:pt x="15108" y="-219"/>
                    <a:pt x="17474" y="5355"/>
                  </a:cubicBezTo>
                  <a:cubicBezTo>
                    <a:pt x="17782" y="6139"/>
                    <a:pt x="17371" y="7794"/>
                    <a:pt x="17474" y="8142"/>
                  </a:cubicBezTo>
                  <a:cubicBezTo>
                    <a:pt x="19017" y="9623"/>
                    <a:pt x="19942" y="10320"/>
                    <a:pt x="20148" y="11017"/>
                  </a:cubicBezTo>
                  <a:cubicBezTo>
                    <a:pt x="20251" y="11365"/>
                    <a:pt x="19428" y="11800"/>
                    <a:pt x="18811" y="12062"/>
                  </a:cubicBezTo>
                  <a:cubicBezTo>
                    <a:pt x="19120" y="13542"/>
                    <a:pt x="18914" y="15633"/>
                    <a:pt x="17885" y="16765"/>
                  </a:cubicBezTo>
                  <a:cubicBezTo>
                    <a:pt x="17062" y="17723"/>
                    <a:pt x="15622" y="17897"/>
                    <a:pt x="14182" y="18420"/>
                  </a:cubicBezTo>
                  <a:cubicBezTo>
                    <a:pt x="9554" y="20423"/>
                    <a:pt x="3588" y="17636"/>
                    <a:pt x="1120" y="13107"/>
                  </a:cubicBezTo>
                  <a:cubicBezTo>
                    <a:pt x="-1349" y="8491"/>
                    <a:pt x="400" y="3265"/>
                    <a:pt x="5028" y="1262"/>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60" name="Shape 2960"/>
            <p:cNvSpPr/>
            <p:nvPr/>
          </p:nvSpPr>
          <p:spPr>
            <a:xfrm>
              <a:off x="5159285" y="1288703"/>
              <a:ext cx="110657" cy="67240"/>
            </a:xfrm>
            <a:custGeom>
              <a:avLst/>
              <a:gdLst/>
              <a:ahLst/>
              <a:cxnLst>
                <a:cxn ang="0">
                  <a:pos x="wd2" y="hd2"/>
                </a:cxn>
                <a:cxn ang="5400000">
                  <a:pos x="wd2" y="hd2"/>
                </a:cxn>
                <a:cxn ang="10800000">
                  <a:pos x="wd2" y="hd2"/>
                </a:cxn>
                <a:cxn ang="16200000">
                  <a:pos x="wd2" y="hd2"/>
                </a:cxn>
              </a:cxnLst>
              <a:rect l="0" t="0" r="r" b="b"/>
              <a:pathLst>
                <a:path w="19675" h="13877" extrusionOk="0">
                  <a:moveTo>
                    <a:pt x="19599" y="3953"/>
                  </a:moveTo>
                  <a:cubicBezTo>
                    <a:pt x="21106" y="-7723"/>
                    <a:pt x="-494" y="9791"/>
                    <a:pt x="8" y="13877"/>
                  </a:cubicBezTo>
                  <a:cubicBezTo>
                    <a:pt x="7041" y="8623"/>
                    <a:pt x="11562" y="5120"/>
                    <a:pt x="19599" y="3953"/>
                  </a:cubicBezTo>
                  <a:close/>
                </a:path>
              </a:pathLst>
            </a:custGeom>
            <a:solidFill>
              <a:srgbClr val="74584B"/>
            </a:solidFill>
            <a:ln w="12700" cap="flat">
              <a:noFill/>
              <a:miter lim="400000"/>
            </a:ln>
            <a:effectLst/>
          </p:spPr>
          <p:txBody>
            <a:bodyPr wrap="square" lIns="45719" tIns="45719" rIns="45719" bIns="45719" numCol="1" anchor="t">
              <a:noAutofit/>
            </a:bodyPr>
            <a:lstStyle/>
            <a:p>
              <a:endParaRPr>
                <a:ea typeface="+mj-ea"/>
              </a:endParaRPr>
            </a:p>
          </p:txBody>
        </p:sp>
        <p:sp>
          <p:nvSpPr>
            <p:cNvPr id="2961" name="Shape 2961"/>
            <p:cNvSpPr/>
            <p:nvPr/>
          </p:nvSpPr>
          <p:spPr>
            <a:xfrm>
              <a:off x="4742268" y="1045931"/>
              <a:ext cx="571670" cy="647560"/>
            </a:xfrm>
            <a:custGeom>
              <a:avLst/>
              <a:gdLst/>
              <a:ahLst/>
              <a:cxnLst>
                <a:cxn ang="0">
                  <a:pos x="wd2" y="hd2"/>
                </a:cxn>
                <a:cxn ang="5400000">
                  <a:pos x="wd2" y="hd2"/>
                </a:cxn>
                <a:cxn ang="10800000">
                  <a:pos x="wd2" y="hd2"/>
                </a:cxn>
                <a:cxn ang="16200000">
                  <a:pos x="wd2" y="hd2"/>
                </a:cxn>
              </a:cxnLst>
              <a:rect l="0" t="0" r="r" b="b"/>
              <a:pathLst>
                <a:path w="20646" h="20118" extrusionOk="0">
                  <a:moveTo>
                    <a:pt x="20621" y="6181"/>
                  </a:moveTo>
                  <a:cubicBezTo>
                    <a:pt x="20518" y="7239"/>
                    <a:pt x="19387" y="8826"/>
                    <a:pt x="19489" y="8738"/>
                  </a:cubicBezTo>
                  <a:cubicBezTo>
                    <a:pt x="19489" y="8561"/>
                    <a:pt x="19695" y="7151"/>
                    <a:pt x="18975" y="6357"/>
                  </a:cubicBezTo>
                  <a:cubicBezTo>
                    <a:pt x="18255" y="7327"/>
                    <a:pt x="14141" y="9443"/>
                    <a:pt x="14141" y="9443"/>
                  </a:cubicBezTo>
                  <a:cubicBezTo>
                    <a:pt x="15067" y="14292"/>
                    <a:pt x="15067" y="14292"/>
                    <a:pt x="15067" y="14292"/>
                  </a:cubicBezTo>
                  <a:cubicBezTo>
                    <a:pt x="14244" y="14997"/>
                    <a:pt x="14244" y="14997"/>
                    <a:pt x="14244" y="14997"/>
                  </a:cubicBezTo>
                  <a:cubicBezTo>
                    <a:pt x="14244" y="14997"/>
                    <a:pt x="13832" y="11647"/>
                    <a:pt x="13215" y="11118"/>
                  </a:cubicBezTo>
                  <a:cubicBezTo>
                    <a:pt x="12598" y="10589"/>
                    <a:pt x="12701" y="10413"/>
                    <a:pt x="11364" y="10589"/>
                  </a:cubicBezTo>
                  <a:cubicBezTo>
                    <a:pt x="10027" y="10766"/>
                    <a:pt x="9409" y="11912"/>
                    <a:pt x="9615" y="13146"/>
                  </a:cubicBezTo>
                  <a:cubicBezTo>
                    <a:pt x="9821" y="14380"/>
                    <a:pt x="12701" y="15967"/>
                    <a:pt x="12701" y="15967"/>
                  </a:cubicBezTo>
                  <a:cubicBezTo>
                    <a:pt x="12701" y="15967"/>
                    <a:pt x="12907" y="17378"/>
                    <a:pt x="11981" y="18436"/>
                  </a:cubicBezTo>
                  <a:cubicBezTo>
                    <a:pt x="11055" y="19582"/>
                    <a:pt x="9409" y="20111"/>
                    <a:pt x="9409" y="20111"/>
                  </a:cubicBezTo>
                  <a:cubicBezTo>
                    <a:pt x="9409" y="20111"/>
                    <a:pt x="6735" y="20199"/>
                    <a:pt x="5912" y="19758"/>
                  </a:cubicBezTo>
                  <a:cubicBezTo>
                    <a:pt x="5089" y="19317"/>
                    <a:pt x="2415" y="15438"/>
                    <a:pt x="1181" y="13587"/>
                  </a:cubicBezTo>
                  <a:cubicBezTo>
                    <a:pt x="49" y="11823"/>
                    <a:pt x="-362" y="7856"/>
                    <a:pt x="358" y="6181"/>
                  </a:cubicBezTo>
                  <a:cubicBezTo>
                    <a:pt x="975" y="4506"/>
                    <a:pt x="2415" y="3889"/>
                    <a:pt x="2415" y="3889"/>
                  </a:cubicBezTo>
                  <a:cubicBezTo>
                    <a:pt x="2415" y="3889"/>
                    <a:pt x="3341" y="2831"/>
                    <a:pt x="5398" y="1597"/>
                  </a:cubicBezTo>
                  <a:cubicBezTo>
                    <a:pt x="10438" y="-1401"/>
                    <a:pt x="21238" y="-343"/>
                    <a:pt x="20621" y="6181"/>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62" name="Shape 2962"/>
            <p:cNvSpPr/>
            <p:nvPr/>
          </p:nvSpPr>
          <p:spPr>
            <a:xfrm>
              <a:off x="5349012" y="2563302"/>
              <a:ext cx="282217" cy="805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07" y="21600"/>
                  </a:lnTo>
                  <a:lnTo>
                    <a:pt x="21600" y="20347"/>
                  </a:lnTo>
                  <a:lnTo>
                    <a:pt x="17309" y="401"/>
                  </a:lnTo>
                  <a:lnTo>
                    <a:pt x="0" y="0"/>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63" name="Shape 2963"/>
            <p:cNvSpPr/>
            <p:nvPr/>
          </p:nvSpPr>
          <p:spPr>
            <a:xfrm>
              <a:off x="5040473" y="2447425"/>
              <a:ext cx="1022490" cy="949442"/>
            </a:xfrm>
            <a:custGeom>
              <a:avLst/>
              <a:gdLst/>
              <a:ahLst/>
              <a:cxnLst>
                <a:cxn ang="0">
                  <a:pos x="wd2" y="hd2"/>
                </a:cxn>
                <a:cxn ang="5400000">
                  <a:pos x="wd2" y="hd2"/>
                </a:cxn>
                <a:cxn ang="10800000">
                  <a:pos x="wd2" y="hd2"/>
                </a:cxn>
                <a:cxn ang="16200000">
                  <a:pos x="wd2" y="hd2"/>
                </a:cxn>
              </a:cxnLst>
              <a:rect l="0" t="0" r="r" b="b"/>
              <a:pathLst>
                <a:path w="21485" h="21600" extrusionOk="0">
                  <a:moveTo>
                    <a:pt x="124" y="129"/>
                  </a:moveTo>
                  <a:cubicBezTo>
                    <a:pt x="-115" y="1035"/>
                    <a:pt x="4" y="1811"/>
                    <a:pt x="362" y="3428"/>
                  </a:cubicBezTo>
                  <a:cubicBezTo>
                    <a:pt x="780" y="5044"/>
                    <a:pt x="1735" y="6014"/>
                    <a:pt x="3286" y="6273"/>
                  </a:cubicBezTo>
                  <a:cubicBezTo>
                    <a:pt x="4837" y="6596"/>
                    <a:pt x="14265" y="7308"/>
                    <a:pt x="14265" y="7308"/>
                  </a:cubicBezTo>
                  <a:cubicBezTo>
                    <a:pt x="16473" y="21600"/>
                    <a:pt x="16473" y="21600"/>
                    <a:pt x="16473" y="21600"/>
                  </a:cubicBezTo>
                  <a:cubicBezTo>
                    <a:pt x="21485" y="20371"/>
                    <a:pt x="21485" y="20371"/>
                    <a:pt x="21485" y="20371"/>
                  </a:cubicBezTo>
                  <a:cubicBezTo>
                    <a:pt x="19874" y="15586"/>
                    <a:pt x="18502" y="4204"/>
                    <a:pt x="16712" y="2781"/>
                  </a:cubicBezTo>
                  <a:cubicBezTo>
                    <a:pt x="6986" y="0"/>
                    <a:pt x="6986" y="0"/>
                    <a:pt x="6986" y="0"/>
                  </a:cubicBezTo>
                  <a:lnTo>
                    <a:pt x="124" y="129"/>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64" name="Shape 2964"/>
            <p:cNvSpPr/>
            <p:nvPr/>
          </p:nvSpPr>
          <p:spPr>
            <a:xfrm>
              <a:off x="4861197" y="1670640"/>
              <a:ext cx="618412" cy="949518"/>
            </a:xfrm>
            <a:custGeom>
              <a:avLst/>
              <a:gdLst/>
              <a:ahLst/>
              <a:cxnLst>
                <a:cxn ang="0">
                  <a:pos x="wd2" y="hd2"/>
                </a:cxn>
                <a:cxn ang="5400000">
                  <a:pos x="wd2" y="hd2"/>
                </a:cxn>
                <a:cxn ang="10800000">
                  <a:pos x="wd2" y="hd2"/>
                </a:cxn>
                <a:cxn ang="16200000">
                  <a:pos x="wd2" y="hd2"/>
                </a:cxn>
              </a:cxnLst>
              <a:rect l="0" t="0" r="r" b="b"/>
              <a:pathLst>
                <a:path w="20479" h="20705" extrusionOk="0">
                  <a:moveTo>
                    <a:pt x="452" y="152"/>
                  </a:moveTo>
                  <a:cubicBezTo>
                    <a:pt x="1301" y="-219"/>
                    <a:pt x="8375" y="214"/>
                    <a:pt x="9035" y="152"/>
                  </a:cubicBezTo>
                  <a:cubicBezTo>
                    <a:pt x="11959" y="29"/>
                    <a:pt x="11959" y="29"/>
                    <a:pt x="11959" y="29"/>
                  </a:cubicBezTo>
                  <a:cubicBezTo>
                    <a:pt x="13751" y="1762"/>
                    <a:pt x="13751" y="1762"/>
                    <a:pt x="13751" y="1762"/>
                  </a:cubicBezTo>
                  <a:cubicBezTo>
                    <a:pt x="15827" y="4547"/>
                    <a:pt x="20920" y="19400"/>
                    <a:pt x="20448" y="19586"/>
                  </a:cubicBezTo>
                  <a:cubicBezTo>
                    <a:pt x="15638" y="21381"/>
                    <a:pt x="1867" y="20638"/>
                    <a:pt x="641" y="19958"/>
                  </a:cubicBezTo>
                  <a:cubicBezTo>
                    <a:pt x="-680" y="19277"/>
                    <a:pt x="452" y="152"/>
                    <a:pt x="452" y="152"/>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65" name="Shape 2965"/>
            <p:cNvSpPr/>
            <p:nvPr/>
          </p:nvSpPr>
          <p:spPr>
            <a:xfrm>
              <a:off x="4374070" y="1546564"/>
              <a:ext cx="1176794" cy="1249699"/>
            </a:xfrm>
            <a:custGeom>
              <a:avLst/>
              <a:gdLst/>
              <a:ahLst/>
              <a:cxnLst>
                <a:cxn ang="0">
                  <a:pos x="wd2" y="hd2"/>
                </a:cxn>
                <a:cxn ang="5400000">
                  <a:pos x="wd2" y="hd2"/>
                </a:cxn>
                <a:cxn ang="10800000">
                  <a:pos x="wd2" y="hd2"/>
                </a:cxn>
                <a:cxn ang="16200000">
                  <a:pos x="wd2" y="hd2"/>
                </a:cxn>
              </a:cxnLst>
              <a:rect l="0" t="0" r="r" b="b"/>
              <a:pathLst>
                <a:path w="21554" h="19839" extrusionOk="0">
                  <a:moveTo>
                    <a:pt x="12498" y="17083"/>
                  </a:moveTo>
                  <a:cubicBezTo>
                    <a:pt x="12810" y="17128"/>
                    <a:pt x="20513" y="16903"/>
                    <a:pt x="21554" y="19112"/>
                  </a:cubicBezTo>
                  <a:cubicBezTo>
                    <a:pt x="21554" y="19518"/>
                    <a:pt x="21294" y="19834"/>
                    <a:pt x="20981" y="19834"/>
                  </a:cubicBezTo>
                  <a:cubicBezTo>
                    <a:pt x="4222" y="19834"/>
                    <a:pt x="4222" y="19834"/>
                    <a:pt x="4222" y="19834"/>
                  </a:cubicBezTo>
                  <a:cubicBezTo>
                    <a:pt x="3754" y="19879"/>
                    <a:pt x="3337" y="19608"/>
                    <a:pt x="3285" y="19248"/>
                  </a:cubicBezTo>
                  <a:cubicBezTo>
                    <a:pt x="6" y="940"/>
                    <a:pt x="6" y="940"/>
                    <a:pt x="6" y="940"/>
                  </a:cubicBezTo>
                  <a:cubicBezTo>
                    <a:pt x="-46" y="579"/>
                    <a:pt x="266" y="218"/>
                    <a:pt x="683" y="128"/>
                  </a:cubicBezTo>
                  <a:cubicBezTo>
                    <a:pt x="16297" y="-1721"/>
                    <a:pt x="12185" y="17038"/>
                    <a:pt x="12498" y="17083"/>
                  </a:cubicBez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2966" name="Shape 2966"/>
            <p:cNvSpPr/>
            <p:nvPr/>
          </p:nvSpPr>
          <p:spPr>
            <a:xfrm>
              <a:off x="4375276" y="1546654"/>
              <a:ext cx="1175588" cy="1239057"/>
            </a:xfrm>
            <a:custGeom>
              <a:avLst/>
              <a:gdLst/>
              <a:ahLst/>
              <a:cxnLst>
                <a:cxn ang="0">
                  <a:pos x="wd2" y="hd2"/>
                </a:cxn>
                <a:cxn ang="5400000">
                  <a:pos x="wd2" y="hd2"/>
                </a:cxn>
                <a:cxn ang="10800000">
                  <a:pos x="wd2" y="hd2"/>
                </a:cxn>
                <a:cxn ang="16200000">
                  <a:pos x="wd2" y="hd2"/>
                </a:cxn>
              </a:cxnLst>
              <a:rect l="0" t="0" r="r" b="b"/>
              <a:pathLst>
                <a:path w="21600" h="19861" extrusionOk="0">
                  <a:moveTo>
                    <a:pt x="12522" y="17264"/>
                  </a:moveTo>
                  <a:cubicBezTo>
                    <a:pt x="12835" y="17309"/>
                    <a:pt x="20557" y="17081"/>
                    <a:pt x="21600" y="19314"/>
                  </a:cubicBezTo>
                  <a:cubicBezTo>
                    <a:pt x="21600" y="19542"/>
                    <a:pt x="21496" y="19724"/>
                    <a:pt x="21391" y="19861"/>
                  </a:cubicBezTo>
                  <a:cubicBezTo>
                    <a:pt x="20817" y="19496"/>
                    <a:pt x="19878" y="18950"/>
                    <a:pt x="18626" y="18585"/>
                  </a:cubicBezTo>
                  <a:cubicBezTo>
                    <a:pt x="16591" y="17947"/>
                    <a:pt x="11530" y="18129"/>
                    <a:pt x="11530" y="18129"/>
                  </a:cubicBezTo>
                  <a:cubicBezTo>
                    <a:pt x="11530" y="18129"/>
                    <a:pt x="11635" y="17172"/>
                    <a:pt x="11843" y="16352"/>
                  </a:cubicBezTo>
                  <a:cubicBezTo>
                    <a:pt x="12052" y="15486"/>
                    <a:pt x="11530" y="8150"/>
                    <a:pt x="10643" y="5917"/>
                  </a:cubicBezTo>
                  <a:cubicBezTo>
                    <a:pt x="9757" y="3638"/>
                    <a:pt x="7357" y="1314"/>
                    <a:pt x="5374" y="904"/>
                  </a:cubicBezTo>
                  <a:cubicBezTo>
                    <a:pt x="3391" y="494"/>
                    <a:pt x="0" y="767"/>
                    <a:pt x="0" y="767"/>
                  </a:cubicBezTo>
                  <a:cubicBezTo>
                    <a:pt x="52" y="448"/>
                    <a:pt x="313" y="175"/>
                    <a:pt x="678" y="129"/>
                  </a:cubicBezTo>
                  <a:cubicBezTo>
                    <a:pt x="16330" y="-1739"/>
                    <a:pt x="12209" y="17218"/>
                    <a:pt x="12522" y="17264"/>
                  </a:cubicBezTo>
                  <a:close/>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2967" name="Shape 2967"/>
            <p:cNvSpPr/>
            <p:nvPr/>
          </p:nvSpPr>
          <p:spPr>
            <a:xfrm>
              <a:off x="4772080" y="2834304"/>
              <a:ext cx="128379" cy="134761"/>
            </a:xfrm>
            <a:custGeom>
              <a:avLst/>
              <a:gdLst/>
              <a:ahLst/>
              <a:cxnLst>
                <a:cxn ang="0">
                  <a:pos x="wd2" y="hd2"/>
                </a:cxn>
                <a:cxn ang="5400000">
                  <a:pos x="wd2" y="hd2"/>
                </a:cxn>
                <a:cxn ang="10800000">
                  <a:pos x="wd2" y="hd2"/>
                </a:cxn>
                <a:cxn ang="16200000">
                  <a:pos x="wd2" y="hd2"/>
                </a:cxn>
              </a:cxnLst>
              <a:rect l="0" t="0" r="r" b="b"/>
              <a:pathLst>
                <a:path w="21195" h="21046" extrusionOk="0">
                  <a:moveTo>
                    <a:pt x="15091" y="10580"/>
                  </a:moveTo>
                  <a:cubicBezTo>
                    <a:pt x="16030" y="11902"/>
                    <a:pt x="15560" y="14106"/>
                    <a:pt x="13682" y="15429"/>
                  </a:cubicBezTo>
                  <a:cubicBezTo>
                    <a:pt x="6638" y="20278"/>
                    <a:pt x="6638" y="20278"/>
                    <a:pt x="6638" y="20278"/>
                  </a:cubicBezTo>
                  <a:cubicBezTo>
                    <a:pt x="4760" y="21600"/>
                    <a:pt x="1943" y="21159"/>
                    <a:pt x="1004" y="19396"/>
                  </a:cubicBezTo>
                  <a:cubicBezTo>
                    <a:pt x="-405" y="17633"/>
                    <a:pt x="-405" y="15429"/>
                    <a:pt x="1473" y="14106"/>
                  </a:cubicBezTo>
                  <a:cubicBezTo>
                    <a:pt x="8517" y="8816"/>
                    <a:pt x="8517" y="8816"/>
                    <a:pt x="8517" y="8816"/>
                  </a:cubicBezTo>
                  <a:cubicBezTo>
                    <a:pt x="10395" y="7935"/>
                    <a:pt x="12743" y="7935"/>
                    <a:pt x="14152" y="9257"/>
                  </a:cubicBezTo>
                  <a:cubicBezTo>
                    <a:pt x="18847" y="6171"/>
                    <a:pt x="18847" y="6171"/>
                    <a:pt x="18847" y="6171"/>
                  </a:cubicBezTo>
                  <a:cubicBezTo>
                    <a:pt x="19317" y="0"/>
                    <a:pt x="19317" y="0"/>
                    <a:pt x="19317" y="0"/>
                  </a:cubicBezTo>
                  <a:cubicBezTo>
                    <a:pt x="21195" y="0"/>
                    <a:pt x="21195" y="0"/>
                    <a:pt x="21195" y="0"/>
                  </a:cubicBezTo>
                  <a:cubicBezTo>
                    <a:pt x="20256" y="6612"/>
                    <a:pt x="20256" y="6612"/>
                    <a:pt x="20256" y="6612"/>
                  </a:cubicBezTo>
                  <a:cubicBezTo>
                    <a:pt x="20256" y="6612"/>
                    <a:pt x="20256" y="6612"/>
                    <a:pt x="20256" y="6612"/>
                  </a:cubicBezTo>
                  <a:cubicBezTo>
                    <a:pt x="20256" y="7053"/>
                    <a:pt x="20256" y="7053"/>
                    <a:pt x="20256" y="7053"/>
                  </a:cubicBezTo>
                  <a:lnTo>
                    <a:pt x="15091" y="1058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68" name="Shape 2968"/>
            <p:cNvSpPr/>
            <p:nvPr/>
          </p:nvSpPr>
          <p:spPr>
            <a:xfrm>
              <a:off x="5020072" y="2813745"/>
              <a:ext cx="71022" cy="289693"/>
            </a:xfrm>
            <a:prstGeom prst="rect">
              <a:avLst/>
            </a:prstGeom>
            <a:solidFill>
              <a:srgbClr val="808184"/>
            </a:solidFill>
            <a:ln w="12700" cap="flat">
              <a:noFill/>
              <a:miter lim="400000"/>
            </a:ln>
            <a:effectLst/>
          </p:spPr>
          <p:txBody>
            <a:bodyPr wrap="square" lIns="45719" tIns="45719" rIns="45719" bIns="45719" numCol="1" anchor="t">
              <a:noAutofit/>
            </a:bodyPr>
            <a:lstStyle/>
            <a:p>
              <a:endParaRPr>
                <a:ea typeface="+mj-ea"/>
              </a:endParaRPr>
            </a:p>
          </p:txBody>
        </p:sp>
        <p:sp>
          <p:nvSpPr>
            <p:cNvPr id="2969" name="Shape 2969"/>
            <p:cNvSpPr/>
            <p:nvPr/>
          </p:nvSpPr>
          <p:spPr>
            <a:xfrm>
              <a:off x="5053714" y="2813745"/>
              <a:ext cx="37380" cy="289693"/>
            </a:xfrm>
            <a:prstGeom prst="rect">
              <a:avLst/>
            </a:prstGeom>
            <a:solidFill>
              <a:srgbClr val="8D8D8D"/>
            </a:solidFill>
            <a:ln w="12700" cap="flat">
              <a:noFill/>
              <a:miter lim="400000"/>
            </a:ln>
            <a:effectLst/>
          </p:spPr>
          <p:txBody>
            <a:bodyPr wrap="square" lIns="45719" tIns="45719" rIns="45719" bIns="45719" numCol="1" anchor="t">
              <a:noAutofit/>
            </a:bodyPr>
            <a:lstStyle/>
            <a:p>
              <a:endParaRPr>
                <a:ea typeface="+mj-ea"/>
              </a:endParaRPr>
            </a:p>
          </p:txBody>
        </p:sp>
        <p:sp>
          <p:nvSpPr>
            <p:cNvPr id="2970" name="Shape 2970"/>
            <p:cNvSpPr/>
            <p:nvPr/>
          </p:nvSpPr>
          <p:spPr>
            <a:xfrm>
              <a:off x="4578994" y="2791317"/>
              <a:ext cx="953179" cy="82236"/>
            </a:xfrm>
            <a:custGeom>
              <a:avLst/>
              <a:gdLst/>
              <a:ahLst/>
              <a:cxnLst>
                <a:cxn ang="0">
                  <a:pos x="wd2" y="hd2"/>
                </a:cxn>
                <a:cxn ang="5400000">
                  <a:pos x="wd2" y="hd2"/>
                </a:cxn>
                <a:cxn ang="10800000">
                  <a:pos x="wd2" y="hd2"/>
                </a:cxn>
                <a:cxn ang="16200000">
                  <a:pos x="wd2" y="hd2"/>
                </a:cxn>
              </a:cxnLst>
              <a:rect l="0" t="0" r="r" b="b"/>
              <a:pathLst>
                <a:path w="21600" h="21600" extrusionOk="0">
                  <a:moveTo>
                    <a:pt x="21536" y="0"/>
                  </a:moveTo>
                  <a:cubicBezTo>
                    <a:pt x="21600" y="0"/>
                    <a:pt x="21600" y="745"/>
                    <a:pt x="21600" y="1490"/>
                  </a:cubicBezTo>
                  <a:cubicBezTo>
                    <a:pt x="21600" y="8193"/>
                    <a:pt x="21084" y="14152"/>
                    <a:pt x="20439" y="14152"/>
                  </a:cubicBezTo>
                  <a:cubicBezTo>
                    <a:pt x="16377" y="14152"/>
                    <a:pt x="16377" y="14152"/>
                    <a:pt x="16377" y="14152"/>
                  </a:cubicBezTo>
                  <a:cubicBezTo>
                    <a:pt x="15861" y="18621"/>
                    <a:pt x="13540" y="21600"/>
                    <a:pt x="10768" y="21600"/>
                  </a:cubicBezTo>
                  <a:cubicBezTo>
                    <a:pt x="7995" y="21600"/>
                    <a:pt x="5674" y="18621"/>
                    <a:pt x="5223" y="14152"/>
                  </a:cubicBezTo>
                  <a:cubicBezTo>
                    <a:pt x="1096" y="14152"/>
                    <a:pt x="1096" y="14152"/>
                    <a:pt x="1096" y="14152"/>
                  </a:cubicBezTo>
                  <a:cubicBezTo>
                    <a:pt x="516" y="14152"/>
                    <a:pt x="0" y="8193"/>
                    <a:pt x="0" y="1490"/>
                  </a:cubicBezTo>
                  <a:cubicBezTo>
                    <a:pt x="0" y="745"/>
                    <a:pt x="0" y="0"/>
                    <a:pt x="0" y="0"/>
                  </a:cubicBezTo>
                  <a:lnTo>
                    <a:pt x="21536"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71" name="Shape 2971"/>
            <p:cNvSpPr/>
            <p:nvPr/>
          </p:nvSpPr>
          <p:spPr>
            <a:xfrm>
              <a:off x="4704215" y="3049236"/>
              <a:ext cx="698999" cy="363792"/>
            </a:xfrm>
            <a:custGeom>
              <a:avLst/>
              <a:gdLst/>
              <a:ahLst/>
              <a:cxnLst>
                <a:cxn ang="0">
                  <a:pos x="wd2" y="hd2"/>
                </a:cxn>
                <a:cxn ang="5400000">
                  <a:pos x="wd2" y="hd2"/>
                </a:cxn>
                <a:cxn ang="10800000">
                  <a:pos x="wd2" y="hd2"/>
                </a:cxn>
                <a:cxn ang="16200000">
                  <a:pos x="wd2" y="hd2"/>
                </a:cxn>
              </a:cxnLst>
              <a:rect l="0" t="0" r="r" b="b"/>
              <a:pathLst>
                <a:path w="21600" h="21451" extrusionOk="0">
                  <a:moveTo>
                    <a:pt x="9132" y="0"/>
                  </a:moveTo>
                  <a:cubicBezTo>
                    <a:pt x="12556" y="0"/>
                    <a:pt x="12556" y="0"/>
                    <a:pt x="12556" y="0"/>
                  </a:cubicBezTo>
                  <a:cubicBezTo>
                    <a:pt x="12556" y="15070"/>
                    <a:pt x="12556" y="15070"/>
                    <a:pt x="12556" y="15070"/>
                  </a:cubicBezTo>
                  <a:cubicBezTo>
                    <a:pt x="20634" y="17581"/>
                    <a:pt x="20634" y="17581"/>
                    <a:pt x="20634" y="17581"/>
                  </a:cubicBezTo>
                  <a:cubicBezTo>
                    <a:pt x="21161" y="17749"/>
                    <a:pt x="21600" y="18586"/>
                    <a:pt x="21600" y="19591"/>
                  </a:cubicBezTo>
                  <a:cubicBezTo>
                    <a:pt x="21600" y="20595"/>
                    <a:pt x="21161" y="21600"/>
                    <a:pt x="20634" y="21433"/>
                  </a:cubicBezTo>
                  <a:cubicBezTo>
                    <a:pt x="11854" y="18586"/>
                    <a:pt x="11854" y="18586"/>
                    <a:pt x="11854" y="18586"/>
                  </a:cubicBezTo>
                  <a:cubicBezTo>
                    <a:pt x="9834" y="18586"/>
                    <a:pt x="9834" y="18586"/>
                    <a:pt x="9834" y="18586"/>
                  </a:cubicBezTo>
                  <a:cubicBezTo>
                    <a:pt x="1054" y="21433"/>
                    <a:pt x="1054" y="21433"/>
                    <a:pt x="1054" y="21433"/>
                  </a:cubicBezTo>
                  <a:cubicBezTo>
                    <a:pt x="527" y="21600"/>
                    <a:pt x="0" y="20595"/>
                    <a:pt x="0" y="19591"/>
                  </a:cubicBezTo>
                  <a:cubicBezTo>
                    <a:pt x="0" y="18586"/>
                    <a:pt x="527" y="17749"/>
                    <a:pt x="1054" y="17581"/>
                  </a:cubicBezTo>
                  <a:cubicBezTo>
                    <a:pt x="9132" y="15070"/>
                    <a:pt x="9132" y="15070"/>
                    <a:pt x="9132" y="15070"/>
                  </a:cubicBezTo>
                  <a:lnTo>
                    <a:pt x="9132"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72" name="Shape 2972"/>
            <p:cNvSpPr/>
            <p:nvPr/>
          </p:nvSpPr>
          <p:spPr>
            <a:xfrm>
              <a:off x="4691132"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73" name="Shape 2973"/>
            <p:cNvSpPr/>
            <p:nvPr/>
          </p:nvSpPr>
          <p:spPr>
            <a:xfrm>
              <a:off x="5330323" y="3374438"/>
              <a:ext cx="84105"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74" name="Shape 2974"/>
            <p:cNvSpPr/>
            <p:nvPr/>
          </p:nvSpPr>
          <p:spPr>
            <a:xfrm>
              <a:off x="5014466" y="3305286"/>
              <a:ext cx="80368" cy="114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581" y="21600"/>
                  </a:lnTo>
                  <a:lnTo>
                    <a:pt x="4521" y="21600"/>
                  </a:lnTo>
                  <a:lnTo>
                    <a:pt x="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75" name="Shape 2975"/>
            <p:cNvSpPr/>
            <p:nvPr/>
          </p:nvSpPr>
          <p:spPr>
            <a:xfrm>
              <a:off x="5008858"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2976" name="Shape 2976"/>
            <p:cNvSpPr/>
            <p:nvPr/>
          </p:nvSpPr>
          <p:spPr>
            <a:xfrm>
              <a:off x="566834" y="1501455"/>
              <a:ext cx="535923" cy="908592"/>
            </a:xfrm>
            <a:custGeom>
              <a:avLst/>
              <a:gdLst/>
              <a:ahLst/>
              <a:cxnLst>
                <a:cxn ang="0">
                  <a:pos x="wd2" y="hd2"/>
                </a:cxn>
                <a:cxn ang="5400000">
                  <a:pos x="wd2" y="hd2"/>
                </a:cxn>
                <a:cxn ang="10800000">
                  <a:pos x="wd2" y="hd2"/>
                </a:cxn>
                <a:cxn ang="16200000">
                  <a:pos x="wd2" y="hd2"/>
                </a:cxn>
              </a:cxnLst>
              <a:rect l="0" t="0" r="r" b="b"/>
              <a:pathLst>
                <a:path w="16695" h="19664" extrusionOk="0">
                  <a:moveTo>
                    <a:pt x="11730" y="218"/>
                  </a:moveTo>
                  <a:cubicBezTo>
                    <a:pt x="11730" y="218"/>
                    <a:pt x="6153" y="-1936"/>
                    <a:pt x="4737" y="7295"/>
                  </a:cubicBezTo>
                  <a:cubicBezTo>
                    <a:pt x="4029" y="12033"/>
                    <a:pt x="-2345" y="19602"/>
                    <a:pt x="930" y="19664"/>
                  </a:cubicBezTo>
                  <a:cubicBezTo>
                    <a:pt x="13944" y="19479"/>
                    <a:pt x="13944" y="19479"/>
                    <a:pt x="13944" y="19479"/>
                  </a:cubicBezTo>
                  <a:cubicBezTo>
                    <a:pt x="15006" y="19664"/>
                    <a:pt x="16511" y="18372"/>
                    <a:pt x="16245" y="14679"/>
                  </a:cubicBezTo>
                  <a:cubicBezTo>
                    <a:pt x="15891" y="9141"/>
                    <a:pt x="19255" y="1018"/>
                    <a:pt x="11730" y="218"/>
                  </a:cubicBez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977" name="Shape 2977"/>
            <p:cNvSpPr/>
            <p:nvPr/>
          </p:nvSpPr>
          <p:spPr>
            <a:xfrm>
              <a:off x="1057841" y="1580220"/>
              <a:ext cx="87843" cy="833564"/>
            </a:xfrm>
            <a:custGeom>
              <a:avLst/>
              <a:gdLst/>
              <a:ahLst/>
              <a:cxnLst>
                <a:cxn ang="0">
                  <a:pos x="wd2" y="hd2"/>
                </a:cxn>
                <a:cxn ang="5400000">
                  <a:pos x="wd2" y="hd2"/>
                </a:cxn>
                <a:cxn ang="10800000">
                  <a:pos x="wd2" y="hd2"/>
                </a:cxn>
                <a:cxn ang="16200000">
                  <a:pos x="wd2" y="hd2"/>
                </a:cxn>
              </a:cxnLst>
              <a:rect l="0" t="0" r="r" b="b"/>
              <a:pathLst>
                <a:path w="21600" h="21600" extrusionOk="0">
                  <a:moveTo>
                    <a:pt x="5574" y="0"/>
                  </a:moveTo>
                  <a:cubicBezTo>
                    <a:pt x="5574" y="74"/>
                    <a:pt x="11845" y="442"/>
                    <a:pt x="12542" y="1548"/>
                  </a:cubicBezTo>
                  <a:cubicBezTo>
                    <a:pt x="15329" y="6856"/>
                    <a:pt x="21600" y="21600"/>
                    <a:pt x="21600" y="21600"/>
                  </a:cubicBezTo>
                  <a:cubicBezTo>
                    <a:pt x="0" y="19020"/>
                    <a:pt x="0" y="19020"/>
                    <a:pt x="0" y="19020"/>
                  </a:cubicBezTo>
                  <a:cubicBezTo>
                    <a:pt x="697" y="221"/>
                    <a:pt x="697" y="221"/>
                    <a:pt x="697" y="221"/>
                  </a:cubicBezTo>
                  <a:lnTo>
                    <a:pt x="5574" y="0"/>
                  </a:lnTo>
                  <a:close/>
                </a:path>
              </a:pathLst>
            </a:custGeom>
            <a:solidFill>
              <a:srgbClr val="58595B"/>
            </a:solidFill>
            <a:ln w="12700" cap="flat">
              <a:noFill/>
              <a:miter lim="400000"/>
            </a:ln>
            <a:effectLst/>
          </p:spPr>
          <p:txBody>
            <a:bodyPr wrap="square" lIns="45719" tIns="45719" rIns="45719" bIns="45719" numCol="1" anchor="t">
              <a:noAutofit/>
            </a:bodyPr>
            <a:lstStyle/>
            <a:p>
              <a:endParaRPr>
                <a:ea typeface="+mj-ea"/>
              </a:endParaRPr>
            </a:p>
          </p:txBody>
        </p:sp>
        <p:sp>
          <p:nvSpPr>
            <p:cNvPr id="2978" name="Shape 2978"/>
            <p:cNvSpPr/>
            <p:nvPr/>
          </p:nvSpPr>
          <p:spPr>
            <a:xfrm>
              <a:off x="878419" y="1406405"/>
              <a:ext cx="190636" cy="170079"/>
            </a:xfrm>
            <a:custGeom>
              <a:avLst/>
              <a:gdLst/>
              <a:ahLst/>
              <a:cxnLst>
                <a:cxn ang="0">
                  <a:pos x="wd2" y="hd2"/>
                </a:cxn>
                <a:cxn ang="5400000">
                  <a:pos x="wd2" y="hd2"/>
                </a:cxn>
                <a:cxn ang="10800000">
                  <a:pos x="wd2" y="hd2"/>
                </a:cxn>
                <a:cxn ang="16200000">
                  <a:pos x="wd2" y="hd2"/>
                </a:cxn>
              </a:cxnLst>
              <a:rect l="0" t="0" r="r" b="b"/>
              <a:pathLst>
                <a:path w="21600" h="21600" extrusionOk="0">
                  <a:moveTo>
                    <a:pt x="21600" y="6840"/>
                  </a:moveTo>
                  <a:cubicBezTo>
                    <a:pt x="20633" y="7920"/>
                    <a:pt x="18699" y="21600"/>
                    <a:pt x="18699" y="21600"/>
                  </a:cubicBezTo>
                  <a:cubicBezTo>
                    <a:pt x="0" y="13680"/>
                    <a:pt x="0" y="13680"/>
                    <a:pt x="0" y="13680"/>
                  </a:cubicBezTo>
                  <a:cubicBezTo>
                    <a:pt x="3869" y="0"/>
                    <a:pt x="3869" y="0"/>
                    <a:pt x="3869" y="0"/>
                  </a:cubicBezTo>
                  <a:lnTo>
                    <a:pt x="21600" y="6840"/>
                  </a:ln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79" name="Shape 2979"/>
            <p:cNvSpPr/>
            <p:nvPr/>
          </p:nvSpPr>
          <p:spPr>
            <a:xfrm>
              <a:off x="780347" y="962278"/>
              <a:ext cx="532814" cy="550287"/>
            </a:xfrm>
            <a:custGeom>
              <a:avLst/>
              <a:gdLst/>
              <a:ahLst/>
              <a:cxnLst>
                <a:cxn ang="0">
                  <a:pos x="wd2" y="hd2"/>
                </a:cxn>
                <a:cxn ang="5400000">
                  <a:pos x="wd2" y="hd2"/>
                </a:cxn>
                <a:cxn ang="10800000">
                  <a:pos x="wd2" y="hd2"/>
                </a:cxn>
                <a:cxn ang="16200000">
                  <a:pos x="wd2" y="hd2"/>
                </a:cxn>
              </a:cxnLst>
              <a:rect l="0" t="0" r="r" b="b"/>
              <a:pathLst>
                <a:path w="20256" h="16265" extrusionOk="0">
                  <a:moveTo>
                    <a:pt x="6315" y="441"/>
                  </a:moveTo>
                  <a:cubicBezTo>
                    <a:pt x="11283" y="-904"/>
                    <a:pt x="17871" y="861"/>
                    <a:pt x="18735" y="5315"/>
                  </a:cubicBezTo>
                  <a:cubicBezTo>
                    <a:pt x="18951" y="6576"/>
                    <a:pt x="17763" y="7417"/>
                    <a:pt x="17871" y="8089"/>
                  </a:cubicBezTo>
                  <a:cubicBezTo>
                    <a:pt x="19275" y="9434"/>
                    <a:pt x="20139" y="9182"/>
                    <a:pt x="20247" y="9854"/>
                  </a:cubicBezTo>
                  <a:cubicBezTo>
                    <a:pt x="20355" y="10106"/>
                    <a:pt x="19491" y="10442"/>
                    <a:pt x="18735" y="10694"/>
                  </a:cubicBezTo>
                  <a:cubicBezTo>
                    <a:pt x="19167" y="20696"/>
                    <a:pt x="2643" y="15065"/>
                    <a:pt x="591" y="10526"/>
                  </a:cubicBezTo>
                  <a:cubicBezTo>
                    <a:pt x="-1245" y="6324"/>
                    <a:pt x="1347" y="1785"/>
                    <a:pt x="6315" y="441"/>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80" name="Shape 2980"/>
            <p:cNvSpPr/>
            <p:nvPr/>
          </p:nvSpPr>
          <p:spPr>
            <a:xfrm>
              <a:off x="750742" y="943950"/>
              <a:ext cx="574462" cy="536559"/>
            </a:xfrm>
            <a:custGeom>
              <a:avLst/>
              <a:gdLst/>
              <a:ahLst/>
              <a:cxnLst>
                <a:cxn ang="0">
                  <a:pos x="wd2" y="hd2"/>
                </a:cxn>
                <a:cxn ang="5400000">
                  <a:pos x="wd2" y="hd2"/>
                </a:cxn>
                <a:cxn ang="10800000">
                  <a:pos x="wd2" y="hd2"/>
                </a:cxn>
                <a:cxn ang="16200000">
                  <a:pos x="wd2" y="hd2"/>
                </a:cxn>
              </a:cxnLst>
              <a:rect l="0" t="0" r="r" b="b"/>
              <a:pathLst>
                <a:path w="20491" h="19439" extrusionOk="0">
                  <a:moveTo>
                    <a:pt x="19134" y="2560"/>
                  </a:moveTo>
                  <a:cubicBezTo>
                    <a:pt x="20554" y="3691"/>
                    <a:pt x="20554" y="6262"/>
                    <a:pt x="20453" y="5954"/>
                  </a:cubicBezTo>
                  <a:cubicBezTo>
                    <a:pt x="20351" y="5542"/>
                    <a:pt x="19439" y="5028"/>
                    <a:pt x="18627" y="4617"/>
                  </a:cubicBezTo>
                  <a:cubicBezTo>
                    <a:pt x="18627" y="4720"/>
                    <a:pt x="18627" y="4308"/>
                    <a:pt x="18627" y="5028"/>
                  </a:cubicBezTo>
                  <a:cubicBezTo>
                    <a:pt x="18729" y="5748"/>
                    <a:pt x="17309" y="7291"/>
                    <a:pt x="17309" y="7291"/>
                  </a:cubicBezTo>
                  <a:cubicBezTo>
                    <a:pt x="17309" y="7291"/>
                    <a:pt x="17106" y="6777"/>
                    <a:pt x="16903" y="6262"/>
                  </a:cubicBezTo>
                  <a:cubicBezTo>
                    <a:pt x="16599" y="5748"/>
                    <a:pt x="16498" y="5748"/>
                    <a:pt x="16193" y="5645"/>
                  </a:cubicBezTo>
                  <a:cubicBezTo>
                    <a:pt x="16092" y="5748"/>
                    <a:pt x="15991" y="5748"/>
                    <a:pt x="15788" y="5851"/>
                  </a:cubicBezTo>
                  <a:cubicBezTo>
                    <a:pt x="15788" y="6057"/>
                    <a:pt x="15991" y="6057"/>
                    <a:pt x="15281" y="6777"/>
                  </a:cubicBezTo>
                  <a:cubicBezTo>
                    <a:pt x="14571" y="7600"/>
                    <a:pt x="12847" y="8628"/>
                    <a:pt x="13050" y="8525"/>
                  </a:cubicBezTo>
                  <a:cubicBezTo>
                    <a:pt x="13151" y="8422"/>
                    <a:pt x="14064" y="7600"/>
                    <a:pt x="13253" y="6777"/>
                  </a:cubicBezTo>
                  <a:cubicBezTo>
                    <a:pt x="12746" y="6982"/>
                    <a:pt x="12948" y="6982"/>
                    <a:pt x="11731" y="7291"/>
                  </a:cubicBezTo>
                  <a:cubicBezTo>
                    <a:pt x="10616" y="7497"/>
                    <a:pt x="8892" y="7394"/>
                    <a:pt x="8385" y="8525"/>
                  </a:cubicBezTo>
                  <a:cubicBezTo>
                    <a:pt x="7979" y="9554"/>
                    <a:pt x="9095" y="14285"/>
                    <a:pt x="8689" y="14285"/>
                  </a:cubicBezTo>
                  <a:cubicBezTo>
                    <a:pt x="8385" y="14285"/>
                    <a:pt x="7472" y="14285"/>
                    <a:pt x="7472" y="14285"/>
                  </a:cubicBezTo>
                  <a:cubicBezTo>
                    <a:pt x="7472" y="14285"/>
                    <a:pt x="7371" y="10891"/>
                    <a:pt x="6864" y="9760"/>
                  </a:cubicBezTo>
                  <a:cubicBezTo>
                    <a:pt x="6255" y="8628"/>
                    <a:pt x="5647" y="8320"/>
                    <a:pt x="4227" y="9451"/>
                  </a:cubicBezTo>
                  <a:cubicBezTo>
                    <a:pt x="2199" y="10994"/>
                    <a:pt x="3720" y="13771"/>
                    <a:pt x="5546" y="15005"/>
                  </a:cubicBezTo>
                  <a:cubicBezTo>
                    <a:pt x="5546" y="15005"/>
                    <a:pt x="6053" y="17885"/>
                    <a:pt x="5748" y="18400"/>
                  </a:cubicBezTo>
                  <a:cubicBezTo>
                    <a:pt x="5444" y="18914"/>
                    <a:pt x="4633" y="19531"/>
                    <a:pt x="4734" y="19428"/>
                  </a:cubicBezTo>
                  <a:cubicBezTo>
                    <a:pt x="4836" y="19325"/>
                    <a:pt x="4633" y="18400"/>
                    <a:pt x="4633" y="18400"/>
                  </a:cubicBezTo>
                  <a:cubicBezTo>
                    <a:pt x="4024" y="19017"/>
                    <a:pt x="4024" y="19017"/>
                    <a:pt x="4024" y="19017"/>
                  </a:cubicBezTo>
                  <a:cubicBezTo>
                    <a:pt x="4024" y="19017"/>
                    <a:pt x="3517" y="18091"/>
                    <a:pt x="3517" y="17885"/>
                  </a:cubicBezTo>
                  <a:cubicBezTo>
                    <a:pt x="3517" y="17680"/>
                    <a:pt x="1489" y="14800"/>
                    <a:pt x="678" y="12742"/>
                  </a:cubicBezTo>
                  <a:cubicBezTo>
                    <a:pt x="-1046" y="8731"/>
                    <a:pt x="779" y="3074"/>
                    <a:pt x="3213" y="3074"/>
                  </a:cubicBezTo>
                  <a:cubicBezTo>
                    <a:pt x="4734" y="502"/>
                    <a:pt x="16092" y="-2069"/>
                    <a:pt x="19134" y="2560"/>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81" name="Shape 2981"/>
            <p:cNvSpPr/>
            <p:nvPr/>
          </p:nvSpPr>
          <p:spPr>
            <a:xfrm>
              <a:off x="921407" y="1191472"/>
              <a:ext cx="349499" cy="127092"/>
            </a:xfrm>
            <a:custGeom>
              <a:avLst/>
              <a:gdLst/>
              <a:ahLst/>
              <a:cxnLst>
                <a:cxn ang="0">
                  <a:pos x="wd2" y="hd2"/>
                </a:cxn>
                <a:cxn ang="5400000">
                  <a:pos x="wd2" y="hd2"/>
                </a:cxn>
                <a:cxn ang="10800000">
                  <a:pos x="wd2" y="hd2"/>
                </a:cxn>
                <a:cxn ang="16200000">
                  <a:pos x="wd2" y="hd2"/>
                </a:cxn>
              </a:cxnLst>
              <a:rect l="0" t="0" r="r" b="b"/>
              <a:pathLst>
                <a:path w="21371" h="21600" extrusionOk="0">
                  <a:moveTo>
                    <a:pt x="21371" y="0"/>
                  </a:moveTo>
                  <a:cubicBezTo>
                    <a:pt x="20848" y="0"/>
                    <a:pt x="20848" y="0"/>
                    <a:pt x="20848" y="0"/>
                  </a:cubicBezTo>
                  <a:cubicBezTo>
                    <a:pt x="20848" y="2880"/>
                    <a:pt x="20848" y="2880"/>
                    <a:pt x="20848" y="2880"/>
                  </a:cubicBezTo>
                  <a:cubicBezTo>
                    <a:pt x="17365" y="2400"/>
                    <a:pt x="294" y="480"/>
                    <a:pt x="119" y="1440"/>
                  </a:cubicBezTo>
                  <a:cubicBezTo>
                    <a:pt x="-229" y="2400"/>
                    <a:pt x="294" y="3360"/>
                    <a:pt x="294" y="3360"/>
                  </a:cubicBezTo>
                  <a:cubicBezTo>
                    <a:pt x="20674" y="7200"/>
                    <a:pt x="20674" y="7200"/>
                    <a:pt x="20674" y="7200"/>
                  </a:cubicBezTo>
                  <a:cubicBezTo>
                    <a:pt x="20326" y="21600"/>
                    <a:pt x="20326" y="21600"/>
                    <a:pt x="20326" y="21600"/>
                  </a:cubicBezTo>
                  <a:cubicBezTo>
                    <a:pt x="21023" y="21600"/>
                    <a:pt x="21023" y="21600"/>
                    <a:pt x="21023" y="21600"/>
                  </a:cubicBezTo>
                  <a:cubicBezTo>
                    <a:pt x="21371" y="3360"/>
                    <a:pt x="21371" y="3360"/>
                    <a:pt x="21371" y="3360"/>
                  </a:cubicBezTo>
                  <a:cubicBezTo>
                    <a:pt x="21371" y="3360"/>
                    <a:pt x="21371" y="3360"/>
                    <a:pt x="21371" y="3360"/>
                  </a:cubicBezTo>
                  <a:lnTo>
                    <a:pt x="21371"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82" name="Shape 2982"/>
            <p:cNvSpPr/>
            <p:nvPr/>
          </p:nvSpPr>
          <p:spPr>
            <a:xfrm>
              <a:off x="834028" y="1179906"/>
              <a:ext cx="139181" cy="180287"/>
            </a:xfrm>
            <a:custGeom>
              <a:avLst/>
              <a:gdLst/>
              <a:ahLst/>
              <a:cxnLst>
                <a:cxn ang="0">
                  <a:pos x="wd2" y="hd2"/>
                </a:cxn>
                <a:cxn ang="5400000">
                  <a:pos x="wd2" y="hd2"/>
                </a:cxn>
                <a:cxn ang="10800000">
                  <a:pos x="wd2" y="hd2"/>
                </a:cxn>
                <a:cxn ang="16200000">
                  <a:pos x="wd2" y="hd2"/>
                </a:cxn>
              </a:cxnLst>
              <a:rect l="0" t="0" r="r" b="b"/>
              <a:pathLst>
                <a:path w="18924" h="19656" extrusionOk="0">
                  <a:moveTo>
                    <a:pt x="5223" y="254"/>
                  </a:moveTo>
                  <a:cubicBezTo>
                    <a:pt x="10237" y="-980"/>
                    <a:pt x="15637" y="2414"/>
                    <a:pt x="17952" y="7660"/>
                  </a:cubicBezTo>
                  <a:cubicBezTo>
                    <a:pt x="20266" y="12906"/>
                    <a:pt x="18337" y="18151"/>
                    <a:pt x="13323" y="19386"/>
                  </a:cubicBezTo>
                  <a:cubicBezTo>
                    <a:pt x="8695" y="20620"/>
                    <a:pt x="3295" y="17534"/>
                    <a:pt x="980" y="12289"/>
                  </a:cubicBezTo>
                  <a:cubicBezTo>
                    <a:pt x="-1334" y="7043"/>
                    <a:pt x="595" y="1489"/>
                    <a:pt x="5223" y="254"/>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83" name="Shape 2983"/>
            <p:cNvSpPr/>
            <p:nvPr/>
          </p:nvSpPr>
          <p:spPr>
            <a:xfrm>
              <a:off x="858770" y="1208294"/>
              <a:ext cx="91281" cy="118336"/>
            </a:xfrm>
            <a:custGeom>
              <a:avLst/>
              <a:gdLst/>
              <a:ahLst/>
              <a:cxnLst>
                <a:cxn ang="0">
                  <a:pos x="wd2" y="hd2"/>
                </a:cxn>
                <a:cxn ang="5400000">
                  <a:pos x="wd2" y="hd2"/>
                </a:cxn>
                <a:cxn ang="10800000">
                  <a:pos x="wd2" y="hd2"/>
                </a:cxn>
                <a:cxn ang="16200000">
                  <a:pos x="wd2" y="hd2"/>
                </a:cxn>
              </a:cxnLst>
              <a:rect l="0" t="0" r="r" b="b"/>
              <a:pathLst>
                <a:path w="19181" h="21040" extrusionOk="0">
                  <a:moveTo>
                    <a:pt x="8831" y="0"/>
                  </a:moveTo>
                  <a:cubicBezTo>
                    <a:pt x="8231" y="502"/>
                    <a:pt x="2831" y="1005"/>
                    <a:pt x="431" y="5023"/>
                  </a:cubicBezTo>
                  <a:cubicBezTo>
                    <a:pt x="-1369" y="9042"/>
                    <a:pt x="2831" y="18084"/>
                    <a:pt x="6431" y="19591"/>
                  </a:cubicBezTo>
                  <a:cubicBezTo>
                    <a:pt x="10031" y="21600"/>
                    <a:pt x="14831" y="21600"/>
                    <a:pt x="17231" y="19088"/>
                  </a:cubicBezTo>
                  <a:cubicBezTo>
                    <a:pt x="19631" y="16577"/>
                    <a:pt x="20231" y="14065"/>
                    <a:pt x="16631" y="13563"/>
                  </a:cubicBezTo>
                  <a:cubicBezTo>
                    <a:pt x="13631" y="12558"/>
                    <a:pt x="11231" y="12056"/>
                    <a:pt x="11231" y="10549"/>
                  </a:cubicBezTo>
                  <a:cubicBezTo>
                    <a:pt x="11831" y="9042"/>
                    <a:pt x="13631" y="9042"/>
                    <a:pt x="14231" y="7535"/>
                  </a:cubicBezTo>
                  <a:cubicBezTo>
                    <a:pt x="14831" y="6530"/>
                    <a:pt x="13031" y="3516"/>
                    <a:pt x="11231" y="1507"/>
                  </a:cubicBezTo>
                  <a:cubicBezTo>
                    <a:pt x="10031" y="0"/>
                    <a:pt x="8831" y="0"/>
                    <a:pt x="8831" y="0"/>
                  </a:cubicBezTo>
                  <a:close/>
                </a:path>
              </a:pathLst>
            </a:custGeom>
            <a:solidFill>
              <a:srgbClr val="F8A98E"/>
            </a:solidFill>
            <a:ln w="12700" cap="flat">
              <a:noFill/>
              <a:miter lim="400000"/>
            </a:ln>
            <a:effectLst/>
          </p:spPr>
          <p:txBody>
            <a:bodyPr wrap="square" lIns="45719" tIns="45719" rIns="45719" bIns="45719" numCol="1" anchor="t">
              <a:noAutofit/>
            </a:bodyPr>
            <a:lstStyle/>
            <a:p>
              <a:endParaRPr>
                <a:ea typeface="+mj-ea"/>
              </a:endParaRPr>
            </a:p>
          </p:txBody>
        </p:sp>
        <p:sp>
          <p:nvSpPr>
            <p:cNvPr id="2984" name="Shape 2984"/>
            <p:cNvSpPr/>
            <p:nvPr/>
          </p:nvSpPr>
          <p:spPr>
            <a:xfrm>
              <a:off x="807398" y="1440047"/>
              <a:ext cx="286962" cy="213997"/>
            </a:xfrm>
            <a:custGeom>
              <a:avLst/>
              <a:gdLst/>
              <a:ahLst/>
              <a:cxnLst>
                <a:cxn ang="0">
                  <a:pos x="wd2" y="hd2"/>
                </a:cxn>
                <a:cxn ang="5400000">
                  <a:pos x="wd2" y="hd2"/>
                </a:cxn>
                <a:cxn ang="10800000">
                  <a:pos x="wd2" y="hd2"/>
                </a:cxn>
                <a:cxn ang="16200000">
                  <a:pos x="wd2" y="hd2"/>
                </a:cxn>
              </a:cxnLst>
              <a:rect l="0" t="0" r="r" b="b"/>
              <a:pathLst>
                <a:path w="20990" h="21321" extrusionOk="0">
                  <a:moveTo>
                    <a:pt x="0" y="6253"/>
                  </a:moveTo>
                  <a:cubicBezTo>
                    <a:pt x="623" y="5400"/>
                    <a:pt x="2077" y="0"/>
                    <a:pt x="2077" y="0"/>
                  </a:cubicBezTo>
                  <a:cubicBezTo>
                    <a:pt x="19731" y="9095"/>
                    <a:pt x="19731" y="9095"/>
                    <a:pt x="19731" y="9095"/>
                  </a:cubicBezTo>
                  <a:cubicBezTo>
                    <a:pt x="19731" y="9095"/>
                    <a:pt x="20562" y="21600"/>
                    <a:pt x="20977" y="21316"/>
                  </a:cubicBezTo>
                  <a:cubicBezTo>
                    <a:pt x="21600" y="20747"/>
                    <a:pt x="0" y="6253"/>
                    <a:pt x="0" y="6253"/>
                  </a:cubicBezTo>
                  <a:close/>
                </a:path>
              </a:pathLst>
            </a:custGeom>
            <a:solidFill>
              <a:srgbClr val="D0D2D3"/>
            </a:solidFill>
            <a:ln w="12700" cap="flat">
              <a:noFill/>
              <a:miter lim="400000"/>
            </a:ln>
            <a:effectLst/>
          </p:spPr>
          <p:txBody>
            <a:bodyPr wrap="square" lIns="45719" tIns="45719" rIns="45719" bIns="45719" numCol="1" anchor="t">
              <a:noAutofit/>
            </a:bodyPr>
            <a:lstStyle/>
            <a:p>
              <a:endParaRPr>
                <a:ea typeface="+mj-ea"/>
              </a:endParaRPr>
            </a:p>
          </p:txBody>
        </p:sp>
        <p:sp>
          <p:nvSpPr>
            <p:cNvPr id="2985" name="Shape 2985"/>
            <p:cNvSpPr/>
            <p:nvPr/>
          </p:nvSpPr>
          <p:spPr>
            <a:xfrm>
              <a:off x="454161" y="1469950"/>
              <a:ext cx="638582" cy="1158022"/>
            </a:xfrm>
            <a:custGeom>
              <a:avLst/>
              <a:gdLst/>
              <a:ahLst/>
              <a:cxnLst>
                <a:cxn ang="0">
                  <a:pos x="wd2" y="hd2"/>
                </a:cxn>
                <a:cxn ang="5400000">
                  <a:pos x="wd2" y="hd2"/>
                </a:cxn>
                <a:cxn ang="10800000">
                  <a:pos x="wd2" y="hd2"/>
                </a:cxn>
                <a:cxn ang="16200000">
                  <a:pos x="wd2" y="hd2"/>
                </a:cxn>
              </a:cxnLst>
              <a:rect l="0" t="0" r="r" b="b"/>
              <a:pathLst>
                <a:path w="20220" h="21413" extrusionOk="0">
                  <a:moveTo>
                    <a:pt x="0" y="20339"/>
                  </a:moveTo>
                  <a:cubicBezTo>
                    <a:pt x="0" y="20339"/>
                    <a:pt x="10710" y="21600"/>
                    <a:pt x="13230" y="21390"/>
                  </a:cubicBezTo>
                  <a:cubicBezTo>
                    <a:pt x="15840" y="21180"/>
                    <a:pt x="18630" y="12403"/>
                    <a:pt x="19350" y="10879"/>
                  </a:cubicBezTo>
                  <a:cubicBezTo>
                    <a:pt x="20160" y="9145"/>
                    <a:pt x="21600" y="1734"/>
                    <a:pt x="17010" y="999"/>
                  </a:cubicBezTo>
                  <a:cubicBezTo>
                    <a:pt x="15480" y="788"/>
                    <a:pt x="10890" y="0"/>
                    <a:pt x="10890" y="0"/>
                  </a:cubicBezTo>
                  <a:cubicBezTo>
                    <a:pt x="6660" y="6201"/>
                    <a:pt x="3960" y="15136"/>
                    <a:pt x="0" y="20339"/>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86" name="Shape 2986"/>
            <p:cNvSpPr/>
            <p:nvPr/>
          </p:nvSpPr>
          <p:spPr>
            <a:xfrm>
              <a:off x="1668640" y="1570875"/>
              <a:ext cx="381629" cy="461092"/>
            </a:xfrm>
            <a:custGeom>
              <a:avLst/>
              <a:gdLst/>
              <a:ahLst/>
              <a:cxnLst>
                <a:cxn ang="0">
                  <a:pos x="wd2" y="hd2"/>
                </a:cxn>
                <a:cxn ang="5400000">
                  <a:pos x="wd2" y="hd2"/>
                </a:cxn>
                <a:cxn ang="10800000">
                  <a:pos x="wd2" y="hd2"/>
                </a:cxn>
                <a:cxn ang="16200000">
                  <a:pos x="wd2" y="hd2"/>
                </a:cxn>
              </a:cxnLst>
              <a:rect l="0" t="0" r="r" b="b"/>
              <a:pathLst>
                <a:path w="21003" h="21316" extrusionOk="0">
                  <a:moveTo>
                    <a:pt x="11299" y="20810"/>
                  </a:moveTo>
                  <a:cubicBezTo>
                    <a:pt x="11768" y="19888"/>
                    <a:pt x="16464" y="15937"/>
                    <a:pt x="18655" y="10273"/>
                  </a:cubicBezTo>
                  <a:cubicBezTo>
                    <a:pt x="20846" y="4610"/>
                    <a:pt x="21003" y="0"/>
                    <a:pt x="21003" y="0"/>
                  </a:cubicBezTo>
                  <a:cubicBezTo>
                    <a:pt x="9577" y="0"/>
                    <a:pt x="9577" y="0"/>
                    <a:pt x="9577" y="0"/>
                  </a:cubicBezTo>
                  <a:cubicBezTo>
                    <a:pt x="9264" y="8824"/>
                    <a:pt x="-597" y="20941"/>
                    <a:pt x="29" y="21205"/>
                  </a:cubicBezTo>
                  <a:cubicBezTo>
                    <a:pt x="655" y="21600"/>
                    <a:pt x="11299" y="20810"/>
                    <a:pt x="11299" y="2081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987" name="Shape 2987"/>
            <p:cNvSpPr/>
            <p:nvPr/>
          </p:nvSpPr>
          <p:spPr>
            <a:xfrm>
              <a:off x="1812907" y="1938887"/>
              <a:ext cx="193452" cy="166713"/>
            </a:xfrm>
            <a:custGeom>
              <a:avLst/>
              <a:gdLst/>
              <a:ahLst/>
              <a:cxnLst>
                <a:cxn ang="0">
                  <a:pos x="wd2" y="hd2"/>
                </a:cxn>
                <a:cxn ang="5400000">
                  <a:pos x="wd2" y="hd2"/>
                </a:cxn>
                <a:cxn ang="10800000">
                  <a:pos x="wd2" y="hd2"/>
                </a:cxn>
                <a:cxn ang="16200000">
                  <a:pos x="wd2" y="hd2"/>
                </a:cxn>
              </a:cxnLst>
              <a:rect l="0" t="0" r="r" b="b"/>
              <a:pathLst>
                <a:path w="20895" h="19462" extrusionOk="0">
                  <a:moveTo>
                    <a:pt x="0" y="5918"/>
                  </a:moveTo>
                  <a:cubicBezTo>
                    <a:pt x="1234" y="5586"/>
                    <a:pt x="4937" y="933"/>
                    <a:pt x="6171" y="269"/>
                  </a:cubicBezTo>
                  <a:cubicBezTo>
                    <a:pt x="7714" y="-396"/>
                    <a:pt x="10800" y="933"/>
                    <a:pt x="11109" y="933"/>
                  </a:cubicBezTo>
                  <a:cubicBezTo>
                    <a:pt x="11726" y="933"/>
                    <a:pt x="14811" y="-1725"/>
                    <a:pt x="17589" y="1930"/>
                  </a:cubicBezTo>
                  <a:cubicBezTo>
                    <a:pt x="20674" y="5586"/>
                    <a:pt x="21600" y="15887"/>
                    <a:pt x="20366" y="17881"/>
                  </a:cubicBezTo>
                  <a:cubicBezTo>
                    <a:pt x="19131" y="19875"/>
                    <a:pt x="4937" y="19543"/>
                    <a:pt x="2777" y="19210"/>
                  </a:cubicBezTo>
                  <a:cubicBezTo>
                    <a:pt x="617" y="19210"/>
                    <a:pt x="0" y="5918"/>
                    <a:pt x="0" y="5918"/>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88" name="Shape 2988"/>
            <p:cNvSpPr/>
            <p:nvPr/>
          </p:nvSpPr>
          <p:spPr>
            <a:xfrm>
              <a:off x="1777397" y="1980683"/>
              <a:ext cx="76630" cy="124721"/>
            </a:xfrm>
            <a:custGeom>
              <a:avLst/>
              <a:gdLst/>
              <a:ahLst/>
              <a:cxnLst>
                <a:cxn ang="0">
                  <a:pos x="wd2" y="hd2"/>
                </a:cxn>
                <a:cxn ang="5400000">
                  <a:pos x="wd2" y="hd2"/>
                </a:cxn>
                <a:cxn ang="10800000">
                  <a:pos x="wd2" y="hd2"/>
                </a:cxn>
                <a:cxn ang="16200000">
                  <a:pos x="wd2" y="hd2"/>
                </a:cxn>
              </a:cxnLst>
              <a:rect l="0" t="0" r="r" b="b"/>
              <a:pathLst>
                <a:path w="21600" h="21197" extrusionOk="0">
                  <a:moveTo>
                    <a:pt x="0" y="1517"/>
                  </a:moveTo>
                  <a:cubicBezTo>
                    <a:pt x="800" y="1517"/>
                    <a:pt x="16000" y="-403"/>
                    <a:pt x="16000" y="77"/>
                  </a:cubicBezTo>
                  <a:cubicBezTo>
                    <a:pt x="21600" y="21197"/>
                    <a:pt x="21600" y="21197"/>
                    <a:pt x="21600" y="21197"/>
                  </a:cubicBezTo>
                  <a:cubicBezTo>
                    <a:pt x="7200" y="20717"/>
                    <a:pt x="7200" y="20717"/>
                    <a:pt x="7200" y="20717"/>
                  </a:cubicBezTo>
                  <a:lnTo>
                    <a:pt x="0" y="1517"/>
                  </a:ln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2989" name="Shape 2989"/>
            <p:cNvSpPr/>
            <p:nvPr/>
          </p:nvSpPr>
          <p:spPr>
            <a:xfrm>
              <a:off x="840333" y="1530293"/>
              <a:ext cx="985659" cy="586073"/>
            </a:xfrm>
            <a:custGeom>
              <a:avLst/>
              <a:gdLst/>
              <a:ahLst/>
              <a:cxnLst>
                <a:cxn ang="0">
                  <a:pos x="wd2" y="hd2"/>
                </a:cxn>
                <a:cxn ang="5400000">
                  <a:pos x="wd2" y="hd2"/>
                </a:cxn>
                <a:cxn ang="10800000">
                  <a:pos x="wd2" y="hd2"/>
                </a:cxn>
                <a:cxn ang="16200000">
                  <a:pos x="wd2" y="hd2"/>
                </a:cxn>
              </a:cxnLst>
              <a:rect l="0" t="0" r="r" b="b"/>
              <a:pathLst>
                <a:path w="20342" h="19297" extrusionOk="0">
                  <a:moveTo>
                    <a:pt x="3849" y="437"/>
                  </a:moveTo>
                  <a:cubicBezTo>
                    <a:pt x="3907" y="437"/>
                    <a:pt x="7488" y="9881"/>
                    <a:pt x="10892" y="12499"/>
                  </a:cubicBezTo>
                  <a:cubicBezTo>
                    <a:pt x="13885" y="14837"/>
                    <a:pt x="19872" y="14650"/>
                    <a:pt x="19872" y="14744"/>
                  </a:cubicBezTo>
                  <a:cubicBezTo>
                    <a:pt x="20342" y="19138"/>
                    <a:pt x="20342" y="19138"/>
                    <a:pt x="20342" y="19138"/>
                  </a:cubicBezTo>
                  <a:cubicBezTo>
                    <a:pt x="20342" y="19138"/>
                    <a:pt x="13181" y="20167"/>
                    <a:pt x="9072" y="16988"/>
                  </a:cubicBezTo>
                  <a:cubicBezTo>
                    <a:pt x="5316" y="13996"/>
                    <a:pt x="444" y="5673"/>
                    <a:pt x="444" y="5673"/>
                  </a:cubicBezTo>
                  <a:cubicBezTo>
                    <a:pt x="-1258" y="3149"/>
                    <a:pt x="2381" y="-1433"/>
                    <a:pt x="3849" y="437"/>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90" name="Shape 2990"/>
            <p:cNvSpPr/>
            <p:nvPr/>
          </p:nvSpPr>
          <p:spPr>
            <a:xfrm>
              <a:off x="2258202" y="1041172"/>
              <a:ext cx="555751" cy="606409"/>
            </a:xfrm>
            <a:custGeom>
              <a:avLst/>
              <a:gdLst/>
              <a:ahLst/>
              <a:cxnLst>
                <a:cxn ang="0">
                  <a:pos x="wd2" y="hd2"/>
                </a:cxn>
                <a:cxn ang="5400000">
                  <a:pos x="wd2" y="hd2"/>
                </a:cxn>
                <a:cxn ang="10800000">
                  <a:pos x="wd2" y="hd2"/>
                </a:cxn>
                <a:cxn ang="16200000">
                  <a:pos x="wd2" y="hd2"/>
                </a:cxn>
              </a:cxnLst>
              <a:rect l="0" t="0" r="r" b="b"/>
              <a:pathLst>
                <a:path w="20134" h="19096" extrusionOk="0">
                  <a:moveTo>
                    <a:pt x="5108" y="1299"/>
                  </a:moveTo>
                  <a:cubicBezTo>
                    <a:pt x="10971" y="-1211"/>
                    <a:pt x="15188" y="-225"/>
                    <a:pt x="17451" y="5511"/>
                  </a:cubicBezTo>
                  <a:cubicBezTo>
                    <a:pt x="17759" y="6318"/>
                    <a:pt x="17451" y="8021"/>
                    <a:pt x="17554" y="8469"/>
                  </a:cubicBezTo>
                  <a:cubicBezTo>
                    <a:pt x="19097" y="9903"/>
                    <a:pt x="19817" y="9992"/>
                    <a:pt x="20125" y="10709"/>
                  </a:cubicBezTo>
                  <a:cubicBezTo>
                    <a:pt x="20228" y="11068"/>
                    <a:pt x="19405" y="11516"/>
                    <a:pt x="18788" y="11874"/>
                  </a:cubicBezTo>
                  <a:cubicBezTo>
                    <a:pt x="19302" y="14743"/>
                    <a:pt x="17039" y="17073"/>
                    <a:pt x="13954" y="18328"/>
                  </a:cubicBezTo>
                  <a:cubicBezTo>
                    <a:pt x="9325" y="20389"/>
                    <a:pt x="3565" y="18148"/>
                    <a:pt x="1097" y="13488"/>
                  </a:cubicBezTo>
                  <a:cubicBezTo>
                    <a:pt x="-1372" y="8738"/>
                    <a:pt x="479" y="3360"/>
                    <a:pt x="5108" y="1299"/>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2991" name="Shape 2991"/>
            <p:cNvSpPr/>
            <p:nvPr/>
          </p:nvSpPr>
          <p:spPr>
            <a:xfrm>
              <a:off x="2664192" y="1247520"/>
              <a:ext cx="85265" cy="50486"/>
            </a:xfrm>
            <a:custGeom>
              <a:avLst/>
              <a:gdLst/>
              <a:ahLst/>
              <a:cxnLst>
                <a:cxn ang="0">
                  <a:pos x="wd2" y="hd2"/>
                </a:cxn>
                <a:cxn ang="5400000">
                  <a:pos x="wd2" y="hd2"/>
                </a:cxn>
                <a:cxn ang="10800000">
                  <a:pos x="wd2" y="hd2"/>
                </a:cxn>
                <a:cxn ang="16200000">
                  <a:pos x="wd2" y="hd2"/>
                </a:cxn>
              </a:cxnLst>
              <a:rect l="0" t="0" r="r" b="b"/>
              <a:pathLst>
                <a:path w="19708" h="13892" extrusionOk="0">
                  <a:moveTo>
                    <a:pt x="19651" y="3863"/>
                  </a:moveTo>
                  <a:cubicBezTo>
                    <a:pt x="20960" y="-7708"/>
                    <a:pt x="-640" y="10035"/>
                    <a:pt x="15" y="13892"/>
                  </a:cubicBezTo>
                  <a:cubicBezTo>
                    <a:pt x="6560" y="8492"/>
                    <a:pt x="11796" y="4635"/>
                    <a:pt x="19651" y="3863"/>
                  </a:cubicBezTo>
                  <a:close/>
                </a:path>
              </a:pathLst>
            </a:custGeom>
            <a:solidFill>
              <a:srgbClr val="F8A770"/>
            </a:solidFill>
            <a:ln w="12700" cap="flat">
              <a:noFill/>
              <a:miter lim="400000"/>
            </a:ln>
            <a:effectLst/>
          </p:spPr>
          <p:txBody>
            <a:bodyPr wrap="square" lIns="45719" tIns="45719" rIns="45719" bIns="45719" numCol="1" anchor="t">
              <a:noAutofit/>
            </a:bodyPr>
            <a:lstStyle/>
            <a:p>
              <a:endParaRPr>
                <a:ea typeface="+mj-ea"/>
              </a:endParaRPr>
            </a:p>
          </p:txBody>
        </p:sp>
        <p:sp>
          <p:nvSpPr>
            <p:cNvPr id="2992" name="Shape 2992"/>
            <p:cNvSpPr/>
            <p:nvPr/>
          </p:nvSpPr>
          <p:spPr>
            <a:xfrm>
              <a:off x="2413261" y="2440688"/>
              <a:ext cx="752778" cy="360229"/>
            </a:xfrm>
            <a:custGeom>
              <a:avLst/>
              <a:gdLst/>
              <a:ahLst/>
              <a:cxnLst>
                <a:cxn ang="0">
                  <a:pos x="wd2" y="hd2"/>
                </a:cxn>
                <a:cxn ang="5400000">
                  <a:pos x="wd2" y="hd2"/>
                </a:cxn>
                <a:cxn ang="10800000">
                  <a:pos x="wd2" y="hd2"/>
                </a:cxn>
                <a:cxn ang="16200000">
                  <a:pos x="wd2" y="hd2"/>
                </a:cxn>
              </a:cxnLst>
              <a:rect l="0" t="0" r="r" b="b"/>
              <a:pathLst>
                <a:path w="19594" h="19364" extrusionOk="0">
                  <a:moveTo>
                    <a:pt x="2949" y="13"/>
                  </a:moveTo>
                  <a:cubicBezTo>
                    <a:pt x="3467" y="-140"/>
                    <a:pt x="6130" y="1086"/>
                    <a:pt x="8275" y="2158"/>
                  </a:cubicBezTo>
                  <a:cubicBezTo>
                    <a:pt x="10420" y="3383"/>
                    <a:pt x="19741" y="5681"/>
                    <a:pt x="19593" y="8745"/>
                  </a:cubicBezTo>
                  <a:cubicBezTo>
                    <a:pt x="19519" y="11962"/>
                    <a:pt x="18705" y="14873"/>
                    <a:pt x="17596" y="16864"/>
                  </a:cubicBezTo>
                  <a:cubicBezTo>
                    <a:pt x="16560" y="18856"/>
                    <a:pt x="3467" y="21460"/>
                    <a:pt x="804" y="16558"/>
                  </a:cubicBezTo>
                  <a:cubicBezTo>
                    <a:pt x="-1859" y="11503"/>
                    <a:pt x="2949" y="13"/>
                    <a:pt x="2949" y="13"/>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93" name="Shape 2993"/>
            <p:cNvSpPr/>
            <p:nvPr/>
          </p:nvSpPr>
          <p:spPr>
            <a:xfrm>
              <a:off x="2287628" y="1662455"/>
              <a:ext cx="512100" cy="854718"/>
            </a:xfrm>
            <a:custGeom>
              <a:avLst/>
              <a:gdLst/>
              <a:ahLst/>
              <a:cxnLst>
                <a:cxn ang="0">
                  <a:pos x="wd2" y="hd2"/>
                </a:cxn>
                <a:cxn ang="5400000">
                  <a:pos x="wd2" y="hd2"/>
                </a:cxn>
                <a:cxn ang="10800000">
                  <a:pos x="wd2" y="hd2"/>
                </a:cxn>
                <a:cxn ang="16200000">
                  <a:pos x="wd2" y="hd2"/>
                </a:cxn>
              </a:cxnLst>
              <a:rect l="0" t="0" r="r" b="b"/>
              <a:pathLst>
                <a:path w="21600" h="21152" extrusionOk="0">
                  <a:moveTo>
                    <a:pt x="0" y="493"/>
                  </a:moveTo>
                  <a:cubicBezTo>
                    <a:pt x="960" y="70"/>
                    <a:pt x="9960" y="0"/>
                    <a:pt x="9960" y="0"/>
                  </a:cubicBezTo>
                  <a:cubicBezTo>
                    <a:pt x="17400" y="1900"/>
                    <a:pt x="17400" y="1900"/>
                    <a:pt x="17400" y="1900"/>
                  </a:cubicBezTo>
                  <a:cubicBezTo>
                    <a:pt x="17400" y="1900"/>
                    <a:pt x="21600" y="7036"/>
                    <a:pt x="21600" y="8302"/>
                  </a:cubicBezTo>
                  <a:cubicBezTo>
                    <a:pt x="21600" y="9569"/>
                    <a:pt x="20760" y="10554"/>
                    <a:pt x="19320" y="12664"/>
                  </a:cubicBezTo>
                  <a:cubicBezTo>
                    <a:pt x="17880" y="14775"/>
                    <a:pt x="18840" y="19771"/>
                    <a:pt x="18720" y="20263"/>
                  </a:cubicBezTo>
                  <a:cubicBezTo>
                    <a:pt x="18600" y="20826"/>
                    <a:pt x="6120" y="21600"/>
                    <a:pt x="4440" y="20826"/>
                  </a:cubicBezTo>
                  <a:cubicBezTo>
                    <a:pt x="2880" y="20052"/>
                    <a:pt x="0" y="493"/>
                    <a:pt x="0" y="493"/>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994" name="Shape 2994"/>
            <p:cNvSpPr/>
            <p:nvPr/>
          </p:nvSpPr>
          <p:spPr>
            <a:xfrm>
              <a:off x="3334255" y="1879256"/>
              <a:ext cx="20560" cy="22429"/>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cubicBezTo>
                    <a:pt x="0" y="18900"/>
                    <a:pt x="0" y="18900"/>
                    <a:pt x="0" y="18900"/>
                  </a:cubicBezTo>
                  <a:cubicBezTo>
                    <a:pt x="12343" y="0"/>
                    <a:pt x="12343" y="0"/>
                    <a:pt x="12343" y="0"/>
                  </a:cubicBezTo>
                  <a:cubicBezTo>
                    <a:pt x="12343" y="0"/>
                    <a:pt x="15429" y="0"/>
                    <a:pt x="15429" y="0"/>
                  </a:cubicBezTo>
                  <a:cubicBezTo>
                    <a:pt x="21600" y="2700"/>
                    <a:pt x="21600" y="2700"/>
                    <a:pt x="21600" y="2700"/>
                  </a:cubicBezTo>
                  <a:cubicBezTo>
                    <a:pt x="21600" y="2700"/>
                    <a:pt x="21600" y="5400"/>
                    <a:pt x="21600" y="5400"/>
                  </a:cubicBezTo>
                  <a:lnTo>
                    <a:pt x="9257" y="21600"/>
                  </a:lnTo>
                  <a:close/>
                </a:path>
              </a:pathLst>
            </a:custGeom>
            <a:solidFill>
              <a:srgbClr val="BBBDBF"/>
            </a:solidFill>
            <a:ln w="12700" cap="flat">
              <a:noFill/>
              <a:miter lim="400000"/>
            </a:ln>
            <a:effectLst/>
          </p:spPr>
          <p:txBody>
            <a:bodyPr wrap="square" lIns="45719" tIns="45719" rIns="45719" bIns="45719" numCol="1" anchor="t">
              <a:noAutofit/>
            </a:bodyPr>
            <a:lstStyle/>
            <a:p>
              <a:endParaRPr>
                <a:ea typeface="+mj-ea"/>
              </a:endParaRPr>
            </a:p>
          </p:txBody>
        </p:sp>
        <p:sp>
          <p:nvSpPr>
            <p:cNvPr id="2995" name="Shape 2995"/>
            <p:cNvSpPr/>
            <p:nvPr/>
          </p:nvSpPr>
          <p:spPr>
            <a:xfrm>
              <a:off x="3342857" y="1879256"/>
              <a:ext cx="12701" cy="16822"/>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cubicBezTo>
                    <a:pt x="21600" y="3600"/>
                    <a:pt x="21600" y="3600"/>
                    <a:pt x="21600" y="3600"/>
                  </a:cubicBezTo>
                  <a:cubicBezTo>
                    <a:pt x="21600" y="3600"/>
                    <a:pt x="21600" y="7200"/>
                    <a:pt x="21600" y="7200"/>
                  </a:cubicBezTo>
                  <a:cubicBezTo>
                    <a:pt x="10800" y="18000"/>
                    <a:pt x="10800" y="18000"/>
                    <a:pt x="10800" y="18000"/>
                  </a:cubicBezTo>
                  <a:cubicBezTo>
                    <a:pt x="0" y="21600"/>
                    <a:pt x="0" y="21600"/>
                    <a:pt x="0" y="21600"/>
                  </a:cubicBezTo>
                  <a:cubicBezTo>
                    <a:pt x="0" y="14400"/>
                    <a:pt x="0" y="14400"/>
                    <a:pt x="0" y="14400"/>
                  </a:cubicBezTo>
                  <a:lnTo>
                    <a:pt x="16200" y="0"/>
                  </a:lnTo>
                  <a:close/>
                </a:path>
              </a:pathLst>
            </a:custGeom>
            <a:solidFill>
              <a:srgbClr val="BBBDBF"/>
            </a:solidFill>
            <a:ln w="12700" cap="flat">
              <a:noFill/>
              <a:miter lim="400000"/>
            </a:ln>
            <a:effectLst/>
          </p:spPr>
          <p:txBody>
            <a:bodyPr wrap="square" lIns="45719" tIns="45719" rIns="45719" bIns="45719" numCol="1" anchor="t">
              <a:noAutofit/>
            </a:bodyPr>
            <a:lstStyle/>
            <a:p>
              <a:endParaRPr>
                <a:ea typeface="+mj-ea"/>
              </a:endParaRPr>
            </a:p>
          </p:txBody>
        </p:sp>
        <p:sp>
          <p:nvSpPr>
            <p:cNvPr id="2996" name="Shape 2996"/>
            <p:cNvSpPr/>
            <p:nvPr/>
          </p:nvSpPr>
          <p:spPr>
            <a:xfrm>
              <a:off x="3323041" y="1886732"/>
              <a:ext cx="28036" cy="28036"/>
            </a:xfrm>
            <a:custGeom>
              <a:avLst/>
              <a:gdLst/>
              <a:ahLst/>
              <a:cxnLst>
                <a:cxn ang="0">
                  <a:pos x="wd2" y="hd2"/>
                </a:cxn>
                <a:cxn ang="5400000">
                  <a:pos x="wd2" y="hd2"/>
                </a:cxn>
                <a:cxn ang="10800000">
                  <a:pos x="wd2" y="hd2"/>
                </a:cxn>
                <a:cxn ang="16200000">
                  <a:pos x="wd2" y="hd2"/>
                </a:cxn>
              </a:cxnLst>
              <a:rect l="0" t="0" r="r" b="b"/>
              <a:pathLst>
                <a:path w="21600" h="21600" extrusionOk="0">
                  <a:moveTo>
                    <a:pt x="15840" y="21600"/>
                  </a:moveTo>
                  <a:lnTo>
                    <a:pt x="0" y="12960"/>
                  </a:lnTo>
                  <a:lnTo>
                    <a:pt x="7200" y="0"/>
                  </a:lnTo>
                  <a:lnTo>
                    <a:pt x="11520" y="0"/>
                  </a:lnTo>
                  <a:lnTo>
                    <a:pt x="21600" y="7200"/>
                  </a:lnTo>
                  <a:lnTo>
                    <a:pt x="21600" y="8640"/>
                  </a:lnTo>
                  <a:lnTo>
                    <a:pt x="15840" y="21600"/>
                  </a:lnTo>
                  <a:close/>
                </a:path>
              </a:pathLst>
            </a:custGeom>
            <a:solidFill>
              <a:srgbClr val="58595B"/>
            </a:solidFill>
            <a:ln w="12700" cap="flat">
              <a:noFill/>
              <a:miter lim="400000"/>
            </a:ln>
            <a:effectLst/>
          </p:spPr>
          <p:txBody>
            <a:bodyPr wrap="square" lIns="45719" tIns="45719" rIns="45719" bIns="45719" numCol="1" anchor="t">
              <a:noAutofit/>
            </a:bodyPr>
            <a:lstStyle/>
            <a:p>
              <a:endParaRPr>
                <a:ea typeface="+mj-ea"/>
              </a:endParaRPr>
            </a:p>
          </p:txBody>
        </p:sp>
        <p:sp>
          <p:nvSpPr>
            <p:cNvPr id="2997" name="Shape 2997"/>
            <p:cNvSpPr/>
            <p:nvPr/>
          </p:nvSpPr>
          <p:spPr>
            <a:xfrm>
              <a:off x="3334255" y="1890470"/>
              <a:ext cx="16822" cy="24298"/>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19200" y="1662"/>
                  </a:lnTo>
                  <a:lnTo>
                    <a:pt x="21600" y="4985"/>
                  </a:lnTo>
                  <a:lnTo>
                    <a:pt x="21600" y="6646"/>
                  </a:lnTo>
                  <a:lnTo>
                    <a:pt x="12000" y="21600"/>
                  </a:lnTo>
                  <a:lnTo>
                    <a:pt x="0" y="11631"/>
                  </a:lnTo>
                  <a:lnTo>
                    <a:pt x="1200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2998" name="Shape 2998"/>
            <p:cNvSpPr/>
            <p:nvPr/>
          </p:nvSpPr>
          <p:spPr>
            <a:xfrm>
              <a:off x="3231462" y="1892339"/>
              <a:ext cx="117747" cy="168209"/>
            </a:xfrm>
            <a:custGeom>
              <a:avLst/>
              <a:gdLst/>
              <a:ahLst/>
              <a:cxnLst>
                <a:cxn ang="0">
                  <a:pos x="wd2" y="hd2"/>
                </a:cxn>
                <a:cxn ang="5400000">
                  <a:pos x="wd2" y="hd2"/>
                </a:cxn>
                <a:cxn ang="10800000">
                  <a:pos x="wd2" y="hd2"/>
                </a:cxn>
                <a:cxn ang="16200000">
                  <a:pos x="wd2" y="hd2"/>
                </a:cxn>
              </a:cxnLst>
              <a:rect l="0" t="0" r="r" b="b"/>
              <a:pathLst>
                <a:path w="21600" h="21600" extrusionOk="0">
                  <a:moveTo>
                    <a:pt x="0" y="20160"/>
                  </a:moveTo>
                  <a:lnTo>
                    <a:pt x="17829" y="0"/>
                  </a:lnTo>
                  <a:lnTo>
                    <a:pt x="21600" y="1440"/>
                  </a:lnTo>
                  <a:lnTo>
                    <a:pt x="3771" y="21600"/>
                  </a:lnTo>
                  <a:lnTo>
                    <a:pt x="0" y="20160"/>
                  </a:lnTo>
                  <a:close/>
                </a:path>
              </a:pathLst>
            </a:custGeom>
            <a:solidFill>
              <a:srgbClr val="58595B"/>
            </a:solidFill>
            <a:ln w="12700" cap="flat">
              <a:noFill/>
              <a:miter lim="400000"/>
            </a:ln>
            <a:effectLst/>
          </p:spPr>
          <p:txBody>
            <a:bodyPr wrap="square" lIns="45719" tIns="45719" rIns="45719" bIns="45719" numCol="1" anchor="t">
              <a:noAutofit/>
            </a:bodyPr>
            <a:lstStyle/>
            <a:p>
              <a:endParaRPr>
                <a:ea typeface="+mj-ea"/>
              </a:endParaRPr>
            </a:p>
          </p:txBody>
        </p:sp>
        <p:sp>
          <p:nvSpPr>
            <p:cNvPr id="2999" name="Shape 2999"/>
            <p:cNvSpPr/>
            <p:nvPr/>
          </p:nvSpPr>
          <p:spPr>
            <a:xfrm>
              <a:off x="3242675" y="1897946"/>
              <a:ext cx="106534" cy="162602"/>
            </a:xfrm>
            <a:custGeom>
              <a:avLst/>
              <a:gdLst/>
              <a:ahLst/>
              <a:cxnLst>
                <a:cxn ang="0">
                  <a:pos x="wd2" y="hd2"/>
                </a:cxn>
                <a:cxn ang="5400000">
                  <a:pos x="wd2" y="hd2"/>
                </a:cxn>
                <a:cxn ang="10800000">
                  <a:pos x="wd2" y="hd2"/>
                </a:cxn>
                <a:cxn ang="16200000">
                  <a:pos x="wd2" y="hd2"/>
                </a:cxn>
              </a:cxnLst>
              <a:rect l="0" t="0" r="r" b="b"/>
              <a:pathLst>
                <a:path w="21600" h="21600" extrusionOk="0">
                  <a:moveTo>
                    <a:pt x="0" y="20855"/>
                  </a:moveTo>
                  <a:lnTo>
                    <a:pt x="19326" y="0"/>
                  </a:lnTo>
                  <a:lnTo>
                    <a:pt x="21600" y="745"/>
                  </a:lnTo>
                  <a:lnTo>
                    <a:pt x="1895" y="21600"/>
                  </a:lnTo>
                  <a:lnTo>
                    <a:pt x="0" y="20855"/>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00" name="Shape 3000"/>
            <p:cNvSpPr/>
            <p:nvPr/>
          </p:nvSpPr>
          <p:spPr>
            <a:xfrm>
              <a:off x="3300613" y="1888347"/>
              <a:ext cx="50464" cy="50717"/>
            </a:xfrm>
            <a:custGeom>
              <a:avLst/>
              <a:gdLst/>
              <a:ahLst/>
              <a:cxnLst>
                <a:cxn ang="0">
                  <a:pos x="wd2" y="hd2"/>
                </a:cxn>
                <a:cxn ang="5400000">
                  <a:pos x="wd2" y="hd2"/>
                </a:cxn>
                <a:cxn ang="10800000">
                  <a:pos x="wd2" y="hd2"/>
                </a:cxn>
                <a:cxn ang="16200000">
                  <a:pos x="wd2" y="hd2"/>
                </a:cxn>
              </a:cxnLst>
              <a:rect l="0" t="0" r="r" b="b"/>
              <a:pathLst>
                <a:path w="21600" h="20933" extrusionOk="0">
                  <a:moveTo>
                    <a:pt x="20400" y="7733"/>
                  </a:moveTo>
                  <a:cubicBezTo>
                    <a:pt x="21600" y="6533"/>
                    <a:pt x="21600" y="6533"/>
                    <a:pt x="21600" y="6533"/>
                  </a:cubicBezTo>
                  <a:cubicBezTo>
                    <a:pt x="12000" y="533"/>
                    <a:pt x="12000" y="533"/>
                    <a:pt x="12000" y="533"/>
                  </a:cubicBezTo>
                  <a:cubicBezTo>
                    <a:pt x="10800" y="533"/>
                    <a:pt x="10800" y="-667"/>
                    <a:pt x="10800" y="533"/>
                  </a:cubicBezTo>
                  <a:cubicBezTo>
                    <a:pt x="0" y="18533"/>
                    <a:pt x="0" y="18533"/>
                    <a:pt x="0" y="18533"/>
                  </a:cubicBezTo>
                  <a:cubicBezTo>
                    <a:pt x="0" y="20933"/>
                    <a:pt x="0" y="20933"/>
                    <a:pt x="0" y="20933"/>
                  </a:cubicBezTo>
                  <a:cubicBezTo>
                    <a:pt x="3600" y="14933"/>
                    <a:pt x="3600" y="14933"/>
                    <a:pt x="3600" y="14933"/>
                  </a:cubicBezTo>
                  <a:cubicBezTo>
                    <a:pt x="3600" y="13733"/>
                    <a:pt x="3600" y="13733"/>
                    <a:pt x="3600" y="13733"/>
                  </a:cubicBezTo>
                  <a:cubicBezTo>
                    <a:pt x="10800" y="1733"/>
                    <a:pt x="10800" y="1733"/>
                    <a:pt x="10800" y="1733"/>
                  </a:cubicBezTo>
                  <a:cubicBezTo>
                    <a:pt x="10800" y="1733"/>
                    <a:pt x="10800" y="1733"/>
                    <a:pt x="12000" y="1733"/>
                  </a:cubicBezTo>
                  <a:lnTo>
                    <a:pt x="20400" y="7733"/>
                  </a:lnTo>
                  <a:close/>
                </a:path>
              </a:pathLst>
            </a:custGeom>
            <a:solidFill>
              <a:srgbClr val="ABACAE"/>
            </a:solidFill>
            <a:ln w="12700" cap="flat">
              <a:noFill/>
              <a:miter lim="400000"/>
            </a:ln>
            <a:effectLst/>
          </p:spPr>
          <p:txBody>
            <a:bodyPr wrap="square" lIns="45719" tIns="45719" rIns="45719" bIns="45719" numCol="1" anchor="t">
              <a:noAutofit/>
            </a:bodyPr>
            <a:lstStyle/>
            <a:p>
              <a:endParaRPr>
                <a:ea typeface="+mj-ea"/>
              </a:endParaRPr>
            </a:p>
          </p:txBody>
        </p:sp>
        <p:sp>
          <p:nvSpPr>
            <p:cNvPr id="3001" name="Shape 3001"/>
            <p:cNvSpPr/>
            <p:nvPr/>
          </p:nvSpPr>
          <p:spPr>
            <a:xfrm>
              <a:off x="3342857" y="1879256"/>
              <a:ext cx="12701" cy="13084"/>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cubicBezTo>
                    <a:pt x="21600" y="4320"/>
                    <a:pt x="21600" y="4320"/>
                    <a:pt x="21600" y="4320"/>
                  </a:cubicBezTo>
                  <a:cubicBezTo>
                    <a:pt x="21600" y="4320"/>
                    <a:pt x="21600" y="8640"/>
                    <a:pt x="21600" y="8640"/>
                  </a:cubicBezTo>
                  <a:cubicBezTo>
                    <a:pt x="10800" y="21600"/>
                    <a:pt x="10800" y="21600"/>
                    <a:pt x="10800" y="21600"/>
                  </a:cubicBezTo>
                  <a:cubicBezTo>
                    <a:pt x="5400" y="21600"/>
                    <a:pt x="5400" y="21600"/>
                    <a:pt x="5400" y="21600"/>
                  </a:cubicBezTo>
                  <a:cubicBezTo>
                    <a:pt x="0" y="17280"/>
                    <a:pt x="0" y="17280"/>
                    <a:pt x="0" y="17280"/>
                  </a:cubicBezTo>
                  <a:lnTo>
                    <a:pt x="16200" y="0"/>
                  </a:lnTo>
                  <a:close/>
                </a:path>
              </a:pathLst>
            </a:custGeom>
            <a:solidFill>
              <a:srgbClr val="A7A7A8"/>
            </a:solidFill>
            <a:ln w="12700" cap="flat">
              <a:noFill/>
              <a:miter lim="400000"/>
            </a:ln>
            <a:effectLst/>
          </p:spPr>
          <p:txBody>
            <a:bodyPr wrap="square" lIns="45719" tIns="45719" rIns="45719" bIns="45719" numCol="1" anchor="t">
              <a:noAutofit/>
            </a:bodyPr>
            <a:lstStyle/>
            <a:p>
              <a:endParaRPr>
                <a:ea typeface="+mj-ea"/>
              </a:endParaRPr>
            </a:p>
          </p:txBody>
        </p:sp>
        <p:sp>
          <p:nvSpPr>
            <p:cNvPr id="3002" name="Shape 3002"/>
            <p:cNvSpPr/>
            <p:nvPr/>
          </p:nvSpPr>
          <p:spPr>
            <a:xfrm>
              <a:off x="3212772" y="1963360"/>
              <a:ext cx="158865" cy="151389"/>
            </a:xfrm>
            <a:prstGeom prst="ellipse">
              <a:avLst/>
            </a:pr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03" name="Shape 3003"/>
            <p:cNvSpPr/>
            <p:nvPr/>
          </p:nvSpPr>
          <p:spPr>
            <a:xfrm>
              <a:off x="2554562" y="1726341"/>
              <a:ext cx="776219" cy="464051"/>
            </a:xfrm>
            <a:custGeom>
              <a:avLst/>
              <a:gdLst/>
              <a:ahLst/>
              <a:cxnLst>
                <a:cxn ang="0">
                  <a:pos x="wd2" y="hd2"/>
                </a:cxn>
                <a:cxn ang="5400000">
                  <a:pos x="wd2" y="hd2"/>
                </a:cxn>
                <a:cxn ang="10800000">
                  <a:pos x="wd2" y="hd2"/>
                </a:cxn>
                <a:cxn ang="16200000">
                  <a:pos x="wd2" y="hd2"/>
                </a:cxn>
              </a:cxnLst>
              <a:rect l="0" t="0" r="r" b="b"/>
              <a:pathLst>
                <a:path w="19460" h="17818" extrusionOk="0">
                  <a:moveTo>
                    <a:pt x="3664" y="518"/>
                  </a:moveTo>
                  <a:cubicBezTo>
                    <a:pt x="3664" y="518"/>
                    <a:pt x="8583" y="9027"/>
                    <a:pt x="12647" y="12081"/>
                  </a:cubicBezTo>
                  <a:cubicBezTo>
                    <a:pt x="16282" y="14809"/>
                    <a:pt x="16995" y="11209"/>
                    <a:pt x="17494" y="10881"/>
                  </a:cubicBezTo>
                  <a:cubicBezTo>
                    <a:pt x="19561" y="9463"/>
                    <a:pt x="20203" y="14045"/>
                    <a:pt x="18421" y="15900"/>
                  </a:cubicBezTo>
                  <a:cubicBezTo>
                    <a:pt x="18421" y="16009"/>
                    <a:pt x="15213" y="19936"/>
                    <a:pt x="10223" y="16227"/>
                  </a:cubicBezTo>
                  <a:cubicBezTo>
                    <a:pt x="5660" y="12845"/>
                    <a:pt x="670" y="6518"/>
                    <a:pt x="670" y="6409"/>
                  </a:cubicBezTo>
                  <a:cubicBezTo>
                    <a:pt x="-1397" y="3572"/>
                    <a:pt x="1811" y="-1664"/>
                    <a:pt x="3664" y="518"/>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04" name="Shape 3004"/>
            <p:cNvSpPr/>
            <p:nvPr/>
          </p:nvSpPr>
          <p:spPr>
            <a:xfrm>
              <a:off x="2165033" y="983859"/>
              <a:ext cx="612450" cy="814954"/>
            </a:xfrm>
            <a:custGeom>
              <a:avLst/>
              <a:gdLst/>
              <a:ahLst/>
              <a:cxnLst>
                <a:cxn ang="0">
                  <a:pos x="wd2" y="hd2"/>
                </a:cxn>
                <a:cxn ang="5400000">
                  <a:pos x="wd2" y="hd2"/>
                </a:cxn>
                <a:cxn ang="10800000">
                  <a:pos x="wd2" y="hd2"/>
                </a:cxn>
                <a:cxn ang="16200000">
                  <a:pos x="wd2" y="hd2"/>
                </a:cxn>
              </a:cxnLst>
              <a:rect l="0" t="0" r="r" b="b"/>
              <a:pathLst>
                <a:path w="17097" h="18540" extrusionOk="0">
                  <a:moveTo>
                    <a:pt x="14943" y="1662"/>
                  </a:moveTo>
                  <a:cubicBezTo>
                    <a:pt x="15181" y="1791"/>
                    <a:pt x="15499" y="2050"/>
                    <a:pt x="15976" y="2438"/>
                  </a:cubicBezTo>
                  <a:cubicBezTo>
                    <a:pt x="17405" y="3860"/>
                    <a:pt x="17326" y="4701"/>
                    <a:pt x="16531" y="6706"/>
                  </a:cubicBezTo>
                  <a:cubicBezTo>
                    <a:pt x="16690" y="5089"/>
                    <a:pt x="17087" y="4442"/>
                    <a:pt x="15420" y="3149"/>
                  </a:cubicBezTo>
                  <a:cubicBezTo>
                    <a:pt x="15499" y="3602"/>
                    <a:pt x="15420" y="4054"/>
                    <a:pt x="15340" y="4636"/>
                  </a:cubicBezTo>
                  <a:cubicBezTo>
                    <a:pt x="14864" y="6577"/>
                    <a:pt x="13514" y="7999"/>
                    <a:pt x="12799" y="9875"/>
                  </a:cubicBezTo>
                  <a:cubicBezTo>
                    <a:pt x="11926" y="12332"/>
                    <a:pt x="15340" y="15954"/>
                    <a:pt x="10973" y="17765"/>
                  </a:cubicBezTo>
                  <a:cubicBezTo>
                    <a:pt x="10973" y="17765"/>
                    <a:pt x="10973" y="17377"/>
                    <a:pt x="10893" y="16730"/>
                  </a:cubicBezTo>
                  <a:cubicBezTo>
                    <a:pt x="10814" y="16019"/>
                    <a:pt x="10576" y="15501"/>
                    <a:pt x="10576" y="15501"/>
                  </a:cubicBezTo>
                  <a:cubicBezTo>
                    <a:pt x="10576" y="15501"/>
                    <a:pt x="10734" y="15824"/>
                    <a:pt x="10020" y="16924"/>
                  </a:cubicBezTo>
                  <a:cubicBezTo>
                    <a:pt x="9305" y="17959"/>
                    <a:pt x="8431" y="18217"/>
                    <a:pt x="8829" y="18088"/>
                  </a:cubicBezTo>
                  <a:cubicBezTo>
                    <a:pt x="9226" y="17894"/>
                    <a:pt x="9305" y="16407"/>
                    <a:pt x="9305" y="16407"/>
                  </a:cubicBezTo>
                  <a:cubicBezTo>
                    <a:pt x="9305" y="16407"/>
                    <a:pt x="6764" y="18605"/>
                    <a:pt x="6923" y="18411"/>
                  </a:cubicBezTo>
                  <a:cubicBezTo>
                    <a:pt x="7081" y="18217"/>
                    <a:pt x="7081" y="16536"/>
                    <a:pt x="6843" y="16665"/>
                  </a:cubicBezTo>
                  <a:cubicBezTo>
                    <a:pt x="6684" y="16795"/>
                    <a:pt x="4699" y="18670"/>
                    <a:pt x="5017" y="18476"/>
                  </a:cubicBezTo>
                  <a:cubicBezTo>
                    <a:pt x="5255" y="18282"/>
                    <a:pt x="5334" y="16601"/>
                    <a:pt x="5334" y="16601"/>
                  </a:cubicBezTo>
                  <a:cubicBezTo>
                    <a:pt x="2873" y="18541"/>
                    <a:pt x="2873" y="18541"/>
                    <a:pt x="2873" y="18541"/>
                  </a:cubicBezTo>
                  <a:cubicBezTo>
                    <a:pt x="2873" y="18541"/>
                    <a:pt x="3190" y="17312"/>
                    <a:pt x="3111" y="16342"/>
                  </a:cubicBezTo>
                  <a:cubicBezTo>
                    <a:pt x="3031" y="15372"/>
                    <a:pt x="2158" y="13367"/>
                    <a:pt x="1205" y="11750"/>
                  </a:cubicBezTo>
                  <a:cubicBezTo>
                    <a:pt x="-4195" y="2502"/>
                    <a:pt x="10020" y="-2930"/>
                    <a:pt x="14943" y="1662"/>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05" name="Shape 3005"/>
            <p:cNvSpPr/>
            <p:nvPr/>
          </p:nvSpPr>
          <p:spPr>
            <a:xfrm>
              <a:off x="1970565" y="1546564"/>
              <a:ext cx="1176794" cy="1249699"/>
            </a:xfrm>
            <a:custGeom>
              <a:avLst/>
              <a:gdLst/>
              <a:ahLst/>
              <a:cxnLst>
                <a:cxn ang="0">
                  <a:pos x="wd2" y="hd2"/>
                </a:cxn>
                <a:cxn ang="5400000">
                  <a:pos x="wd2" y="hd2"/>
                </a:cxn>
                <a:cxn ang="10800000">
                  <a:pos x="wd2" y="hd2"/>
                </a:cxn>
                <a:cxn ang="16200000">
                  <a:pos x="wd2" y="hd2"/>
                </a:cxn>
              </a:cxnLst>
              <a:rect l="0" t="0" r="r" b="b"/>
              <a:pathLst>
                <a:path w="21554" h="19839" extrusionOk="0">
                  <a:moveTo>
                    <a:pt x="12498" y="17083"/>
                  </a:moveTo>
                  <a:cubicBezTo>
                    <a:pt x="12862" y="17128"/>
                    <a:pt x="20513" y="16903"/>
                    <a:pt x="21554" y="19112"/>
                  </a:cubicBezTo>
                  <a:cubicBezTo>
                    <a:pt x="21554" y="19518"/>
                    <a:pt x="21294" y="19834"/>
                    <a:pt x="20981" y="19834"/>
                  </a:cubicBezTo>
                  <a:cubicBezTo>
                    <a:pt x="4222" y="19834"/>
                    <a:pt x="4222" y="19834"/>
                    <a:pt x="4222" y="19834"/>
                  </a:cubicBezTo>
                  <a:cubicBezTo>
                    <a:pt x="3754" y="19879"/>
                    <a:pt x="3337" y="19608"/>
                    <a:pt x="3285" y="19248"/>
                  </a:cubicBezTo>
                  <a:cubicBezTo>
                    <a:pt x="6" y="940"/>
                    <a:pt x="6" y="940"/>
                    <a:pt x="6" y="940"/>
                  </a:cubicBezTo>
                  <a:cubicBezTo>
                    <a:pt x="-46" y="579"/>
                    <a:pt x="266" y="218"/>
                    <a:pt x="683" y="128"/>
                  </a:cubicBezTo>
                  <a:cubicBezTo>
                    <a:pt x="16297" y="-1721"/>
                    <a:pt x="12185" y="17038"/>
                    <a:pt x="12498" y="17083"/>
                  </a:cubicBezTo>
                  <a:close/>
                </a:path>
              </a:pathLst>
            </a:custGeom>
            <a:solidFill>
              <a:srgbClr val="43525A"/>
            </a:solidFill>
            <a:ln w="12700" cap="flat">
              <a:noFill/>
              <a:miter lim="400000"/>
            </a:ln>
            <a:effectLst/>
          </p:spPr>
          <p:txBody>
            <a:bodyPr wrap="square" lIns="45719" tIns="45719" rIns="45719" bIns="45719" numCol="1" anchor="t">
              <a:noAutofit/>
            </a:bodyPr>
            <a:lstStyle/>
            <a:p>
              <a:endParaRPr>
                <a:ea typeface="+mj-ea"/>
              </a:endParaRPr>
            </a:p>
          </p:txBody>
        </p:sp>
        <p:sp>
          <p:nvSpPr>
            <p:cNvPr id="3006" name="Shape 3006"/>
            <p:cNvSpPr/>
            <p:nvPr/>
          </p:nvSpPr>
          <p:spPr>
            <a:xfrm>
              <a:off x="1969901" y="1546654"/>
              <a:ext cx="1177457" cy="1239057"/>
            </a:xfrm>
            <a:custGeom>
              <a:avLst/>
              <a:gdLst/>
              <a:ahLst/>
              <a:cxnLst>
                <a:cxn ang="0">
                  <a:pos x="wd2" y="hd2"/>
                </a:cxn>
                <a:cxn ang="5400000">
                  <a:pos x="wd2" y="hd2"/>
                </a:cxn>
                <a:cxn ang="10800000">
                  <a:pos x="wd2" y="hd2"/>
                </a:cxn>
                <a:cxn ang="16200000">
                  <a:pos x="wd2" y="hd2"/>
                </a:cxn>
              </a:cxnLst>
              <a:rect l="0" t="0" r="r" b="b"/>
              <a:pathLst>
                <a:path w="21600" h="19861" extrusionOk="0">
                  <a:moveTo>
                    <a:pt x="12522" y="17264"/>
                  </a:moveTo>
                  <a:cubicBezTo>
                    <a:pt x="12887" y="17309"/>
                    <a:pt x="20557" y="17081"/>
                    <a:pt x="21600" y="19314"/>
                  </a:cubicBezTo>
                  <a:cubicBezTo>
                    <a:pt x="21600" y="19542"/>
                    <a:pt x="21496" y="19724"/>
                    <a:pt x="21391" y="19861"/>
                  </a:cubicBezTo>
                  <a:cubicBezTo>
                    <a:pt x="20870" y="19496"/>
                    <a:pt x="19878" y="18950"/>
                    <a:pt x="18626" y="18585"/>
                  </a:cubicBezTo>
                  <a:cubicBezTo>
                    <a:pt x="16591" y="17947"/>
                    <a:pt x="11583" y="18129"/>
                    <a:pt x="11583" y="18129"/>
                  </a:cubicBezTo>
                  <a:cubicBezTo>
                    <a:pt x="11583" y="18129"/>
                    <a:pt x="11635" y="17172"/>
                    <a:pt x="11843" y="16352"/>
                  </a:cubicBezTo>
                  <a:cubicBezTo>
                    <a:pt x="12052" y="15486"/>
                    <a:pt x="11530" y="8150"/>
                    <a:pt x="10643" y="5917"/>
                  </a:cubicBezTo>
                  <a:cubicBezTo>
                    <a:pt x="9757" y="3638"/>
                    <a:pt x="7357" y="1314"/>
                    <a:pt x="5374" y="904"/>
                  </a:cubicBezTo>
                  <a:cubicBezTo>
                    <a:pt x="3391" y="494"/>
                    <a:pt x="0" y="767"/>
                    <a:pt x="0" y="767"/>
                  </a:cubicBezTo>
                  <a:cubicBezTo>
                    <a:pt x="52" y="448"/>
                    <a:pt x="313" y="175"/>
                    <a:pt x="678" y="129"/>
                  </a:cubicBezTo>
                  <a:cubicBezTo>
                    <a:pt x="16330" y="-1739"/>
                    <a:pt x="12209" y="17218"/>
                    <a:pt x="12522" y="17264"/>
                  </a:cubicBezTo>
                  <a:close/>
                </a:path>
              </a:pathLst>
            </a:custGeom>
            <a:solidFill>
              <a:srgbClr val="3D4950"/>
            </a:solidFill>
            <a:ln w="12700" cap="flat">
              <a:noFill/>
              <a:miter lim="400000"/>
            </a:ln>
            <a:effectLst/>
          </p:spPr>
          <p:txBody>
            <a:bodyPr wrap="square" lIns="45719" tIns="45719" rIns="45719" bIns="45719" numCol="1" anchor="t">
              <a:noAutofit/>
            </a:bodyPr>
            <a:lstStyle/>
            <a:p>
              <a:endParaRPr>
                <a:ea typeface="+mj-ea"/>
              </a:endParaRPr>
            </a:p>
          </p:txBody>
        </p:sp>
        <p:sp>
          <p:nvSpPr>
            <p:cNvPr id="3007" name="Shape 3007"/>
            <p:cNvSpPr/>
            <p:nvPr/>
          </p:nvSpPr>
          <p:spPr>
            <a:xfrm>
              <a:off x="2366707" y="2834304"/>
              <a:ext cx="128379" cy="134761"/>
            </a:xfrm>
            <a:custGeom>
              <a:avLst/>
              <a:gdLst/>
              <a:ahLst/>
              <a:cxnLst>
                <a:cxn ang="0">
                  <a:pos x="wd2" y="hd2"/>
                </a:cxn>
                <a:cxn ang="5400000">
                  <a:pos x="wd2" y="hd2"/>
                </a:cxn>
                <a:cxn ang="10800000">
                  <a:pos x="wd2" y="hd2"/>
                </a:cxn>
                <a:cxn ang="16200000">
                  <a:pos x="wd2" y="hd2"/>
                </a:cxn>
              </a:cxnLst>
              <a:rect l="0" t="0" r="r" b="b"/>
              <a:pathLst>
                <a:path w="21195" h="21046" extrusionOk="0">
                  <a:moveTo>
                    <a:pt x="15091" y="10580"/>
                  </a:moveTo>
                  <a:cubicBezTo>
                    <a:pt x="16030" y="11902"/>
                    <a:pt x="15560" y="14106"/>
                    <a:pt x="13682" y="15429"/>
                  </a:cubicBezTo>
                  <a:cubicBezTo>
                    <a:pt x="6638" y="20278"/>
                    <a:pt x="6638" y="20278"/>
                    <a:pt x="6638" y="20278"/>
                  </a:cubicBezTo>
                  <a:cubicBezTo>
                    <a:pt x="4760" y="21600"/>
                    <a:pt x="2412" y="21159"/>
                    <a:pt x="1004" y="19396"/>
                  </a:cubicBezTo>
                  <a:cubicBezTo>
                    <a:pt x="-405" y="17633"/>
                    <a:pt x="-405" y="15429"/>
                    <a:pt x="1473" y="14106"/>
                  </a:cubicBezTo>
                  <a:cubicBezTo>
                    <a:pt x="8517" y="8816"/>
                    <a:pt x="8517" y="8816"/>
                    <a:pt x="8517" y="8816"/>
                  </a:cubicBezTo>
                  <a:cubicBezTo>
                    <a:pt x="10395" y="7935"/>
                    <a:pt x="12743" y="7935"/>
                    <a:pt x="14152" y="9257"/>
                  </a:cubicBezTo>
                  <a:cubicBezTo>
                    <a:pt x="18847" y="6171"/>
                    <a:pt x="18847" y="6171"/>
                    <a:pt x="18847" y="6171"/>
                  </a:cubicBezTo>
                  <a:cubicBezTo>
                    <a:pt x="19786" y="0"/>
                    <a:pt x="19786" y="0"/>
                    <a:pt x="19786" y="0"/>
                  </a:cubicBezTo>
                  <a:cubicBezTo>
                    <a:pt x="21195" y="0"/>
                    <a:pt x="21195" y="0"/>
                    <a:pt x="21195" y="0"/>
                  </a:cubicBezTo>
                  <a:cubicBezTo>
                    <a:pt x="20256" y="6612"/>
                    <a:pt x="20256" y="6612"/>
                    <a:pt x="20256" y="6612"/>
                  </a:cubicBezTo>
                  <a:cubicBezTo>
                    <a:pt x="20256" y="6612"/>
                    <a:pt x="20256" y="6612"/>
                    <a:pt x="20256" y="6612"/>
                  </a:cubicBezTo>
                  <a:cubicBezTo>
                    <a:pt x="20256" y="7053"/>
                    <a:pt x="20256" y="7053"/>
                    <a:pt x="20256" y="7053"/>
                  </a:cubicBezTo>
                  <a:lnTo>
                    <a:pt x="15091" y="1058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08" name="Shape 3008"/>
            <p:cNvSpPr/>
            <p:nvPr/>
          </p:nvSpPr>
          <p:spPr>
            <a:xfrm>
              <a:off x="2614699" y="2813745"/>
              <a:ext cx="71022" cy="289693"/>
            </a:xfrm>
            <a:prstGeom prst="rect">
              <a:avLst/>
            </a:prstGeom>
            <a:solidFill>
              <a:srgbClr val="808184"/>
            </a:solidFill>
            <a:ln w="12700" cap="flat">
              <a:noFill/>
              <a:miter lim="400000"/>
            </a:ln>
            <a:effectLst/>
          </p:spPr>
          <p:txBody>
            <a:bodyPr wrap="square" lIns="45719" tIns="45719" rIns="45719" bIns="45719" numCol="1" anchor="t">
              <a:noAutofit/>
            </a:bodyPr>
            <a:lstStyle/>
            <a:p>
              <a:endParaRPr>
                <a:ea typeface="+mj-ea"/>
              </a:endParaRPr>
            </a:p>
          </p:txBody>
        </p:sp>
        <p:sp>
          <p:nvSpPr>
            <p:cNvPr id="3009" name="Shape 3009"/>
            <p:cNvSpPr/>
            <p:nvPr/>
          </p:nvSpPr>
          <p:spPr>
            <a:xfrm>
              <a:off x="2650209" y="2813745"/>
              <a:ext cx="35512" cy="289693"/>
            </a:xfrm>
            <a:prstGeom prst="rect">
              <a:avLst/>
            </a:prstGeom>
            <a:solidFill>
              <a:srgbClr val="8D8D8D"/>
            </a:solidFill>
            <a:ln w="12700" cap="flat">
              <a:noFill/>
              <a:miter lim="400000"/>
            </a:ln>
            <a:effectLst/>
          </p:spPr>
          <p:txBody>
            <a:bodyPr wrap="square" lIns="45719" tIns="45719" rIns="45719" bIns="45719" numCol="1" anchor="t">
              <a:noAutofit/>
            </a:bodyPr>
            <a:lstStyle/>
            <a:p>
              <a:endParaRPr>
                <a:ea typeface="+mj-ea"/>
              </a:endParaRPr>
            </a:p>
          </p:txBody>
        </p:sp>
        <p:sp>
          <p:nvSpPr>
            <p:cNvPr id="3010" name="Shape 3010"/>
            <p:cNvSpPr/>
            <p:nvPr/>
          </p:nvSpPr>
          <p:spPr>
            <a:xfrm>
              <a:off x="2175489" y="2791317"/>
              <a:ext cx="951311" cy="822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745"/>
                    <a:pt x="21600" y="1490"/>
                  </a:cubicBezTo>
                  <a:cubicBezTo>
                    <a:pt x="21600" y="8193"/>
                    <a:pt x="21084" y="14152"/>
                    <a:pt x="20504" y="14152"/>
                  </a:cubicBezTo>
                  <a:cubicBezTo>
                    <a:pt x="16377" y="14152"/>
                    <a:pt x="16377" y="14152"/>
                    <a:pt x="16377" y="14152"/>
                  </a:cubicBezTo>
                  <a:cubicBezTo>
                    <a:pt x="15861" y="18621"/>
                    <a:pt x="13605" y="21600"/>
                    <a:pt x="10768" y="21600"/>
                  </a:cubicBezTo>
                  <a:cubicBezTo>
                    <a:pt x="7995" y="21600"/>
                    <a:pt x="5739" y="18621"/>
                    <a:pt x="5223" y="14152"/>
                  </a:cubicBezTo>
                  <a:cubicBezTo>
                    <a:pt x="1096" y="14152"/>
                    <a:pt x="1096" y="14152"/>
                    <a:pt x="1096" y="14152"/>
                  </a:cubicBezTo>
                  <a:cubicBezTo>
                    <a:pt x="516" y="14152"/>
                    <a:pt x="0" y="8193"/>
                    <a:pt x="0" y="1490"/>
                  </a:cubicBezTo>
                  <a:cubicBezTo>
                    <a:pt x="0" y="745"/>
                    <a:pt x="0" y="0"/>
                    <a:pt x="0" y="0"/>
                  </a:cubicBezTo>
                  <a:lnTo>
                    <a:pt x="2160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11" name="Shape 3011"/>
            <p:cNvSpPr/>
            <p:nvPr/>
          </p:nvSpPr>
          <p:spPr>
            <a:xfrm>
              <a:off x="2300711" y="3049236"/>
              <a:ext cx="698999" cy="363792"/>
            </a:xfrm>
            <a:custGeom>
              <a:avLst/>
              <a:gdLst/>
              <a:ahLst/>
              <a:cxnLst>
                <a:cxn ang="0">
                  <a:pos x="wd2" y="hd2"/>
                </a:cxn>
                <a:cxn ang="5400000">
                  <a:pos x="wd2" y="hd2"/>
                </a:cxn>
                <a:cxn ang="10800000">
                  <a:pos x="wd2" y="hd2"/>
                </a:cxn>
                <a:cxn ang="16200000">
                  <a:pos x="wd2" y="hd2"/>
                </a:cxn>
              </a:cxnLst>
              <a:rect l="0" t="0" r="r" b="b"/>
              <a:pathLst>
                <a:path w="21600" h="21451" extrusionOk="0">
                  <a:moveTo>
                    <a:pt x="9132" y="0"/>
                  </a:moveTo>
                  <a:cubicBezTo>
                    <a:pt x="12556" y="0"/>
                    <a:pt x="12556" y="0"/>
                    <a:pt x="12556" y="0"/>
                  </a:cubicBezTo>
                  <a:cubicBezTo>
                    <a:pt x="12556" y="15070"/>
                    <a:pt x="12556" y="15070"/>
                    <a:pt x="12556" y="15070"/>
                  </a:cubicBezTo>
                  <a:cubicBezTo>
                    <a:pt x="20634" y="17581"/>
                    <a:pt x="20634" y="17581"/>
                    <a:pt x="20634" y="17581"/>
                  </a:cubicBezTo>
                  <a:cubicBezTo>
                    <a:pt x="21161" y="17749"/>
                    <a:pt x="21600" y="18586"/>
                    <a:pt x="21600" y="19591"/>
                  </a:cubicBezTo>
                  <a:cubicBezTo>
                    <a:pt x="21600" y="20595"/>
                    <a:pt x="21161" y="21600"/>
                    <a:pt x="20634" y="21433"/>
                  </a:cubicBezTo>
                  <a:cubicBezTo>
                    <a:pt x="11854" y="18586"/>
                    <a:pt x="11854" y="18586"/>
                    <a:pt x="11854" y="18586"/>
                  </a:cubicBezTo>
                  <a:cubicBezTo>
                    <a:pt x="9834" y="18586"/>
                    <a:pt x="9834" y="18586"/>
                    <a:pt x="9834" y="18586"/>
                  </a:cubicBezTo>
                  <a:cubicBezTo>
                    <a:pt x="1054" y="21433"/>
                    <a:pt x="1054" y="21433"/>
                    <a:pt x="1054" y="21433"/>
                  </a:cubicBezTo>
                  <a:cubicBezTo>
                    <a:pt x="527" y="21600"/>
                    <a:pt x="0" y="20595"/>
                    <a:pt x="0" y="19591"/>
                  </a:cubicBezTo>
                  <a:cubicBezTo>
                    <a:pt x="0" y="18586"/>
                    <a:pt x="527" y="17749"/>
                    <a:pt x="1054" y="17581"/>
                  </a:cubicBezTo>
                  <a:cubicBezTo>
                    <a:pt x="9132" y="15070"/>
                    <a:pt x="9132" y="15070"/>
                    <a:pt x="9132" y="15070"/>
                  </a:cubicBezTo>
                  <a:lnTo>
                    <a:pt x="9132"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12" name="Shape 3012"/>
            <p:cNvSpPr/>
            <p:nvPr/>
          </p:nvSpPr>
          <p:spPr>
            <a:xfrm>
              <a:off x="2285759" y="3374438"/>
              <a:ext cx="8784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13" name="Shape 3013"/>
            <p:cNvSpPr/>
            <p:nvPr/>
          </p:nvSpPr>
          <p:spPr>
            <a:xfrm>
              <a:off x="2924949" y="3374438"/>
              <a:ext cx="85973"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14" name="Shape 3014"/>
            <p:cNvSpPr/>
            <p:nvPr/>
          </p:nvSpPr>
          <p:spPr>
            <a:xfrm>
              <a:off x="2612830" y="3305286"/>
              <a:ext cx="76629" cy="114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385" y="21600"/>
                  </a:lnTo>
                  <a:lnTo>
                    <a:pt x="3688" y="21600"/>
                  </a:lnTo>
                  <a:lnTo>
                    <a:pt x="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15" name="Shape 3015"/>
            <p:cNvSpPr/>
            <p:nvPr/>
          </p:nvSpPr>
          <p:spPr>
            <a:xfrm>
              <a:off x="2607223" y="3374438"/>
              <a:ext cx="84105" cy="84105"/>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16" name="Shape 3016"/>
            <p:cNvSpPr/>
            <p:nvPr/>
          </p:nvSpPr>
          <p:spPr>
            <a:xfrm>
              <a:off x="2702541" y="1281750"/>
              <a:ext cx="48594" cy="64849"/>
            </a:xfrm>
            <a:custGeom>
              <a:avLst/>
              <a:gdLst/>
              <a:ahLst/>
              <a:cxnLst>
                <a:cxn ang="0">
                  <a:pos x="wd2" y="hd2"/>
                </a:cxn>
                <a:cxn ang="5400000">
                  <a:pos x="wd2" y="hd2"/>
                </a:cxn>
                <a:cxn ang="10800000">
                  <a:pos x="wd2" y="hd2"/>
                </a:cxn>
                <a:cxn ang="16200000">
                  <a:pos x="wd2" y="hd2"/>
                </a:cxn>
              </a:cxnLst>
              <a:rect l="0" t="0" r="r" b="b"/>
              <a:pathLst>
                <a:path w="21600" h="20818" extrusionOk="0">
                  <a:moveTo>
                    <a:pt x="5082" y="4618"/>
                  </a:moveTo>
                  <a:cubicBezTo>
                    <a:pt x="13976" y="3718"/>
                    <a:pt x="21600" y="-782"/>
                    <a:pt x="21600" y="118"/>
                  </a:cubicBezTo>
                  <a:cubicBezTo>
                    <a:pt x="21600" y="1018"/>
                    <a:pt x="17788" y="4618"/>
                    <a:pt x="13976" y="7318"/>
                  </a:cubicBezTo>
                  <a:cubicBezTo>
                    <a:pt x="12706" y="7318"/>
                    <a:pt x="12706" y="7318"/>
                    <a:pt x="11435" y="8218"/>
                  </a:cubicBezTo>
                  <a:cubicBezTo>
                    <a:pt x="11435" y="9118"/>
                    <a:pt x="12706" y="10918"/>
                    <a:pt x="12706" y="11818"/>
                  </a:cubicBezTo>
                  <a:cubicBezTo>
                    <a:pt x="13976" y="16318"/>
                    <a:pt x="11435" y="19918"/>
                    <a:pt x="7624" y="20818"/>
                  </a:cubicBezTo>
                  <a:cubicBezTo>
                    <a:pt x="3812" y="20818"/>
                    <a:pt x="1271" y="17218"/>
                    <a:pt x="0" y="13618"/>
                  </a:cubicBezTo>
                  <a:cubicBezTo>
                    <a:pt x="0" y="10018"/>
                    <a:pt x="0" y="7318"/>
                    <a:pt x="2541" y="5518"/>
                  </a:cubicBezTo>
                  <a:cubicBezTo>
                    <a:pt x="2541" y="5518"/>
                    <a:pt x="2541" y="5518"/>
                    <a:pt x="2541" y="5518"/>
                  </a:cubicBezTo>
                  <a:cubicBezTo>
                    <a:pt x="3812" y="5518"/>
                    <a:pt x="3812" y="4618"/>
                    <a:pt x="5082" y="4618"/>
                  </a:cubicBez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17" name="Shape 3017"/>
            <p:cNvSpPr/>
            <p:nvPr/>
          </p:nvSpPr>
          <p:spPr>
            <a:xfrm>
              <a:off x="3634822" y="1180104"/>
              <a:ext cx="466015" cy="508703"/>
            </a:xfrm>
            <a:custGeom>
              <a:avLst/>
              <a:gdLst/>
              <a:ahLst/>
              <a:cxnLst>
                <a:cxn ang="0">
                  <a:pos x="wd2" y="hd2"/>
                </a:cxn>
                <a:cxn ang="5400000">
                  <a:pos x="wd2" y="hd2"/>
                </a:cxn>
                <a:cxn ang="10800000">
                  <a:pos x="wd2" y="hd2"/>
                </a:cxn>
                <a:cxn ang="16200000">
                  <a:pos x="wd2" y="hd2"/>
                </a:cxn>
              </a:cxnLst>
              <a:rect l="0" t="0" r="r" b="b"/>
              <a:pathLst>
                <a:path w="20478" h="20556" extrusionOk="0">
                  <a:moveTo>
                    <a:pt x="9054" y="52"/>
                  </a:moveTo>
                  <a:cubicBezTo>
                    <a:pt x="14672" y="-522"/>
                    <a:pt x="19791" y="3729"/>
                    <a:pt x="20416" y="9359"/>
                  </a:cubicBezTo>
                  <a:cubicBezTo>
                    <a:pt x="21040" y="14989"/>
                    <a:pt x="16920" y="20044"/>
                    <a:pt x="11301" y="20504"/>
                  </a:cubicBezTo>
                  <a:cubicBezTo>
                    <a:pt x="5683" y="21078"/>
                    <a:pt x="689" y="16942"/>
                    <a:pt x="64" y="11312"/>
                  </a:cubicBezTo>
                  <a:cubicBezTo>
                    <a:pt x="-560" y="5567"/>
                    <a:pt x="3435" y="512"/>
                    <a:pt x="9054" y="52"/>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18" name="Shape 3018"/>
            <p:cNvSpPr/>
            <p:nvPr/>
          </p:nvSpPr>
          <p:spPr>
            <a:xfrm>
              <a:off x="3891098" y="1330768"/>
              <a:ext cx="114121" cy="92460"/>
            </a:xfrm>
            <a:custGeom>
              <a:avLst/>
              <a:gdLst/>
              <a:ahLst/>
              <a:cxnLst>
                <a:cxn ang="0">
                  <a:pos x="wd2" y="hd2"/>
                </a:cxn>
                <a:cxn ang="5400000">
                  <a:pos x="wd2" y="hd2"/>
                </a:cxn>
                <a:cxn ang="10800000">
                  <a:pos x="wd2" y="hd2"/>
                </a:cxn>
                <a:cxn ang="16200000">
                  <a:pos x="wd2" y="hd2"/>
                </a:cxn>
              </a:cxnLst>
              <a:rect l="0" t="0" r="r" b="b"/>
              <a:pathLst>
                <a:path w="20608" h="14638" extrusionOk="0">
                  <a:moveTo>
                    <a:pt x="20608" y="2938"/>
                  </a:moveTo>
                  <a:cubicBezTo>
                    <a:pt x="20094" y="-6962"/>
                    <a:pt x="-992" y="11038"/>
                    <a:pt x="37" y="14638"/>
                  </a:cubicBezTo>
                  <a:cubicBezTo>
                    <a:pt x="6722" y="9238"/>
                    <a:pt x="11351" y="5188"/>
                    <a:pt x="20608" y="2938"/>
                  </a:cubicBezTo>
                  <a:close/>
                </a:path>
              </a:pathLst>
            </a:custGeom>
            <a:solidFill>
              <a:srgbClr val="C96E6B"/>
            </a:solidFill>
            <a:ln w="12700" cap="flat">
              <a:noFill/>
              <a:miter lim="400000"/>
            </a:ln>
            <a:effectLst/>
          </p:spPr>
          <p:txBody>
            <a:bodyPr wrap="square" lIns="45719" tIns="45719" rIns="45719" bIns="45719" numCol="1" anchor="t">
              <a:noAutofit/>
            </a:bodyPr>
            <a:lstStyle/>
            <a:p>
              <a:endParaRPr>
                <a:ea typeface="+mj-ea"/>
              </a:endParaRPr>
            </a:p>
          </p:txBody>
        </p:sp>
        <p:sp>
          <p:nvSpPr>
            <p:cNvPr id="3019" name="Shape 3019"/>
            <p:cNvSpPr/>
            <p:nvPr/>
          </p:nvSpPr>
          <p:spPr>
            <a:xfrm>
              <a:off x="3536104" y="1084941"/>
              <a:ext cx="517851" cy="540447"/>
            </a:xfrm>
            <a:custGeom>
              <a:avLst/>
              <a:gdLst/>
              <a:ahLst/>
              <a:cxnLst>
                <a:cxn ang="0">
                  <a:pos x="wd2" y="hd2"/>
                </a:cxn>
                <a:cxn ang="5400000">
                  <a:pos x="wd2" y="hd2"/>
                </a:cxn>
                <a:cxn ang="10800000">
                  <a:pos x="wd2" y="hd2"/>
                </a:cxn>
                <a:cxn ang="16200000">
                  <a:pos x="wd2" y="hd2"/>
                </a:cxn>
              </a:cxnLst>
              <a:rect l="0" t="0" r="r" b="b"/>
              <a:pathLst>
                <a:path w="21528" h="21390" extrusionOk="0">
                  <a:moveTo>
                    <a:pt x="9089" y="13613"/>
                  </a:moveTo>
                  <a:cubicBezTo>
                    <a:pt x="12275" y="16088"/>
                    <a:pt x="10151" y="16650"/>
                    <a:pt x="10151" y="16538"/>
                  </a:cubicBezTo>
                  <a:cubicBezTo>
                    <a:pt x="9915" y="16088"/>
                    <a:pt x="7790" y="13613"/>
                    <a:pt x="5902" y="13500"/>
                  </a:cubicBezTo>
                  <a:cubicBezTo>
                    <a:pt x="4013" y="13500"/>
                    <a:pt x="3895" y="14287"/>
                    <a:pt x="3895" y="15413"/>
                  </a:cubicBezTo>
                  <a:cubicBezTo>
                    <a:pt x="4013" y="16538"/>
                    <a:pt x="7436" y="21487"/>
                    <a:pt x="7318" y="21263"/>
                  </a:cubicBezTo>
                  <a:cubicBezTo>
                    <a:pt x="7200" y="21150"/>
                    <a:pt x="6728" y="21600"/>
                    <a:pt x="6256" y="21263"/>
                  </a:cubicBezTo>
                  <a:cubicBezTo>
                    <a:pt x="6138" y="21375"/>
                    <a:pt x="6138" y="20925"/>
                    <a:pt x="5666" y="20925"/>
                  </a:cubicBezTo>
                  <a:cubicBezTo>
                    <a:pt x="5311" y="21038"/>
                    <a:pt x="4721" y="20813"/>
                    <a:pt x="4721" y="20362"/>
                  </a:cubicBezTo>
                  <a:cubicBezTo>
                    <a:pt x="4721" y="20362"/>
                    <a:pt x="4721" y="20362"/>
                    <a:pt x="4721" y="20362"/>
                  </a:cubicBezTo>
                  <a:cubicBezTo>
                    <a:pt x="4249" y="20475"/>
                    <a:pt x="3895" y="20025"/>
                    <a:pt x="3777" y="19575"/>
                  </a:cubicBezTo>
                  <a:cubicBezTo>
                    <a:pt x="3777" y="19575"/>
                    <a:pt x="3777" y="19462"/>
                    <a:pt x="3777" y="19462"/>
                  </a:cubicBezTo>
                  <a:cubicBezTo>
                    <a:pt x="3541" y="19350"/>
                    <a:pt x="3305" y="19013"/>
                    <a:pt x="3305" y="18675"/>
                  </a:cubicBezTo>
                  <a:cubicBezTo>
                    <a:pt x="3305" y="18563"/>
                    <a:pt x="3305" y="18563"/>
                    <a:pt x="3305" y="18563"/>
                  </a:cubicBezTo>
                  <a:cubicBezTo>
                    <a:pt x="3187" y="18563"/>
                    <a:pt x="3187" y="18563"/>
                    <a:pt x="3187" y="18563"/>
                  </a:cubicBezTo>
                  <a:cubicBezTo>
                    <a:pt x="2479" y="18563"/>
                    <a:pt x="1889" y="18113"/>
                    <a:pt x="1770" y="17438"/>
                  </a:cubicBezTo>
                  <a:cubicBezTo>
                    <a:pt x="1770" y="16988"/>
                    <a:pt x="1889" y="16538"/>
                    <a:pt x="2243" y="16312"/>
                  </a:cubicBezTo>
                  <a:cubicBezTo>
                    <a:pt x="2243" y="16200"/>
                    <a:pt x="2243" y="16200"/>
                    <a:pt x="2243" y="16200"/>
                  </a:cubicBezTo>
                  <a:cubicBezTo>
                    <a:pt x="1534" y="16200"/>
                    <a:pt x="826" y="15862"/>
                    <a:pt x="826" y="15300"/>
                  </a:cubicBezTo>
                  <a:cubicBezTo>
                    <a:pt x="708" y="14963"/>
                    <a:pt x="944" y="14738"/>
                    <a:pt x="1180" y="14513"/>
                  </a:cubicBezTo>
                  <a:cubicBezTo>
                    <a:pt x="708" y="14400"/>
                    <a:pt x="472" y="14062"/>
                    <a:pt x="354" y="13725"/>
                  </a:cubicBezTo>
                  <a:cubicBezTo>
                    <a:pt x="354" y="13163"/>
                    <a:pt x="708" y="12713"/>
                    <a:pt x="1298" y="12600"/>
                  </a:cubicBezTo>
                  <a:cubicBezTo>
                    <a:pt x="1298" y="12487"/>
                    <a:pt x="1298" y="12375"/>
                    <a:pt x="1298" y="12375"/>
                  </a:cubicBezTo>
                  <a:cubicBezTo>
                    <a:pt x="1298" y="12375"/>
                    <a:pt x="1180" y="12375"/>
                    <a:pt x="1180" y="12375"/>
                  </a:cubicBezTo>
                  <a:cubicBezTo>
                    <a:pt x="590" y="12487"/>
                    <a:pt x="118" y="12037"/>
                    <a:pt x="0" y="11475"/>
                  </a:cubicBezTo>
                  <a:cubicBezTo>
                    <a:pt x="0" y="11138"/>
                    <a:pt x="118" y="10913"/>
                    <a:pt x="354" y="10687"/>
                  </a:cubicBezTo>
                  <a:cubicBezTo>
                    <a:pt x="236" y="10350"/>
                    <a:pt x="472" y="10012"/>
                    <a:pt x="826" y="9788"/>
                  </a:cubicBezTo>
                  <a:cubicBezTo>
                    <a:pt x="590" y="9563"/>
                    <a:pt x="354" y="9338"/>
                    <a:pt x="354" y="9000"/>
                  </a:cubicBezTo>
                  <a:cubicBezTo>
                    <a:pt x="236" y="8212"/>
                    <a:pt x="826" y="7650"/>
                    <a:pt x="1652" y="7537"/>
                  </a:cubicBezTo>
                  <a:cubicBezTo>
                    <a:pt x="1889" y="7537"/>
                    <a:pt x="2125" y="7537"/>
                    <a:pt x="2243" y="7650"/>
                  </a:cubicBezTo>
                  <a:cubicBezTo>
                    <a:pt x="2125" y="7425"/>
                    <a:pt x="2007" y="7200"/>
                    <a:pt x="2007" y="6975"/>
                  </a:cubicBezTo>
                  <a:cubicBezTo>
                    <a:pt x="1889" y="6300"/>
                    <a:pt x="2361" y="5625"/>
                    <a:pt x="3069" y="5625"/>
                  </a:cubicBezTo>
                  <a:cubicBezTo>
                    <a:pt x="3423" y="5512"/>
                    <a:pt x="3659" y="5625"/>
                    <a:pt x="3895" y="5850"/>
                  </a:cubicBezTo>
                  <a:cubicBezTo>
                    <a:pt x="3895" y="5850"/>
                    <a:pt x="3895" y="5850"/>
                    <a:pt x="3895" y="5850"/>
                  </a:cubicBezTo>
                  <a:cubicBezTo>
                    <a:pt x="3777" y="5737"/>
                    <a:pt x="3659" y="5512"/>
                    <a:pt x="3541" y="5287"/>
                  </a:cubicBezTo>
                  <a:cubicBezTo>
                    <a:pt x="3541" y="4725"/>
                    <a:pt x="3895" y="4387"/>
                    <a:pt x="4485" y="4275"/>
                  </a:cubicBezTo>
                  <a:cubicBezTo>
                    <a:pt x="4603" y="4275"/>
                    <a:pt x="4603" y="4275"/>
                    <a:pt x="4603" y="4275"/>
                  </a:cubicBezTo>
                  <a:cubicBezTo>
                    <a:pt x="4603" y="4275"/>
                    <a:pt x="4603" y="4275"/>
                    <a:pt x="4603" y="4275"/>
                  </a:cubicBezTo>
                  <a:cubicBezTo>
                    <a:pt x="4485" y="3600"/>
                    <a:pt x="4957" y="2925"/>
                    <a:pt x="5548" y="2925"/>
                  </a:cubicBezTo>
                  <a:cubicBezTo>
                    <a:pt x="5666" y="2812"/>
                    <a:pt x="5902" y="2925"/>
                    <a:pt x="6020" y="2925"/>
                  </a:cubicBezTo>
                  <a:cubicBezTo>
                    <a:pt x="6256" y="2700"/>
                    <a:pt x="6610" y="2475"/>
                    <a:pt x="7082" y="2475"/>
                  </a:cubicBezTo>
                  <a:cubicBezTo>
                    <a:pt x="7318" y="2362"/>
                    <a:pt x="7672" y="2475"/>
                    <a:pt x="7908" y="2587"/>
                  </a:cubicBezTo>
                  <a:cubicBezTo>
                    <a:pt x="7908" y="2475"/>
                    <a:pt x="7908" y="2475"/>
                    <a:pt x="7908" y="2362"/>
                  </a:cubicBezTo>
                  <a:cubicBezTo>
                    <a:pt x="7790" y="1687"/>
                    <a:pt x="8380" y="1125"/>
                    <a:pt x="9089" y="1012"/>
                  </a:cubicBezTo>
                  <a:cubicBezTo>
                    <a:pt x="9325" y="1012"/>
                    <a:pt x="9443" y="1012"/>
                    <a:pt x="9679" y="1125"/>
                  </a:cubicBezTo>
                  <a:cubicBezTo>
                    <a:pt x="9679" y="562"/>
                    <a:pt x="10033" y="112"/>
                    <a:pt x="10623" y="0"/>
                  </a:cubicBezTo>
                  <a:cubicBezTo>
                    <a:pt x="10977" y="0"/>
                    <a:pt x="11331" y="225"/>
                    <a:pt x="11567" y="562"/>
                  </a:cubicBezTo>
                  <a:cubicBezTo>
                    <a:pt x="11685" y="562"/>
                    <a:pt x="11803" y="450"/>
                    <a:pt x="11921" y="450"/>
                  </a:cubicBezTo>
                  <a:cubicBezTo>
                    <a:pt x="12511" y="450"/>
                    <a:pt x="13102" y="787"/>
                    <a:pt x="13338" y="1350"/>
                  </a:cubicBezTo>
                  <a:cubicBezTo>
                    <a:pt x="13338" y="1350"/>
                    <a:pt x="13456" y="1350"/>
                    <a:pt x="13456" y="1350"/>
                  </a:cubicBezTo>
                  <a:cubicBezTo>
                    <a:pt x="13456" y="900"/>
                    <a:pt x="13810" y="562"/>
                    <a:pt x="14282" y="450"/>
                  </a:cubicBezTo>
                  <a:cubicBezTo>
                    <a:pt x="14636" y="450"/>
                    <a:pt x="14872" y="562"/>
                    <a:pt x="15108" y="900"/>
                  </a:cubicBezTo>
                  <a:cubicBezTo>
                    <a:pt x="15226" y="675"/>
                    <a:pt x="15580" y="450"/>
                    <a:pt x="15934" y="450"/>
                  </a:cubicBezTo>
                  <a:cubicBezTo>
                    <a:pt x="16407" y="450"/>
                    <a:pt x="16879" y="562"/>
                    <a:pt x="17115" y="900"/>
                  </a:cubicBezTo>
                  <a:cubicBezTo>
                    <a:pt x="17351" y="900"/>
                    <a:pt x="17469" y="787"/>
                    <a:pt x="17705" y="787"/>
                  </a:cubicBezTo>
                  <a:cubicBezTo>
                    <a:pt x="18413" y="675"/>
                    <a:pt x="19121" y="1237"/>
                    <a:pt x="19239" y="1912"/>
                  </a:cubicBezTo>
                  <a:cubicBezTo>
                    <a:pt x="19475" y="1687"/>
                    <a:pt x="19711" y="1575"/>
                    <a:pt x="19948" y="1575"/>
                  </a:cubicBezTo>
                  <a:cubicBezTo>
                    <a:pt x="20774" y="1462"/>
                    <a:pt x="21482" y="2137"/>
                    <a:pt x="21482" y="3150"/>
                  </a:cubicBezTo>
                  <a:cubicBezTo>
                    <a:pt x="21600" y="3600"/>
                    <a:pt x="21482" y="4050"/>
                    <a:pt x="21246" y="4387"/>
                  </a:cubicBezTo>
                  <a:cubicBezTo>
                    <a:pt x="21246" y="4500"/>
                    <a:pt x="21246" y="4612"/>
                    <a:pt x="21246" y="4837"/>
                  </a:cubicBezTo>
                  <a:cubicBezTo>
                    <a:pt x="21364" y="5737"/>
                    <a:pt x="20774" y="6525"/>
                    <a:pt x="19948" y="6637"/>
                  </a:cubicBezTo>
                  <a:cubicBezTo>
                    <a:pt x="19593" y="6637"/>
                    <a:pt x="19357" y="6637"/>
                    <a:pt x="19121" y="6525"/>
                  </a:cubicBezTo>
                  <a:cubicBezTo>
                    <a:pt x="18885" y="6863"/>
                    <a:pt x="18531" y="7200"/>
                    <a:pt x="18059" y="7312"/>
                  </a:cubicBezTo>
                  <a:cubicBezTo>
                    <a:pt x="17941" y="7312"/>
                    <a:pt x="17823" y="7312"/>
                    <a:pt x="17705" y="7200"/>
                  </a:cubicBezTo>
                  <a:cubicBezTo>
                    <a:pt x="17469" y="7875"/>
                    <a:pt x="16879" y="8325"/>
                    <a:pt x="16052" y="8325"/>
                  </a:cubicBezTo>
                  <a:cubicBezTo>
                    <a:pt x="15108" y="8437"/>
                    <a:pt x="14282" y="7987"/>
                    <a:pt x="13928" y="7200"/>
                  </a:cubicBezTo>
                  <a:cubicBezTo>
                    <a:pt x="13810" y="7312"/>
                    <a:pt x="13574" y="7312"/>
                    <a:pt x="13456" y="7312"/>
                  </a:cubicBezTo>
                  <a:cubicBezTo>
                    <a:pt x="13338" y="7425"/>
                    <a:pt x="13338" y="7425"/>
                    <a:pt x="13338" y="7425"/>
                  </a:cubicBezTo>
                  <a:cubicBezTo>
                    <a:pt x="13338" y="8325"/>
                    <a:pt x="12748" y="9113"/>
                    <a:pt x="11921" y="9113"/>
                  </a:cubicBezTo>
                  <a:cubicBezTo>
                    <a:pt x="11567" y="9225"/>
                    <a:pt x="11331" y="9113"/>
                    <a:pt x="10977" y="9000"/>
                  </a:cubicBezTo>
                  <a:cubicBezTo>
                    <a:pt x="10741" y="9338"/>
                    <a:pt x="10269" y="9563"/>
                    <a:pt x="9797" y="9675"/>
                  </a:cubicBezTo>
                  <a:cubicBezTo>
                    <a:pt x="9561" y="9675"/>
                    <a:pt x="9207" y="9675"/>
                    <a:pt x="8970" y="9563"/>
                  </a:cubicBezTo>
                  <a:cubicBezTo>
                    <a:pt x="8852" y="9788"/>
                    <a:pt x="8616" y="10125"/>
                    <a:pt x="8262" y="10237"/>
                  </a:cubicBezTo>
                  <a:cubicBezTo>
                    <a:pt x="8380" y="10350"/>
                    <a:pt x="8498" y="10462"/>
                    <a:pt x="8498" y="10575"/>
                  </a:cubicBezTo>
                  <a:cubicBezTo>
                    <a:pt x="8498" y="10800"/>
                    <a:pt x="8380" y="11138"/>
                    <a:pt x="8026" y="11363"/>
                  </a:cubicBezTo>
                  <a:cubicBezTo>
                    <a:pt x="8144" y="11588"/>
                    <a:pt x="8262" y="11812"/>
                    <a:pt x="8380" y="12037"/>
                  </a:cubicBezTo>
                  <a:cubicBezTo>
                    <a:pt x="9089" y="13613"/>
                    <a:pt x="9089" y="13613"/>
                    <a:pt x="9089" y="13613"/>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20" name="Shape 3020"/>
            <p:cNvSpPr/>
            <p:nvPr/>
          </p:nvSpPr>
          <p:spPr>
            <a:xfrm>
              <a:off x="3670671" y="1329777"/>
              <a:ext cx="443006" cy="210377"/>
            </a:xfrm>
            <a:custGeom>
              <a:avLst/>
              <a:gdLst/>
              <a:ahLst/>
              <a:cxnLst>
                <a:cxn ang="0">
                  <a:pos x="wd2" y="hd2"/>
                </a:cxn>
                <a:cxn ang="5400000">
                  <a:pos x="wd2" y="hd2"/>
                </a:cxn>
                <a:cxn ang="10800000">
                  <a:pos x="wd2" y="hd2"/>
                </a:cxn>
                <a:cxn ang="16200000">
                  <a:pos x="wd2" y="hd2"/>
                </a:cxn>
              </a:cxnLst>
              <a:rect l="0" t="0" r="r" b="b"/>
              <a:pathLst>
                <a:path w="21512" h="21328" extrusionOk="0">
                  <a:moveTo>
                    <a:pt x="15546" y="2880"/>
                  </a:moveTo>
                  <a:cubicBezTo>
                    <a:pt x="16234" y="2592"/>
                    <a:pt x="16922" y="3456"/>
                    <a:pt x="17473" y="5184"/>
                  </a:cubicBezTo>
                  <a:cubicBezTo>
                    <a:pt x="17610" y="4608"/>
                    <a:pt x="17748" y="4320"/>
                    <a:pt x="17885" y="4032"/>
                  </a:cubicBezTo>
                  <a:cubicBezTo>
                    <a:pt x="18023" y="3744"/>
                    <a:pt x="18161" y="3456"/>
                    <a:pt x="18436" y="3456"/>
                  </a:cubicBezTo>
                  <a:cubicBezTo>
                    <a:pt x="18573" y="3168"/>
                    <a:pt x="18848" y="3168"/>
                    <a:pt x="18986" y="3456"/>
                  </a:cubicBezTo>
                  <a:cubicBezTo>
                    <a:pt x="19124" y="3456"/>
                    <a:pt x="19261" y="3744"/>
                    <a:pt x="19399" y="3744"/>
                  </a:cubicBezTo>
                  <a:cubicBezTo>
                    <a:pt x="19536" y="1440"/>
                    <a:pt x="19674" y="0"/>
                    <a:pt x="20087" y="0"/>
                  </a:cubicBezTo>
                  <a:cubicBezTo>
                    <a:pt x="20637" y="0"/>
                    <a:pt x="21187" y="3456"/>
                    <a:pt x="21462" y="8064"/>
                  </a:cubicBezTo>
                  <a:cubicBezTo>
                    <a:pt x="21600" y="12672"/>
                    <a:pt x="21462" y="16416"/>
                    <a:pt x="20912" y="16416"/>
                  </a:cubicBezTo>
                  <a:cubicBezTo>
                    <a:pt x="20362" y="16704"/>
                    <a:pt x="19674" y="12960"/>
                    <a:pt x="19536" y="8352"/>
                  </a:cubicBezTo>
                  <a:cubicBezTo>
                    <a:pt x="19399" y="7200"/>
                    <a:pt x="19399" y="6048"/>
                    <a:pt x="19399" y="5184"/>
                  </a:cubicBezTo>
                  <a:cubicBezTo>
                    <a:pt x="18848" y="4032"/>
                    <a:pt x="18161" y="4896"/>
                    <a:pt x="17885" y="6624"/>
                  </a:cubicBezTo>
                  <a:cubicBezTo>
                    <a:pt x="18298" y="7776"/>
                    <a:pt x="18573" y="9504"/>
                    <a:pt x="18711" y="11520"/>
                  </a:cubicBezTo>
                  <a:cubicBezTo>
                    <a:pt x="18848" y="16704"/>
                    <a:pt x="17885" y="21024"/>
                    <a:pt x="16372" y="21312"/>
                  </a:cubicBezTo>
                  <a:cubicBezTo>
                    <a:pt x="14859" y="21600"/>
                    <a:pt x="13483" y="17856"/>
                    <a:pt x="13208" y="12672"/>
                  </a:cubicBezTo>
                  <a:cubicBezTo>
                    <a:pt x="13208" y="11232"/>
                    <a:pt x="13208" y="9792"/>
                    <a:pt x="13345" y="8352"/>
                  </a:cubicBezTo>
                  <a:cubicBezTo>
                    <a:pt x="11282" y="8928"/>
                    <a:pt x="0" y="12096"/>
                    <a:pt x="0" y="12096"/>
                  </a:cubicBezTo>
                  <a:cubicBezTo>
                    <a:pt x="0" y="10656"/>
                    <a:pt x="0" y="10656"/>
                    <a:pt x="0" y="10656"/>
                  </a:cubicBezTo>
                  <a:cubicBezTo>
                    <a:pt x="0" y="10656"/>
                    <a:pt x="11557" y="7776"/>
                    <a:pt x="13483" y="7200"/>
                  </a:cubicBezTo>
                  <a:cubicBezTo>
                    <a:pt x="13758" y="4896"/>
                    <a:pt x="14583" y="3168"/>
                    <a:pt x="15546" y="2880"/>
                  </a:cubicBez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21" name="Shape 3021"/>
            <p:cNvSpPr/>
            <p:nvPr/>
          </p:nvSpPr>
          <p:spPr>
            <a:xfrm>
              <a:off x="3950094" y="1364230"/>
              <a:ext cx="100905" cy="170336"/>
            </a:xfrm>
            <a:custGeom>
              <a:avLst/>
              <a:gdLst/>
              <a:ahLst/>
              <a:cxnLst>
                <a:cxn ang="0">
                  <a:pos x="wd2" y="hd2"/>
                </a:cxn>
                <a:cxn ang="5400000">
                  <a:pos x="wd2" y="hd2"/>
                </a:cxn>
                <a:cxn ang="10800000">
                  <a:pos x="wd2" y="hd2"/>
                </a:cxn>
                <a:cxn ang="16200000">
                  <a:pos x="wd2" y="hd2"/>
                </a:cxn>
              </a:cxnLst>
              <a:rect l="0" t="0" r="r" b="b"/>
              <a:pathLst>
                <a:path w="19765" h="20942" extrusionOk="0">
                  <a:moveTo>
                    <a:pt x="7945" y="18"/>
                  </a:moveTo>
                  <a:cubicBezTo>
                    <a:pt x="13483" y="-330"/>
                    <a:pt x="19021" y="4199"/>
                    <a:pt x="19575" y="9773"/>
                  </a:cubicBezTo>
                  <a:cubicBezTo>
                    <a:pt x="20683" y="15696"/>
                    <a:pt x="16806" y="20573"/>
                    <a:pt x="11821" y="20922"/>
                  </a:cubicBezTo>
                  <a:cubicBezTo>
                    <a:pt x="6283" y="21270"/>
                    <a:pt x="1298" y="17089"/>
                    <a:pt x="191" y="11167"/>
                  </a:cubicBezTo>
                  <a:cubicBezTo>
                    <a:pt x="-917" y="5244"/>
                    <a:pt x="2960" y="367"/>
                    <a:pt x="7945" y="18"/>
                  </a:cubicBezTo>
                  <a:close/>
                </a:path>
              </a:pathLst>
            </a:custGeom>
            <a:solidFill>
              <a:srgbClr val="D4EEF5"/>
            </a:solidFill>
            <a:ln w="12700" cap="flat">
              <a:noFill/>
              <a:miter lim="400000"/>
            </a:ln>
            <a:effectLst/>
          </p:spPr>
          <p:txBody>
            <a:bodyPr wrap="square" lIns="45719" tIns="45719" rIns="45719" bIns="45719" numCol="1" anchor="t">
              <a:noAutofit/>
            </a:bodyPr>
            <a:lstStyle/>
            <a:p>
              <a:endParaRPr>
                <a:ea typeface="+mj-ea"/>
              </a:endParaRPr>
            </a:p>
          </p:txBody>
        </p:sp>
        <p:sp>
          <p:nvSpPr>
            <p:cNvPr id="3022" name="Shape 3022"/>
            <p:cNvSpPr/>
            <p:nvPr/>
          </p:nvSpPr>
          <p:spPr>
            <a:xfrm>
              <a:off x="3604572" y="1426312"/>
              <a:ext cx="134068" cy="140052"/>
            </a:xfrm>
            <a:custGeom>
              <a:avLst/>
              <a:gdLst/>
              <a:ahLst/>
              <a:cxnLst>
                <a:cxn ang="0">
                  <a:pos x="wd2" y="hd2"/>
                </a:cxn>
                <a:cxn ang="5400000">
                  <a:pos x="wd2" y="hd2"/>
                </a:cxn>
                <a:cxn ang="10800000">
                  <a:pos x="wd2" y="hd2"/>
                </a:cxn>
                <a:cxn ang="16200000">
                  <a:pos x="wd2" y="hd2"/>
                </a:cxn>
              </a:cxnLst>
              <a:rect l="0" t="0" r="r" b="b"/>
              <a:pathLst>
                <a:path w="20122" h="20488" extrusionOk="0">
                  <a:moveTo>
                    <a:pt x="9002" y="106"/>
                  </a:moveTo>
                  <a:cubicBezTo>
                    <a:pt x="14508" y="-725"/>
                    <a:pt x="19590" y="3429"/>
                    <a:pt x="20014" y="9244"/>
                  </a:cubicBezTo>
                  <a:cubicBezTo>
                    <a:pt x="20861" y="15060"/>
                    <a:pt x="16626" y="20044"/>
                    <a:pt x="11120" y="20460"/>
                  </a:cubicBezTo>
                  <a:cubicBezTo>
                    <a:pt x="5614" y="20875"/>
                    <a:pt x="532" y="16721"/>
                    <a:pt x="108" y="11321"/>
                  </a:cubicBezTo>
                  <a:cubicBezTo>
                    <a:pt x="-739" y="5506"/>
                    <a:pt x="3496" y="521"/>
                    <a:pt x="9002" y="106"/>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23" name="Shape 3023"/>
            <p:cNvSpPr/>
            <p:nvPr/>
          </p:nvSpPr>
          <p:spPr>
            <a:xfrm>
              <a:off x="3624368" y="1448814"/>
              <a:ext cx="76751" cy="92759"/>
            </a:xfrm>
            <a:custGeom>
              <a:avLst/>
              <a:gdLst/>
              <a:ahLst/>
              <a:cxnLst>
                <a:cxn ang="0">
                  <a:pos x="wd2" y="hd2"/>
                </a:cxn>
                <a:cxn ang="5400000">
                  <a:pos x="wd2" y="hd2"/>
                </a:cxn>
                <a:cxn ang="10800000">
                  <a:pos x="wd2" y="hd2"/>
                </a:cxn>
                <a:cxn ang="16200000">
                  <a:pos x="wd2" y="hd2"/>
                </a:cxn>
              </a:cxnLst>
              <a:rect l="0" t="0" r="r" b="b"/>
              <a:pathLst>
                <a:path w="19283" h="19143" extrusionOk="0">
                  <a:moveTo>
                    <a:pt x="2085" y="3632"/>
                  </a:moveTo>
                  <a:cubicBezTo>
                    <a:pt x="-1515" y="7719"/>
                    <a:pt x="-75" y="12973"/>
                    <a:pt x="3525" y="15892"/>
                  </a:cubicBezTo>
                  <a:cubicBezTo>
                    <a:pt x="7845" y="18811"/>
                    <a:pt x="12165" y="20562"/>
                    <a:pt x="16485" y="17643"/>
                  </a:cubicBezTo>
                  <a:cubicBezTo>
                    <a:pt x="20085" y="14724"/>
                    <a:pt x="20085" y="10638"/>
                    <a:pt x="17205" y="10638"/>
                  </a:cubicBezTo>
                  <a:cubicBezTo>
                    <a:pt x="13605" y="10054"/>
                    <a:pt x="9285" y="8303"/>
                    <a:pt x="10725" y="6551"/>
                  </a:cubicBezTo>
                  <a:cubicBezTo>
                    <a:pt x="12165" y="4800"/>
                    <a:pt x="14325" y="5967"/>
                    <a:pt x="15045" y="3632"/>
                  </a:cubicBezTo>
                  <a:cubicBezTo>
                    <a:pt x="15765" y="1881"/>
                    <a:pt x="11445" y="130"/>
                    <a:pt x="11445" y="130"/>
                  </a:cubicBezTo>
                  <a:cubicBezTo>
                    <a:pt x="12165" y="130"/>
                    <a:pt x="5685" y="-1038"/>
                    <a:pt x="2085" y="3632"/>
                  </a:cubicBezTo>
                  <a:close/>
                </a:path>
              </a:pathLst>
            </a:custGeom>
            <a:solidFill>
              <a:srgbClr val="F7A183"/>
            </a:solidFill>
            <a:ln w="12700" cap="flat">
              <a:noFill/>
              <a:miter lim="400000"/>
            </a:ln>
            <a:effectLst/>
          </p:spPr>
          <p:txBody>
            <a:bodyPr wrap="square" lIns="45719" tIns="45719" rIns="45719" bIns="45719" numCol="1" anchor="t">
              <a:noAutofit/>
            </a:bodyPr>
            <a:lstStyle/>
            <a:p>
              <a:endParaRPr>
                <a:ea typeface="+mj-ea"/>
              </a:endParaRPr>
            </a:p>
          </p:txBody>
        </p:sp>
        <p:sp>
          <p:nvSpPr>
            <p:cNvPr id="3024" name="Shape 3024"/>
            <p:cNvSpPr/>
            <p:nvPr/>
          </p:nvSpPr>
          <p:spPr>
            <a:xfrm>
              <a:off x="3633958" y="1449647"/>
              <a:ext cx="67150" cy="87465"/>
            </a:xfrm>
            <a:custGeom>
              <a:avLst/>
              <a:gdLst/>
              <a:ahLst/>
              <a:cxnLst>
                <a:cxn ang="0">
                  <a:pos x="wd2" y="hd2"/>
                </a:cxn>
                <a:cxn ang="5400000">
                  <a:pos x="wd2" y="hd2"/>
                </a:cxn>
                <a:cxn ang="10800000">
                  <a:pos x="wd2" y="hd2"/>
                </a:cxn>
                <a:cxn ang="16200000">
                  <a:pos x="wd2" y="hd2"/>
                </a:cxn>
              </a:cxnLst>
              <a:rect l="0" t="0" r="r" b="b"/>
              <a:pathLst>
                <a:path w="19401" h="20217" extrusionOk="0">
                  <a:moveTo>
                    <a:pt x="15342" y="19800"/>
                  </a:moveTo>
                  <a:cubicBezTo>
                    <a:pt x="16173" y="19800"/>
                    <a:pt x="16173" y="19800"/>
                    <a:pt x="16173" y="19800"/>
                  </a:cubicBezTo>
                  <a:cubicBezTo>
                    <a:pt x="20327" y="16527"/>
                    <a:pt x="20327" y="11945"/>
                    <a:pt x="17004" y="11945"/>
                  </a:cubicBezTo>
                  <a:cubicBezTo>
                    <a:pt x="12850" y="11291"/>
                    <a:pt x="7865" y="9327"/>
                    <a:pt x="9527" y="7364"/>
                  </a:cubicBezTo>
                  <a:cubicBezTo>
                    <a:pt x="10358" y="6054"/>
                    <a:pt x="11189" y="6054"/>
                    <a:pt x="12019" y="6054"/>
                  </a:cubicBezTo>
                  <a:cubicBezTo>
                    <a:pt x="12850" y="5400"/>
                    <a:pt x="13681" y="4745"/>
                    <a:pt x="14512" y="4745"/>
                  </a:cubicBezTo>
                  <a:cubicBezTo>
                    <a:pt x="14512" y="4091"/>
                    <a:pt x="14512" y="4091"/>
                    <a:pt x="14512" y="4091"/>
                  </a:cubicBezTo>
                  <a:cubicBezTo>
                    <a:pt x="15342" y="2127"/>
                    <a:pt x="10358" y="164"/>
                    <a:pt x="10358" y="164"/>
                  </a:cubicBezTo>
                  <a:cubicBezTo>
                    <a:pt x="10358" y="164"/>
                    <a:pt x="7865" y="-491"/>
                    <a:pt x="4542" y="818"/>
                  </a:cubicBezTo>
                  <a:cubicBezTo>
                    <a:pt x="3712" y="1473"/>
                    <a:pt x="2881" y="2127"/>
                    <a:pt x="2050" y="2782"/>
                  </a:cubicBezTo>
                  <a:cubicBezTo>
                    <a:pt x="-1273" y="7364"/>
                    <a:pt x="-442" y="13254"/>
                    <a:pt x="3712" y="16527"/>
                  </a:cubicBezTo>
                  <a:cubicBezTo>
                    <a:pt x="7865" y="19145"/>
                    <a:pt x="12019" y="21109"/>
                    <a:pt x="15342" y="19800"/>
                  </a:cubicBezTo>
                  <a:close/>
                </a:path>
              </a:pathLst>
            </a:custGeom>
            <a:solidFill>
              <a:srgbClr val="F8A98E"/>
            </a:solidFill>
            <a:ln w="12700" cap="flat">
              <a:noFill/>
              <a:miter lim="400000"/>
            </a:ln>
            <a:effectLst/>
          </p:spPr>
          <p:txBody>
            <a:bodyPr wrap="square" lIns="45719" tIns="45719" rIns="45719" bIns="45719" numCol="1" anchor="t">
              <a:noAutofit/>
            </a:bodyPr>
            <a:lstStyle/>
            <a:p>
              <a:endParaRPr>
                <a:ea typeface="+mj-ea"/>
              </a:endParaRPr>
            </a:p>
          </p:txBody>
        </p:sp>
        <p:sp>
          <p:nvSpPr>
            <p:cNvPr id="3025" name="Shape 3025"/>
            <p:cNvSpPr/>
            <p:nvPr/>
          </p:nvSpPr>
          <p:spPr>
            <a:xfrm>
              <a:off x="4077992" y="1339122"/>
              <a:ext cx="35745" cy="150584"/>
            </a:xfrm>
            <a:custGeom>
              <a:avLst/>
              <a:gdLst/>
              <a:ahLst/>
              <a:cxnLst>
                <a:cxn ang="0">
                  <a:pos x="wd2" y="hd2"/>
                </a:cxn>
                <a:cxn ang="5400000">
                  <a:pos x="wd2" y="hd2"/>
                </a:cxn>
                <a:cxn ang="10800000">
                  <a:pos x="wd2" y="hd2"/>
                </a:cxn>
                <a:cxn ang="16200000">
                  <a:pos x="wd2" y="hd2"/>
                </a:cxn>
              </a:cxnLst>
              <a:rect l="0" t="0" r="r" b="b"/>
              <a:pathLst>
                <a:path w="19671" h="21223" extrusionOk="0">
                  <a:moveTo>
                    <a:pt x="5207" y="0"/>
                  </a:moveTo>
                  <a:cubicBezTo>
                    <a:pt x="9836" y="0"/>
                    <a:pt x="16007" y="4400"/>
                    <a:pt x="19093" y="10400"/>
                  </a:cubicBezTo>
                  <a:cubicBezTo>
                    <a:pt x="20636" y="16400"/>
                    <a:pt x="19093" y="21200"/>
                    <a:pt x="14465" y="21200"/>
                  </a:cubicBezTo>
                  <a:cubicBezTo>
                    <a:pt x="9836" y="21600"/>
                    <a:pt x="3665" y="16800"/>
                    <a:pt x="579" y="10800"/>
                  </a:cubicBezTo>
                  <a:cubicBezTo>
                    <a:pt x="-964" y="4800"/>
                    <a:pt x="579" y="0"/>
                    <a:pt x="5207" y="0"/>
                  </a:cubicBezTo>
                  <a:close/>
                </a:path>
              </a:pathLst>
            </a:custGeom>
            <a:solidFill>
              <a:srgbClr val="D4EEF5"/>
            </a:solidFill>
            <a:ln w="12700" cap="flat">
              <a:noFill/>
              <a:miter lim="400000"/>
            </a:ln>
            <a:effectLst/>
          </p:spPr>
          <p:txBody>
            <a:bodyPr wrap="square" lIns="45719" tIns="45719" rIns="45719" bIns="45719" numCol="1" anchor="t">
              <a:noAutofit/>
            </a:bodyPr>
            <a:lstStyle/>
            <a:p>
              <a:endParaRPr>
                <a:ea typeface="+mj-ea"/>
              </a:endParaRPr>
            </a:p>
          </p:txBody>
        </p:sp>
        <p:sp>
          <p:nvSpPr>
            <p:cNvPr id="3026" name="Shape 3026"/>
            <p:cNvSpPr/>
            <p:nvPr/>
          </p:nvSpPr>
          <p:spPr>
            <a:xfrm>
              <a:off x="4055680" y="1404536"/>
              <a:ext cx="80367" cy="114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21600" y="9180"/>
                    <a:pt x="21600" y="11880"/>
                  </a:cubicBezTo>
                  <a:cubicBezTo>
                    <a:pt x="20829" y="14580"/>
                    <a:pt x="771" y="21600"/>
                    <a:pt x="771" y="21600"/>
                  </a:cubicBezTo>
                  <a:lnTo>
                    <a:pt x="0" y="0"/>
                  </a:ln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27" name="Shape 3027"/>
            <p:cNvSpPr/>
            <p:nvPr/>
          </p:nvSpPr>
          <p:spPr>
            <a:xfrm>
              <a:off x="3950146" y="1364115"/>
              <a:ext cx="92453" cy="167513"/>
            </a:xfrm>
            <a:custGeom>
              <a:avLst/>
              <a:gdLst/>
              <a:ahLst/>
              <a:cxnLst>
                <a:cxn ang="0">
                  <a:pos x="wd2" y="hd2"/>
                </a:cxn>
                <a:cxn ang="5400000">
                  <a:pos x="wd2" y="hd2"/>
                </a:cxn>
                <a:cxn ang="10800000">
                  <a:pos x="wd2" y="hd2"/>
                </a:cxn>
                <a:cxn ang="16200000">
                  <a:pos x="wd2" y="hd2"/>
                </a:cxn>
              </a:cxnLst>
              <a:rect l="0" t="0" r="r" b="b"/>
              <a:pathLst>
                <a:path w="20548" h="21274" extrusionOk="0">
                  <a:moveTo>
                    <a:pt x="8477" y="21274"/>
                  </a:moveTo>
                  <a:cubicBezTo>
                    <a:pt x="8477" y="15154"/>
                    <a:pt x="12924" y="9754"/>
                    <a:pt x="20548" y="5794"/>
                  </a:cubicBezTo>
                  <a:cubicBezTo>
                    <a:pt x="18007" y="2194"/>
                    <a:pt x="14195" y="-326"/>
                    <a:pt x="9113" y="34"/>
                  </a:cubicBezTo>
                  <a:cubicBezTo>
                    <a:pt x="3395" y="394"/>
                    <a:pt x="-1052" y="5434"/>
                    <a:pt x="219" y="11554"/>
                  </a:cubicBezTo>
                  <a:cubicBezTo>
                    <a:pt x="854" y="15874"/>
                    <a:pt x="4666" y="19834"/>
                    <a:pt x="8477" y="21274"/>
                  </a:cubicBezTo>
                  <a:close/>
                </a:path>
              </a:pathLst>
            </a:custGeom>
            <a:solidFill>
              <a:srgbClr val="F4F7F9"/>
            </a:solidFill>
            <a:ln w="12700" cap="flat">
              <a:noFill/>
              <a:miter lim="400000"/>
            </a:ln>
            <a:effectLst/>
          </p:spPr>
          <p:txBody>
            <a:bodyPr wrap="square" lIns="45719" tIns="45719" rIns="45719" bIns="45719" numCol="1" anchor="t">
              <a:noAutofit/>
            </a:bodyPr>
            <a:lstStyle/>
            <a:p>
              <a:endParaRPr>
                <a:ea typeface="+mj-ea"/>
              </a:endParaRPr>
            </a:p>
          </p:txBody>
        </p:sp>
        <p:sp>
          <p:nvSpPr>
            <p:cNvPr id="3028" name="Shape 3028"/>
            <p:cNvSpPr/>
            <p:nvPr/>
          </p:nvSpPr>
          <p:spPr>
            <a:xfrm>
              <a:off x="4079977" y="1339122"/>
              <a:ext cx="24298" cy="44856"/>
            </a:xfrm>
            <a:custGeom>
              <a:avLst/>
              <a:gdLst/>
              <a:ahLst/>
              <a:cxnLst>
                <a:cxn ang="0">
                  <a:pos x="wd2" y="hd2"/>
                </a:cxn>
                <a:cxn ang="5400000">
                  <a:pos x="wd2" y="hd2"/>
                </a:cxn>
                <a:cxn ang="10800000">
                  <a:pos x="wd2" y="hd2"/>
                </a:cxn>
                <a:cxn ang="16200000">
                  <a:pos x="wd2" y="hd2"/>
                </a:cxn>
              </a:cxnLst>
              <a:rect l="0" t="0" r="r" b="b"/>
              <a:pathLst>
                <a:path w="21600" h="21600" extrusionOk="0">
                  <a:moveTo>
                    <a:pt x="2400" y="2700"/>
                  </a:moveTo>
                  <a:cubicBezTo>
                    <a:pt x="0" y="6750"/>
                    <a:pt x="0" y="13500"/>
                    <a:pt x="0" y="21600"/>
                  </a:cubicBezTo>
                  <a:cubicBezTo>
                    <a:pt x="2400" y="20250"/>
                    <a:pt x="7200" y="18900"/>
                    <a:pt x="12000" y="17550"/>
                  </a:cubicBezTo>
                  <a:cubicBezTo>
                    <a:pt x="14400" y="17550"/>
                    <a:pt x="19200" y="16200"/>
                    <a:pt x="21600" y="16200"/>
                  </a:cubicBezTo>
                  <a:cubicBezTo>
                    <a:pt x="16800" y="5400"/>
                    <a:pt x="12000" y="0"/>
                    <a:pt x="7200" y="0"/>
                  </a:cubicBezTo>
                  <a:cubicBezTo>
                    <a:pt x="4800" y="0"/>
                    <a:pt x="4800" y="1350"/>
                    <a:pt x="2400" y="2700"/>
                  </a:cubicBezTo>
                  <a:close/>
                </a:path>
              </a:pathLst>
            </a:custGeom>
            <a:solidFill>
              <a:srgbClr val="F4F7F9"/>
            </a:solidFill>
            <a:ln w="12700" cap="flat">
              <a:noFill/>
              <a:miter lim="400000"/>
            </a:ln>
            <a:effectLst/>
          </p:spPr>
          <p:txBody>
            <a:bodyPr wrap="square" lIns="45719" tIns="45719" rIns="45719" bIns="45719" numCol="1" anchor="t">
              <a:noAutofit/>
            </a:bodyPr>
            <a:lstStyle/>
            <a:p>
              <a:endParaRPr>
                <a:ea typeface="+mj-ea"/>
              </a:endParaRPr>
            </a:p>
          </p:txBody>
        </p:sp>
        <p:sp>
          <p:nvSpPr>
            <p:cNvPr id="3029" name="Shape 3029"/>
            <p:cNvSpPr/>
            <p:nvPr/>
          </p:nvSpPr>
          <p:spPr>
            <a:xfrm>
              <a:off x="3919245" y="1720393"/>
              <a:ext cx="89712" cy="78498"/>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12600" y="1543"/>
                  </a:lnTo>
                  <a:lnTo>
                    <a:pt x="4950" y="4629"/>
                  </a:lnTo>
                  <a:lnTo>
                    <a:pt x="0" y="13886"/>
                  </a:lnTo>
                  <a:lnTo>
                    <a:pt x="11250" y="21600"/>
                  </a:lnTo>
                  <a:lnTo>
                    <a:pt x="19350" y="18514"/>
                  </a:lnTo>
                  <a:lnTo>
                    <a:pt x="21600" y="6171"/>
                  </a:lnTo>
                  <a:lnTo>
                    <a:pt x="18000" y="0"/>
                  </a:ln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3030" name="Shape 3030"/>
            <p:cNvSpPr/>
            <p:nvPr/>
          </p:nvSpPr>
          <p:spPr>
            <a:xfrm>
              <a:off x="5577027" y="1918505"/>
              <a:ext cx="156995" cy="151389"/>
            </a:xfrm>
            <a:prstGeom prst="ellipse">
              <a:avLst/>
            </a:pr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31" name="Shape 3031"/>
            <p:cNvSpPr/>
            <p:nvPr/>
          </p:nvSpPr>
          <p:spPr>
            <a:xfrm>
              <a:off x="5080696" y="1670967"/>
              <a:ext cx="694887" cy="454187"/>
            </a:xfrm>
            <a:custGeom>
              <a:avLst/>
              <a:gdLst/>
              <a:ahLst/>
              <a:cxnLst>
                <a:cxn ang="0">
                  <a:pos x="wd2" y="hd2"/>
                </a:cxn>
                <a:cxn ang="5400000">
                  <a:pos x="wd2" y="hd2"/>
                </a:cxn>
                <a:cxn ang="10800000">
                  <a:pos x="wd2" y="hd2"/>
                </a:cxn>
                <a:cxn ang="16200000">
                  <a:pos x="wd2" y="hd2"/>
                </a:cxn>
              </a:cxnLst>
              <a:rect l="0" t="0" r="r" b="b"/>
              <a:pathLst>
                <a:path w="19076" h="17915" extrusionOk="0">
                  <a:moveTo>
                    <a:pt x="4518" y="575"/>
                  </a:moveTo>
                  <a:cubicBezTo>
                    <a:pt x="4596" y="575"/>
                    <a:pt x="7715" y="8745"/>
                    <a:pt x="11380" y="11879"/>
                  </a:cubicBezTo>
                  <a:cubicBezTo>
                    <a:pt x="14734" y="14677"/>
                    <a:pt x="15201" y="12662"/>
                    <a:pt x="15669" y="12327"/>
                  </a:cubicBezTo>
                  <a:cubicBezTo>
                    <a:pt x="17619" y="10872"/>
                    <a:pt x="20192" y="14565"/>
                    <a:pt x="18554" y="16468"/>
                  </a:cubicBezTo>
                  <a:cubicBezTo>
                    <a:pt x="18554" y="16468"/>
                    <a:pt x="13798" y="19937"/>
                    <a:pt x="9197" y="16132"/>
                  </a:cubicBezTo>
                  <a:cubicBezTo>
                    <a:pt x="5064" y="12662"/>
                    <a:pt x="463" y="6059"/>
                    <a:pt x="463" y="6059"/>
                  </a:cubicBezTo>
                  <a:cubicBezTo>
                    <a:pt x="-1408" y="3149"/>
                    <a:pt x="2881" y="-1663"/>
                    <a:pt x="4518" y="575"/>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32" name="Shape 3032"/>
            <p:cNvSpPr/>
            <p:nvPr/>
          </p:nvSpPr>
          <p:spPr>
            <a:xfrm>
              <a:off x="5844292" y="1093755"/>
              <a:ext cx="925153" cy="506311"/>
            </a:xfrm>
            <a:custGeom>
              <a:avLst/>
              <a:gdLst/>
              <a:ahLst/>
              <a:cxnLst>
                <a:cxn ang="0">
                  <a:pos x="wd2" y="hd2"/>
                </a:cxn>
                <a:cxn ang="5400000">
                  <a:pos x="wd2" y="hd2"/>
                </a:cxn>
                <a:cxn ang="10800000">
                  <a:pos x="wd2" y="hd2"/>
                </a:cxn>
                <a:cxn ang="16200000">
                  <a:pos x="wd2" y="hd2"/>
                </a:cxn>
              </a:cxnLst>
              <a:rect l="0" t="0" r="r" b="b"/>
              <a:pathLst>
                <a:path w="20098" h="20604" extrusionOk="0">
                  <a:moveTo>
                    <a:pt x="16539" y="27"/>
                  </a:moveTo>
                  <a:cubicBezTo>
                    <a:pt x="16478" y="27"/>
                    <a:pt x="14441" y="14581"/>
                    <a:pt x="10553" y="14004"/>
                  </a:cubicBezTo>
                  <a:cubicBezTo>
                    <a:pt x="7035" y="13541"/>
                    <a:pt x="2345" y="6958"/>
                    <a:pt x="2345" y="6958"/>
                  </a:cubicBezTo>
                  <a:cubicBezTo>
                    <a:pt x="0" y="12271"/>
                    <a:pt x="0" y="12271"/>
                    <a:pt x="0" y="12271"/>
                  </a:cubicBezTo>
                  <a:cubicBezTo>
                    <a:pt x="0" y="13310"/>
                    <a:pt x="185" y="13310"/>
                    <a:pt x="679" y="13772"/>
                  </a:cubicBezTo>
                  <a:cubicBezTo>
                    <a:pt x="2098" y="15274"/>
                    <a:pt x="7097" y="20010"/>
                    <a:pt x="11232" y="20587"/>
                  </a:cubicBezTo>
                  <a:cubicBezTo>
                    <a:pt x="15614" y="21165"/>
                    <a:pt x="19193" y="6033"/>
                    <a:pt x="19255" y="6033"/>
                  </a:cubicBezTo>
                  <a:cubicBezTo>
                    <a:pt x="21600" y="5109"/>
                    <a:pt x="18514" y="-435"/>
                    <a:pt x="16539" y="27"/>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33" name="Shape 3033"/>
            <p:cNvSpPr/>
            <p:nvPr/>
          </p:nvSpPr>
          <p:spPr>
            <a:xfrm>
              <a:off x="6520594" y="1038216"/>
              <a:ext cx="293886" cy="1068861"/>
            </a:xfrm>
            <a:custGeom>
              <a:avLst/>
              <a:gdLst/>
              <a:ahLst/>
              <a:cxnLst>
                <a:cxn ang="0">
                  <a:pos x="wd2" y="hd2"/>
                </a:cxn>
                <a:cxn ang="5400000">
                  <a:pos x="wd2" y="hd2"/>
                </a:cxn>
                <a:cxn ang="10800000">
                  <a:pos x="wd2" y="hd2"/>
                </a:cxn>
                <a:cxn ang="16200000">
                  <a:pos x="wd2" y="hd2"/>
                </a:cxn>
              </a:cxnLst>
              <a:rect l="0" t="0" r="r" b="b"/>
              <a:pathLst>
                <a:path w="16649" h="21152" extrusionOk="0">
                  <a:moveTo>
                    <a:pt x="15689" y="19912"/>
                  </a:moveTo>
                  <a:cubicBezTo>
                    <a:pt x="15689" y="19912"/>
                    <a:pt x="6178" y="21600"/>
                    <a:pt x="1826" y="21038"/>
                  </a:cubicBezTo>
                  <a:cubicBezTo>
                    <a:pt x="-2526" y="20475"/>
                    <a:pt x="2310" y="11812"/>
                    <a:pt x="1987" y="10125"/>
                  </a:cubicBezTo>
                  <a:cubicBezTo>
                    <a:pt x="1504" y="8212"/>
                    <a:pt x="1343" y="1744"/>
                    <a:pt x="6178" y="619"/>
                  </a:cubicBezTo>
                  <a:cubicBezTo>
                    <a:pt x="8435" y="112"/>
                    <a:pt x="15689" y="0"/>
                    <a:pt x="15689" y="0"/>
                  </a:cubicBezTo>
                  <a:cubicBezTo>
                    <a:pt x="19074" y="7031"/>
                    <a:pt x="12143" y="14006"/>
                    <a:pt x="15689" y="19912"/>
                  </a:cubicBezTo>
                  <a:close/>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3034" name="Shape 3034"/>
            <p:cNvSpPr/>
            <p:nvPr/>
          </p:nvSpPr>
          <p:spPr>
            <a:xfrm>
              <a:off x="6540364" y="1922955"/>
              <a:ext cx="541192" cy="1459893"/>
            </a:xfrm>
            <a:custGeom>
              <a:avLst/>
              <a:gdLst/>
              <a:ahLst/>
              <a:cxnLst>
                <a:cxn ang="0">
                  <a:pos x="wd2" y="hd2"/>
                </a:cxn>
                <a:cxn ang="5400000">
                  <a:pos x="wd2" y="hd2"/>
                </a:cxn>
                <a:cxn ang="10800000">
                  <a:pos x="wd2" y="hd2"/>
                </a:cxn>
                <a:cxn ang="16200000">
                  <a:pos x="wd2" y="hd2"/>
                </a:cxn>
              </a:cxnLst>
              <a:rect l="0" t="0" r="r" b="b"/>
              <a:pathLst>
                <a:path w="20440" h="21117" extrusionOk="0">
                  <a:moveTo>
                    <a:pt x="17646" y="129"/>
                  </a:moveTo>
                  <a:cubicBezTo>
                    <a:pt x="18506" y="952"/>
                    <a:pt x="19580" y="2474"/>
                    <a:pt x="18506" y="3379"/>
                  </a:cubicBezTo>
                  <a:cubicBezTo>
                    <a:pt x="16786" y="4860"/>
                    <a:pt x="19688" y="19919"/>
                    <a:pt x="20440" y="21071"/>
                  </a:cubicBezTo>
                  <a:cubicBezTo>
                    <a:pt x="18183" y="21071"/>
                    <a:pt x="14207" y="20783"/>
                    <a:pt x="11413" y="20824"/>
                  </a:cubicBezTo>
                  <a:cubicBezTo>
                    <a:pt x="12595" y="18108"/>
                    <a:pt x="11091" y="5354"/>
                    <a:pt x="9371" y="5189"/>
                  </a:cubicBezTo>
                  <a:cubicBezTo>
                    <a:pt x="5718" y="4860"/>
                    <a:pt x="9371" y="19178"/>
                    <a:pt x="10231" y="20824"/>
                  </a:cubicBezTo>
                  <a:cubicBezTo>
                    <a:pt x="3783" y="20947"/>
                    <a:pt x="5073" y="21482"/>
                    <a:pt x="1634" y="20700"/>
                  </a:cubicBezTo>
                  <a:cubicBezTo>
                    <a:pt x="1312" y="17573"/>
                    <a:pt x="-1160" y="2762"/>
                    <a:pt x="667" y="376"/>
                  </a:cubicBezTo>
                  <a:cubicBezTo>
                    <a:pt x="882" y="5"/>
                    <a:pt x="14637" y="-118"/>
                    <a:pt x="17646" y="129"/>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35" name="Shape 3035"/>
            <p:cNvSpPr/>
            <p:nvPr/>
          </p:nvSpPr>
          <p:spPr>
            <a:xfrm>
              <a:off x="6564045" y="1035059"/>
              <a:ext cx="429380" cy="960620"/>
            </a:xfrm>
            <a:custGeom>
              <a:avLst/>
              <a:gdLst/>
              <a:ahLst/>
              <a:cxnLst>
                <a:cxn ang="0">
                  <a:pos x="wd2" y="hd2"/>
                </a:cxn>
                <a:cxn ang="5400000">
                  <a:pos x="wd2" y="hd2"/>
                </a:cxn>
                <a:cxn ang="10800000">
                  <a:pos x="wd2" y="hd2"/>
                </a:cxn>
                <a:cxn ang="16200000">
                  <a:pos x="wd2" y="hd2"/>
                </a:cxn>
              </a:cxnLst>
              <a:rect l="0" t="0" r="r" b="b"/>
              <a:pathLst>
                <a:path w="17351" h="20908" extrusionOk="0">
                  <a:moveTo>
                    <a:pt x="3980" y="1024"/>
                  </a:moveTo>
                  <a:cubicBezTo>
                    <a:pt x="4324" y="838"/>
                    <a:pt x="6507" y="-338"/>
                    <a:pt x="10069" y="95"/>
                  </a:cubicBezTo>
                  <a:cubicBezTo>
                    <a:pt x="13631" y="467"/>
                    <a:pt x="14435" y="281"/>
                    <a:pt x="15469" y="838"/>
                  </a:cubicBezTo>
                  <a:cubicBezTo>
                    <a:pt x="16503" y="1395"/>
                    <a:pt x="18571" y="9626"/>
                    <a:pt x="16388" y="13835"/>
                  </a:cubicBezTo>
                  <a:cubicBezTo>
                    <a:pt x="14090" y="18106"/>
                    <a:pt x="17652" y="19467"/>
                    <a:pt x="16273" y="20148"/>
                  </a:cubicBezTo>
                  <a:cubicBezTo>
                    <a:pt x="15009" y="20829"/>
                    <a:pt x="4899" y="21262"/>
                    <a:pt x="1452" y="20519"/>
                  </a:cubicBezTo>
                  <a:cubicBezTo>
                    <a:pt x="-3029" y="19467"/>
                    <a:pt x="4324" y="1457"/>
                    <a:pt x="3980" y="1024"/>
                  </a:cubicBez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3036" name="Shape 3036"/>
            <p:cNvSpPr/>
            <p:nvPr/>
          </p:nvSpPr>
          <p:spPr>
            <a:xfrm>
              <a:off x="6646082" y="959719"/>
              <a:ext cx="197695" cy="188768"/>
            </a:xfrm>
            <a:custGeom>
              <a:avLst/>
              <a:gdLst/>
              <a:ahLst/>
              <a:cxnLst>
                <a:cxn ang="0">
                  <a:pos x="wd2" y="hd2"/>
                </a:cxn>
                <a:cxn ang="5400000">
                  <a:pos x="wd2" y="hd2"/>
                </a:cxn>
                <a:cxn ang="10800000">
                  <a:pos x="wd2" y="hd2"/>
                </a:cxn>
                <a:cxn ang="16200000">
                  <a:pos x="wd2" y="hd2"/>
                </a:cxn>
              </a:cxnLst>
              <a:rect l="0" t="0" r="r" b="b"/>
              <a:pathLst>
                <a:path w="21155" h="21600" extrusionOk="0">
                  <a:moveTo>
                    <a:pt x="19470" y="0"/>
                  </a:moveTo>
                  <a:cubicBezTo>
                    <a:pt x="20383" y="1636"/>
                    <a:pt x="21600" y="3600"/>
                    <a:pt x="20992" y="3927"/>
                  </a:cubicBezTo>
                  <a:cubicBezTo>
                    <a:pt x="0" y="21600"/>
                    <a:pt x="0" y="21600"/>
                    <a:pt x="0" y="21600"/>
                  </a:cubicBezTo>
                  <a:cubicBezTo>
                    <a:pt x="3042" y="12764"/>
                    <a:pt x="3042" y="12764"/>
                    <a:pt x="3042" y="12764"/>
                  </a:cubicBezTo>
                  <a:lnTo>
                    <a:pt x="19470" y="0"/>
                  </a:ln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3037" name="Shape 3037"/>
            <p:cNvSpPr/>
            <p:nvPr/>
          </p:nvSpPr>
          <p:spPr>
            <a:xfrm>
              <a:off x="6584407" y="1073727"/>
              <a:ext cx="158865" cy="841041"/>
            </a:xfrm>
            <a:custGeom>
              <a:avLst/>
              <a:gdLst/>
              <a:ahLst/>
              <a:cxnLst>
                <a:cxn ang="0">
                  <a:pos x="wd2" y="hd2"/>
                </a:cxn>
                <a:cxn ang="5400000">
                  <a:pos x="wd2" y="hd2"/>
                </a:cxn>
                <a:cxn ang="10800000">
                  <a:pos x="wd2" y="hd2"/>
                </a:cxn>
                <a:cxn ang="16200000">
                  <a:pos x="wd2" y="hd2"/>
                </a:cxn>
              </a:cxnLst>
              <a:rect l="0" t="0" r="r" b="b"/>
              <a:pathLst>
                <a:path w="21600" h="21600" extrusionOk="0">
                  <a:moveTo>
                    <a:pt x="12729" y="1678"/>
                  </a:moveTo>
                  <a:cubicBezTo>
                    <a:pt x="10800" y="6786"/>
                    <a:pt x="3857" y="12989"/>
                    <a:pt x="0" y="18097"/>
                  </a:cubicBezTo>
                  <a:cubicBezTo>
                    <a:pt x="1929" y="19849"/>
                    <a:pt x="4629" y="21600"/>
                    <a:pt x="4629" y="21600"/>
                  </a:cubicBezTo>
                  <a:cubicBezTo>
                    <a:pt x="16586" y="19046"/>
                    <a:pt x="16586" y="19046"/>
                    <a:pt x="16586" y="19046"/>
                  </a:cubicBezTo>
                  <a:cubicBezTo>
                    <a:pt x="18900" y="2189"/>
                    <a:pt x="18900" y="2189"/>
                    <a:pt x="18900" y="2189"/>
                  </a:cubicBezTo>
                  <a:cubicBezTo>
                    <a:pt x="20057" y="1970"/>
                    <a:pt x="21600" y="1241"/>
                    <a:pt x="21600" y="1168"/>
                  </a:cubicBezTo>
                  <a:cubicBezTo>
                    <a:pt x="21600" y="1095"/>
                    <a:pt x="21600" y="73"/>
                    <a:pt x="21600" y="73"/>
                  </a:cubicBezTo>
                  <a:cubicBezTo>
                    <a:pt x="13886" y="0"/>
                    <a:pt x="13886" y="0"/>
                    <a:pt x="13886" y="0"/>
                  </a:cubicBezTo>
                  <a:cubicBezTo>
                    <a:pt x="12343" y="949"/>
                    <a:pt x="12343" y="949"/>
                    <a:pt x="12343" y="949"/>
                  </a:cubicBezTo>
                  <a:lnTo>
                    <a:pt x="12729" y="1678"/>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38" name="Shape 3038"/>
            <p:cNvSpPr/>
            <p:nvPr/>
          </p:nvSpPr>
          <p:spPr>
            <a:xfrm>
              <a:off x="6483863" y="437647"/>
              <a:ext cx="479342" cy="684675"/>
            </a:xfrm>
            <a:custGeom>
              <a:avLst/>
              <a:gdLst/>
              <a:ahLst/>
              <a:cxnLst>
                <a:cxn ang="0">
                  <a:pos x="wd2" y="hd2"/>
                </a:cxn>
                <a:cxn ang="5400000">
                  <a:pos x="wd2" y="hd2"/>
                </a:cxn>
                <a:cxn ang="10800000">
                  <a:pos x="wd2" y="hd2"/>
                </a:cxn>
                <a:cxn ang="16200000">
                  <a:pos x="wd2" y="hd2"/>
                </a:cxn>
              </a:cxnLst>
              <a:rect l="0" t="0" r="r" b="b"/>
              <a:pathLst>
                <a:path w="18590" h="21101" extrusionOk="0">
                  <a:moveTo>
                    <a:pt x="5731" y="201"/>
                  </a:moveTo>
                  <a:cubicBezTo>
                    <a:pt x="661" y="900"/>
                    <a:pt x="-1102" y="5972"/>
                    <a:pt x="1102" y="9208"/>
                  </a:cubicBezTo>
                  <a:cubicBezTo>
                    <a:pt x="1874" y="10257"/>
                    <a:pt x="110" y="12618"/>
                    <a:pt x="0" y="13231"/>
                  </a:cubicBezTo>
                  <a:cubicBezTo>
                    <a:pt x="0" y="14018"/>
                    <a:pt x="992" y="14105"/>
                    <a:pt x="2755" y="14018"/>
                  </a:cubicBezTo>
                  <a:cubicBezTo>
                    <a:pt x="3196" y="15504"/>
                    <a:pt x="4408" y="16903"/>
                    <a:pt x="5620" y="18128"/>
                  </a:cubicBezTo>
                  <a:cubicBezTo>
                    <a:pt x="6392" y="18827"/>
                    <a:pt x="8927" y="18303"/>
                    <a:pt x="10469" y="18128"/>
                  </a:cubicBezTo>
                  <a:cubicBezTo>
                    <a:pt x="10800" y="19527"/>
                    <a:pt x="10690" y="21101"/>
                    <a:pt x="10690" y="21101"/>
                  </a:cubicBezTo>
                  <a:cubicBezTo>
                    <a:pt x="17302" y="18915"/>
                    <a:pt x="17302" y="18915"/>
                    <a:pt x="17302" y="18915"/>
                  </a:cubicBezTo>
                  <a:cubicBezTo>
                    <a:pt x="14327" y="12356"/>
                    <a:pt x="20498" y="12618"/>
                    <a:pt x="17963" y="5797"/>
                  </a:cubicBezTo>
                  <a:cubicBezTo>
                    <a:pt x="15980" y="463"/>
                    <a:pt x="10800" y="-499"/>
                    <a:pt x="5731" y="201"/>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39" name="Shape 3039"/>
            <p:cNvSpPr/>
            <p:nvPr/>
          </p:nvSpPr>
          <p:spPr>
            <a:xfrm>
              <a:off x="6430116" y="386216"/>
              <a:ext cx="561009" cy="543316"/>
            </a:xfrm>
            <a:custGeom>
              <a:avLst/>
              <a:gdLst/>
              <a:ahLst/>
              <a:cxnLst>
                <a:cxn ang="0">
                  <a:pos x="wd2" y="hd2"/>
                </a:cxn>
                <a:cxn ang="5400000">
                  <a:pos x="wd2" y="hd2"/>
                </a:cxn>
                <a:cxn ang="10800000">
                  <a:pos x="wd2" y="hd2"/>
                </a:cxn>
                <a:cxn ang="16200000">
                  <a:pos x="wd2" y="hd2"/>
                </a:cxn>
              </a:cxnLst>
              <a:rect l="0" t="0" r="r" b="b"/>
              <a:pathLst>
                <a:path w="20714" h="19202" extrusionOk="0">
                  <a:moveTo>
                    <a:pt x="14999" y="9129"/>
                  </a:moveTo>
                  <a:cubicBezTo>
                    <a:pt x="15314" y="10234"/>
                    <a:pt x="14789" y="11138"/>
                    <a:pt x="14789" y="11138"/>
                  </a:cubicBezTo>
                  <a:cubicBezTo>
                    <a:pt x="16048" y="12244"/>
                    <a:pt x="16782" y="14152"/>
                    <a:pt x="17306" y="15458"/>
                  </a:cubicBezTo>
                  <a:cubicBezTo>
                    <a:pt x="17201" y="15961"/>
                    <a:pt x="17201" y="16463"/>
                    <a:pt x="17096" y="16764"/>
                  </a:cubicBezTo>
                  <a:cubicBezTo>
                    <a:pt x="16991" y="17267"/>
                    <a:pt x="16572" y="17970"/>
                    <a:pt x="16886" y="17870"/>
                  </a:cubicBezTo>
                  <a:cubicBezTo>
                    <a:pt x="17096" y="17669"/>
                    <a:pt x="17725" y="17066"/>
                    <a:pt x="17725" y="17066"/>
                  </a:cubicBezTo>
                  <a:cubicBezTo>
                    <a:pt x="17830" y="17166"/>
                    <a:pt x="17411" y="19477"/>
                    <a:pt x="17516" y="19176"/>
                  </a:cubicBezTo>
                  <a:cubicBezTo>
                    <a:pt x="17725" y="18975"/>
                    <a:pt x="18040" y="18874"/>
                    <a:pt x="18250" y="18271"/>
                  </a:cubicBezTo>
                  <a:cubicBezTo>
                    <a:pt x="18564" y="17669"/>
                    <a:pt x="18669" y="17568"/>
                    <a:pt x="18669" y="17568"/>
                  </a:cubicBezTo>
                  <a:cubicBezTo>
                    <a:pt x="18459" y="19075"/>
                    <a:pt x="18459" y="19075"/>
                    <a:pt x="18459" y="19075"/>
                  </a:cubicBezTo>
                  <a:cubicBezTo>
                    <a:pt x="21395" y="16664"/>
                    <a:pt x="21500" y="6216"/>
                    <a:pt x="18564" y="3202"/>
                  </a:cubicBezTo>
                  <a:cubicBezTo>
                    <a:pt x="18983" y="-2123"/>
                    <a:pt x="110" y="-616"/>
                    <a:pt x="5" y="6316"/>
                  </a:cubicBezTo>
                  <a:cubicBezTo>
                    <a:pt x="-100" y="8325"/>
                    <a:pt x="1473" y="10134"/>
                    <a:pt x="1263" y="9832"/>
                  </a:cubicBezTo>
                  <a:cubicBezTo>
                    <a:pt x="1158" y="9430"/>
                    <a:pt x="1158" y="8727"/>
                    <a:pt x="1473" y="7421"/>
                  </a:cubicBezTo>
                  <a:cubicBezTo>
                    <a:pt x="1683" y="9230"/>
                    <a:pt x="3150" y="9832"/>
                    <a:pt x="4828" y="10033"/>
                  </a:cubicBezTo>
                  <a:cubicBezTo>
                    <a:pt x="4618" y="9732"/>
                    <a:pt x="3150" y="7622"/>
                    <a:pt x="3150" y="7622"/>
                  </a:cubicBezTo>
                  <a:cubicBezTo>
                    <a:pt x="4828" y="8928"/>
                    <a:pt x="5772" y="9330"/>
                    <a:pt x="8498" y="9230"/>
                  </a:cubicBezTo>
                  <a:cubicBezTo>
                    <a:pt x="8183" y="8928"/>
                    <a:pt x="6925" y="7421"/>
                    <a:pt x="6925" y="7421"/>
                  </a:cubicBezTo>
                  <a:cubicBezTo>
                    <a:pt x="8603" y="8627"/>
                    <a:pt x="11749" y="9129"/>
                    <a:pt x="11644" y="9029"/>
                  </a:cubicBezTo>
                  <a:cubicBezTo>
                    <a:pt x="11119" y="8325"/>
                    <a:pt x="11119" y="7421"/>
                    <a:pt x="11224" y="6919"/>
                  </a:cubicBezTo>
                  <a:cubicBezTo>
                    <a:pt x="11853" y="7321"/>
                    <a:pt x="12797" y="8225"/>
                    <a:pt x="13217" y="9631"/>
                  </a:cubicBezTo>
                  <a:cubicBezTo>
                    <a:pt x="13531" y="10937"/>
                    <a:pt x="13112" y="12043"/>
                    <a:pt x="13007" y="13449"/>
                  </a:cubicBezTo>
                  <a:cubicBezTo>
                    <a:pt x="12902" y="14454"/>
                    <a:pt x="13846" y="16162"/>
                    <a:pt x="13846" y="16162"/>
                  </a:cubicBezTo>
                  <a:cubicBezTo>
                    <a:pt x="14265" y="14353"/>
                    <a:pt x="14265" y="14353"/>
                    <a:pt x="14265" y="14353"/>
                  </a:cubicBezTo>
                  <a:cubicBezTo>
                    <a:pt x="14265" y="14353"/>
                    <a:pt x="14055" y="13047"/>
                    <a:pt x="14265" y="11138"/>
                  </a:cubicBezTo>
                  <a:cubicBezTo>
                    <a:pt x="14370" y="9933"/>
                    <a:pt x="14580" y="9430"/>
                    <a:pt x="14999" y="9129"/>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40" name="Shape 3040"/>
            <p:cNvSpPr/>
            <p:nvPr/>
          </p:nvSpPr>
          <p:spPr>
            <a:xfrm>
              <a:off x="6809910" y="620927"/>
              <a:ext cx="141459" cy="173007"/>
            </a:xfrm>
            <a:custGeom>
              <a:avLst/>
              <a:gdLst/>
              <a:ahLst/>
              <a:cxnLst>
                <a:cxn ang="0">
                  <a:pos x="wd2" y="hd2"/>
                </a:cxn>
                <a:cxn ang="5400000">
                  <a:pos x="wd2" y="hd2"/>
                </a:cxn>
                <a:cxn ang="10800000">
                  <a:pos x="wd2" y="hd2"/>
                </a:cxn>
                <a:cxn ang="16200000">
                  <a:pos x="wd2" y="hd2"/>
                </a:cxn>
              </a:cxnLst>
              <a:rect l="0" t="0" r="r" b="b"/>
              <a:pathLst>
                <a:path w="19697" h="20403" extrusionOk="0">
                  <a:moveTo>
                    <a:pt x="11615" y="74"/>
                  </a:moveTo>
                  <a:cubicBezTo>
                    <a:pt x="6510" y="-601"/>
                    <a:pt x="1404" y="3449"/>
                    <a:pt x="226" y="8849"/>
                  </a:cubicBezTo>
                  <a:cubicBezTo>
                    <a:pt x="-952" y="14587"/>
                    <a:pt x="2583" y="19649"/>
                    <a:pt x="8081" y="20324"/>
                  </a:cubicBezTo>
                  <a:cubicBezTo>
                    <a:pt x="13186" y="20999"/>
                    <a:pt x="18292" y="17286"/>
                    <a:pt x="19470" y="11549"/>
                  </a:cubicBezTo>
                  <a:cubicBezTo>
                    <a:pt x="20648" y="6149"/>
                    <a:pt x="17113" y="749"/>
                    <a:pt x="11615" y="74"/>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41" name="Shape 3041"/>
            <p:cNvSpPr/>
            <p:nvPr/>
          </p:nvSpPr>
          <p:spPr>
            <a:xfrm>
              <a:off x="6844269" y="642602"/>
              <a:ext cx="77796" cy="132827"/>
            </a:xfrm>
            <a:custGeom>
              <a:avLst/>
              <a:gdLst/>
              <a:ahLst/>
              <a:cxnLst>
                <a:cxn ang="0">
                  <a:pos x="wd2" y="hd2"/>
                </a:cxn>
                <a:cxn ang="5400000">
                  <a:pos x="wd2" y="hd2"/>
                </a:cxn>
                <a:cxn ang="10800000">
                  <a:pos x="wd2" y="hd2"/>
                </a:cxn>
                <a:cxn ang="16200000">
                  <a:pos x="wd2" y="hd2"/>
                </a:cxn>
              </a:cxnLst>
              <a:rect l="0" t="0" r="r" b="b"/>
              <a:pathLst>
                <a:path w="17982" h="18495" extrusionOk="0">
                  <a:moveTo>
                    <a:pt x="4133" y="848"/>
                  </a:moveTo>
                  <a:cubicBezTo>
                    <a:pt x="13951" y="-2687"/>
                    <a:pt x="21151" y="5560"/>
                    <a:pt x="16569" y="12237"/>
                  </a:cubicBezTo>
                  <a:cubicBezTo>
                    <a:pt x="14606" y="14986"/>
                    <a:pt x="10678" y="17735"/>
                    <a:pt x="8060" y="18128"/>
                  </a:cubicBezTo>
                  <a:cubicBezTo>
                    <a:pt x="4787" y="18913"/>
                    <a:pt x="860" y="18520"/>
                    <a:pt x="206" y="16164"/>
                  </a:cubicBezTo>
                  <a:cubicBezTo>
                    <a:pt x="-449" y="13808"/>
                    <a:pt x="3478" y="13415"/>
                    <a:pt x="4133" y="11058"/>
                  </a:cubicBezTo>
                  <a:cubicBezTo>
                    <a:pt x="5442" y="9095"/>
                    <a:pt x="4787" y="8309"/>
                    <a:pt x="2169" y="7131"/>
                  </a:cubicBezTo>
                  <a:cubicBezTo>
                    <a:pt x="-449" y="5953"/>
                    <a:pt x="-449" y="5560"/>
                    <a:pt x="860" y="3597"/>
                  </a:cubicBezTo>
                  <a:cubicBezTo>
                    <a:pt x="1515" y="1633"/>
                    <a:pt x="4133" y="848"/>
                    <a:pt x="4133" y="848"/>
                  </a:cubicBezTo>
                  <a:close/>
                </a:path>
              </a:pathLst>
            </a:custGeom>
            <a:solidFill>
              <a:srgbClr val="F8A98E"/>
            </a:solidFill>
            <a:ln w="12700" cap="flat">
              <a:noFill/>
              <a:miter lim="400000"/>
            </a:ln>
            <a:effectLst/>
          </p:spPr>
          <p:txBody>
            <a:bodyPr wrap="square" lIns="45719" tIns="45719" rIns="45719" bIns="45719" numCol="1" anchor="t">
              <a:noAutofit/>
            </a:bodyPr>
            <a:lstStyle/>
            <a:p>
              <a:endParaRPr>
                <a:ea typeface="+mj-ea"/>
              </a:endParaRPr>
            </a:p>
          </p:txBody>
        </p:sp>
        <p:sp>
          <p:nvSpPr>
            <p:cNvPr id="3042" name="Shape 3042"/>
            <p:cNvSpPr/>
            <p:nvPr/>
          </p:nvSpPr>
          <p:spPr>
            <a:xfrm>
              <a:off x="6754064" y="1002706"/>
              <a:ext cx="377955" cy="1112174"/>
            </a:xfrm>
            <a:custGeom>
              <a:avLst/>
              <a:gdLst/>
              <a:ahLst/>
              <a:cxnLst>
                <a:cxn ang="0">
                  <a:pos x="wd2" y="hd2"/>
                </a:cxn>
                <a:cxn ang="5400000">
                  <a:pos x="wd2" y="hd2"/>
                </a:cxn>
                <a:cxn ang="10800000">
                  <a:pos x="wd2" y="hd2"/>
                </a:cxn>
                <a:cxn ang="16200000">
                  <a:pos x="wd2" y="hd2"/>
                </a:cxn>
              </a:cxnLst>
              <a:rect l="0" t="0" r="r" b="b"/>
              <a:pathLst>
                <a:path w="21308" h="21175" extrusionOk="0">
                  <a:moveTo>
                    <a:pt x="21308" y="20084"/>
                  </a:moveTo>
                  <a:cubicBezTo>
                    <a:pt x="21308" y="20084"/>
                    <a:pt x="8988" y="21600"/>
                    <a:pt x="4668" y="21059"/>
                  </a:cubicBezTo>
                  <a:cubicBezTo>
                    <a:pt x="508" y="20517"/>
                    <a:pt x="508" y="12018"/>
                    <a:pt x="188" y="10340"/>
                  </a:cubicBezTo>
                  <a:cubicBezTo>
                    <a:pt x="-292" y="8553"/>
                    <a:pt x="28" y="1083"/>
                    <a:pt x="2588" y="920"/>
                  </a:cubicBezTo>
                  <a:cubicBezTo>
                    <a:pt x="4828" y="812"/>
                    <a:pt x="12828" y="0"/>
                    <a:pt x="12828" y="0"/>
                  </a:cubicBezTo>
                  <a:cubicBezTo>
                    <a:pt x="18108" y="541"/>
                    <a:pt x="16188" y="5738"/>
                    <a:pt x="17148" y="11152"/>
                  </a:cubicBezTo>
                  <a:cubicBezTo>
                    <a:pt x="17788" y="14454"/>
                    <a:pt x="19868" y="17919"/>
                    <a:pt x="21308" y="20084"/>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43" name="Shape 3043"/>
            <p:cNvSpPr/>
            <p:nvPr/>
          </p:nvSpPr>
          <p:spPr>
            <a:xfrm>
              <a:off x="6669318" y="1032349"/>
              <a:ext cx="572851" cy="770852"/>
            </a:xfrm>
            <a:custGeom>
              <a:avLst/>
              <a:gdLst/>
              <a:ahLst/>
              <a:cxnLst>
                <a:cxn ang="0">
                  <a:pos x="wd2" y="hd2"/>
                </a:cxn>
                <a:cxn ang="5400000">
                  <a:pos x="wd2" y="hd2"/>
                </a:cxn>
                <a:cxn ang="10800000">
                  <a:pos x="wd2" y="hd2"/>
                </a:cxn>
                <a:cxn ang="16200000">
                  <a:pos x="wd2" y="hd2"/>
                </a:cxn>
              </a:cxnLst>
              <a:rect l="0" t="0" r="r" b="b"/>
              <a:pathLst>
                <a:path w="18597" h="20340" extrusionOk="0">
                  <a:moveTo>
                    <a:pt x="7339" y="2096"/>
                  </a:moveTo>
                  <a:cubicBezTo>
                    <a:pt x="7339" y="2096"/>
                    <a:pt x="12786" y="9821"/>
                    <a:pt x="13062" y="14321"/>
                  </a:cubicBezTo>
                  <a:cubicBezTo>
                    <a:pt x="9186" y="16196"/>
                    <a:pt x="324" y="16346"/>
                    <a:pt x="324" y="16346"/>
                  </a:cubicBezTo>
                  <a:cubicBezTo>
                    <a:pt x="232" y="17321"/>
                    <a:pt x="-876" y="20621"/>
                    <a:pt x="1616" y="20321"/>
                  </a:cubicBezTo>
                  <a:cubicBezTo>
                    <a:pt x="6416" y="19646"/>
                    <a:pt x="14170" y="19871"/>
                    <a:pt x="17770" y="17621"/>
                  </a:cubicBezTo>
                  <a:cubicBezTo>
                    <a:pt x="20724" y="15746"/>
                    <a:pt x="14909" y="4646"/>
                    <a:pt x="13616" y="1871"/>
                  </a:cubicBezTo>
                  <a:cubicBezTo>
                    <a:pt x="12878" y="-979"/>
                    <a:pt x="6970" y="-304"/>
                    <a:pt x="7339" y="2096"/>
                  </a:cubicBez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3044" name="Shape 3044"/>
            <p:cNvSpPr/>
            <p:nvPr/>
          </p:nvSpPr>
          <p:spPr>
            <a:xfrm>
              <a:off x="6728317" y="948505"/>
              <a:ext cx="233624" cy="213065"/>
            </a:xfrm>
            <a:custGeom>
              <a:avLst/>
              <a:gdLst/>
              <a:ahLst/>
              <a:cxnLst>
                <a:cxn ang="0">
                  <a:pos x="wd2" y="hd2"/>
                </a:cxn>
                <a:cxn ang="5400000">
                  <a:pos x="wd2" y="hd2"/>
                </a:cxn>
                <a:cxn ang="10800000">
                  <a:pos x="wd2" y="hd2"/>
                </a:cxn>
                <a:cxn ang="16200000">
                  <a:pos x="wd2" y="hd2"/>
                </a:cxn>
              </a:cxnLst>
              <a:rect l="0" t="0" r="r" b="b"/>
              <a:pathLst>
                <a:path w="21600" h="21600" extrusionOk="0">
                  <a:moveTo>
                    <a:pt x="18702" y="0"/>
                  </a:moveTo>
                  <a:cubicBezTo>
                    <a:pt x="19229" y="1440"/>
                    <a:pt x="21600" y="6048"/>
                    <a:pt x="21600" y="6048"/>
                  </a:cubicBezTo>
                  <a:cubicBezTo>
                    <a:pt x="21600" y="6048"/>
                    <a:pt x="4215" y="21312"/>
                    <a:pt x="4741" y="21600"/>
                  </a:cubicBezTo>
                  <a:cubicBezTo>
                    <a:pt x="5268" y="21600"/>
                    <a:pt x="0" y="12672"/>
                    <a:pt x="0" y="12672"/>
                  </a:cubicBezTo>
                  <a:lnTo>
                    <a:pt x="18702" y="0"/>
                  </a:ln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3045" name="Shape 3045"/>
            <p:cNvSpPr/>
            <p:nvPr/>
          </p:nvSpPr>
          <p:spPr>
            <a:xfrm>
              <a:off x="6031190" y="1150355"/>
              <a:ext cx="450425" cy="3083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510" y="17804"/>
                  </a:lnTo>
                  <a:lnTo>
                    <a:pt x="21600" y="21600"/>
                  </a:lnTo>
                  <a:close/>
                </a:path>
              </a:pathLst>
            </a:custGeom>
            <a:solidFill>
              <a:srgbClr val="5D8584"/>
            </a:solidFill>
            <a:ln w="12700" cap="flat">
              <a:noFill/>
              <a:miter lim="400000"/>
            </a:ln>
            <a:effectLst/>
          </p:spPr>
          <p:txBody>
            <a:bodyPr wrap="square" lIns="45719" tIns="45719" rIns="45719" bIns="45719" numCol="1" anchor="t">
              <a:noAutofit/>
            </a:bodyPr>
            <a:lstStyle/>
            <a:p>
              <a:endParaRPr>
                <a:ea typeface="+mj-ea"/>
              </a:endParaRPr>
            </a:p>
          </p:txBody>
        </p:sp>
        <p:sp>
          <p:nvSpPr>
            <p:cNvPr id="3046" name="Shape 3046"/>
            <p:cNvSpPr/>
            <p:nvPr/>
          </p:nvSpPr>
          <p:spPr>
            <a:xfrm>
              <a:off x="6077913" y="1204556"/>
              <a:ext cx="364453" cy="484066"/>
            </a:xfrm>
            <a:custGeom>
              <a:avLst/>
              <a:gdLst/>
              <a:ahLst/>
              <a:cxnLst>
                <a:cxn ang="0">
                  <a:pos x="wd2" y="hd2"/>
                </a:cxn>
                <a:cxn ang="5400000">
                  <a:pos x="wd2" y="hd2"/>
                </a:cxn>
                <a:cxn ang="10800000">
                  <a:pos x="wd2" y="hd2"/>
                </a:cxn>
                <a:cxn ang="16200000">
                  <a:pos x="wd2" y="hd2"/>
                </a:cxn>
              </a:cxnLst>
              <a:rect l="0" t="0" r="r" b="b"/>
              <a:pathLst>
                <a:path w="21600" h="21600" extrusionOk="0">
                  <a:moveTo>
                    <a:pt x="2531" y="9148"/>
                  </a:moveTo>
                  <a:cubicBezTo>
                    <a:pt x="0" y="0"/>
                    <a:pt x="0" y="0"/>
                    <a:pt x="0" y="0"/>
                  </a:cubicBezTo>
                  <a:cubicBezTo>
                    <a:pt x="18225" y="10800"/>
                    <a:pt x="18225" y="10800"/>
                    <a:pt x="18225" y="10800"/>
                  </a:cubicBezTo>
                  <a:cubicBezTo>
                    <a:pt x="21600" y="21600"/>
                    <a:pt x="21600" y="21600"/>
                    <a:pt x="21600" y="21600"/>
                  </a:cubicBezTo>
                  <a:cubicBezTo>
                    <a:pt x="15188" y="17026"/>
                    <a:pt x="9619" y="13341"/>
                    <a:pt x="2531" y="9148"/>
                  </a:cubicBezTo>
                  <a:close/>
                </a:path>
              </a:pathLst>
            </a:custGeom>
            <a:solidFill>
              <a:srgbClr val="E6E7E8"/>
            </a:solidFill>
            <a:ln w="12700" cap="flat">
              <a:noFill/>
              <a:miter lim="400000"/>
            </a:ln>
            <a:effectLst/>
          </p:spPr>
          <p:txBody>
            <a:bodyPr wrap="square" lIns="45719" tIns="45719" rIns="45719" bIns="45719" numCol="1" anchor="t">
              <a:noAutofit/>
            </a:bodyPr>
            <a:lstStyle/>
            <a:p>
              <a:endParaRPr>
                <a:ea typeface="+mj-ea"/>
              </a:endParaRPr>
            </a:p>
          </p:txBody>
        </p:sp>
        <p:sp>
          <p:nvSpPr>
            <p:cNvPr id="3047" name="Shape 3047"/>
            <p:cNvSpPr/>
            <p:nvPr/>
          </p:nvSpPr>
          <p:spPr>
            <a:xfrm>
              <a:off x="6083521" y="1253149"/>
              <a:ext cx="670964" cy="500887"/>
            </a:xfrm>
            <a:custGeom>
              <a:avLst/>
              <a:gdLst/>
              <a:ahLst/>
              <a:cxnLst>
                <a:cxn ang="0">
                  <a:pos x="wd2" y="hd2"/>
                </a:cxn>
                <a:cxn ang="5400000">
                  <a:pos x="wd2" y="hd2"/>
                </a:cxn>
                <a:cxn ang="10800000">
                  <a:pos x="wd2" y="hd2"/>
                </a:cxn>
                <a:cxn ang="16200000">
                  <a:pos x="wd2" y="hd2"/>
                </a:cxn>
              </a:cxnLst>
              <a:rect l="0" t="0" r="r" b="b"/>
              <a:pathLst>
                <a:path w="21600" h="21600" extrusionOk="0">
                  <a:moveTo>
                    <a:pt x="9446" y="0"/>
                  </a:moveTo>
                  <a:lnTo>
                    <a:pt x="0" y="6528"/>
                  </a:lnTo>
                  <a:lnTo>
                    <a:pt x="12094" y="21600"/>
                  </a:lnTo>
                  <a:lnTo>
                    <a:pt x="21600" y="15072"/>
                  </a:lnTo>
                  <a:lnTo>
                    <a:pt x="9446" y="0"/>
                  </a:lnTo>
                  <a:close/>
                </a:path>
              </a:pathLst>
            </a:custGeom>
            <a:solidFill>
              <a:srgbClr val="638F8E"/>
            </a:solidFill>
            <a:ln w="12700" cap="flat">
              <a:noFill/>
              <a:miter lim="400000"/>
            </a:ln>
            <a:effectLst/>
          </p:spPr>
          <p:txBody>
            <a:bodyPr wrap="square" lIns="45719" tIns="45719" rIns="45719" bIns="45719" numCol="1" anchor="t">
              <a:noAutofit/>
            </a:bodyPr>
            <a:lstStyle/>
            <a:p>
              <a:endParaRPr>
                <a:ea typeface="+mj-ea"/>
              </a:endParaRPr>
            </a:p>
          </p:txBody>
        </p:sp>
        <p:sp>
          <p:nvSpPr>
            <p:cNvPr id="3048" name="Shape 3048"/>
            <p:cNvSpPr/>
            <p:nvPr/>
          </p:nvSpPr>
          <p:spPr>
            <a:xfrm>
              <a:off x="6677855" y="1653170"/>
              <a:ext cx="39091" cy="141353"/>
            </a:xfrm>
            <a:custGeom>
              <a:avLst/>
              <a:gdLst/>
              <a:ahLst/>
              <a:cxnLst>
                <a:cxn ang="0">
                  <a:pos x="wd2" y="hd2"/>
                </a:cxn>
                <a:cxn ang="5400000">
                  <a:pos x="wd2" y="hd2"/>
                </a:cxn>
                <a:cxn ang="10800000">
                  <a:pos x="wd2" y="hd2"/>
                </a:cxn>
                <a:cxn ang="16200000">
                  <a:pos x="wd2" y="hd2"/>
                </a:cxn>
              </a:cxnLst>
              <a:rect l="0" t="0" r="r" b="b"/>
              <a:pathLst>
                <a:path w="16732" h="19448" extrusionOk="0">
                  <a:moveTo>
                    <a:pt x="0" y="1712"/>
                  </a:moveTo>
                  <a:cubicBezTo>
                    <a:pt x="2400" y="1319"/>
                    <a:pt x="8400" y="-1037"/>
                    <a:pt x="12000" y="534"/>
                  </a:cubicBezTo>
                  <a:cubicBezTo>
                    <a:pt x="21600" y="4854"/>
                    <a:pt x="14400" y="20563"/>
                    <a:pt x="9600" y="19385"/>
                  </a:cubicBezTo>
                  <a:cubicBezTo>
                    <a:pt x="6000" y="18599"/>
                    <a:pt x="0" y="1712"/>
                    <a:pt x="0" y="1712"/>
                  </a:cubicBez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3049" name="Shape 3049"/>
            <p:cNvSpPr/>
            <p:nvPr/>
          </p:nvSpPr>
          <p:spPr>
            <a:xfrm>
              <a:off x="6447518" y="1553150"/>
              <a:ext cx="268616" cy="198216"/>
            </a:xfrm>
            <a:custGeom>
              <a:avLst/>
              <a:gdLst/>
              <a:ahLst/>
              <a:cxnLst>
                <a:cxn ang="0">
                  <a:pos x="wd2" y="hd2"/>
                </a:cxn>
                <a:cxn ang="5400000">
                  <a:pos x="wd2" y="hd2"/>
                </a:cxn>
                <a:cxn ang="10800000">
                  <a:pos x="wd2" y="hd2"/>
                </a:cxn>
                <a:cxn ang="16200000">
                  <a:pos x="wd2" y="hd2"/>
                </a:cxn>
              </a:cxnLst>
              <a:rect l="0" t="0" r="r" b="b"/>
              <a:pathLst>
                <a:path w="21118" h="20638" extrusionOk="0">
                  <a:moveTo>
                    <a:pt x="19414" y="9570"/>
                  </a:moveTo>
                  <a:cubicBezTo>
                    <a:pt x="18300" y="8091"/>
                    <a:pt x="16073" y="5724"/>
                    <a:pt x="12956" y="3948"/>
                  </a:cubicBezTo>
                  <a:cubicBezTo>
                    <a:pt x="8725" y="1581"/>
                    <a:pt x="4494" y="-490"/>
                    <a:pt x="3603" y="102"/>
                  </a:cubicBezTo>
                  <a:cubicBezTo>
                    <a:pt x="2935" y="694"/>
                    <a:pt x="2713" y="1877"/>
                    <a:pt x="3158" y="2765"/>
                  </a:cubicBezTo>
                  <a:cubicBezTo>
                    <a:pt x="3826" y="3357"/>
                    <a:pt x="9393" y="6020"/>
                    <a:pt x="9616" y="7203"/>
                  </a:cubicBezTo>
                  <a:cubicBezTo>
                    <a:pt x="9616" y="8091"/>
                    <a:pt x="2935" y="4540"/>
                    <a:pt x="2267" y="4836"/>
                  </a:cubicBezTo>
                  <a:cubicBezTo>
                    <a:pt x="1599" y="4836"/>
                    <a:pt x="1376" y="4540"/>
                    <a:pt x="931" y="5724"/>
                  </a:cubicBezTo>
                  <a:cubicBezTo>
                    <a:pt x="708" y="6907"/>
                    <a:pt x="1376" y="6907"/>
                    <a:pt x="2044" y="7795"/>
                  </a:cubicBezTo>
                  <a:cubicBezTo>
                    <a:pt x="2713" y="8387"/>
                    <a:pt x="8725" y="10162"/>
                    <a:pt x="8502" y="11642"/>
                  </a:cubicBezTo>
                  <a:cubicBezTo>
                    <a:pt x="8280" y="12825"/>
                    <a:pt x="2044" y="9570"/>
                    <a:pt x="931" y="9274"/>
                  </a:cubicBezTo>
                  <a:cubicBezTo>
                    <a:pt x="40" y="9274"/>
                    <a:pt x="-405" y="10754"/>
                    <a:pt x="486" y="11642"/>
                  </a:cubicBezTo>
                  <a:cubicBezTo>
                    <a:pt x="1376" y="12529"/>
                    <a:pt x="7389" y="14600"/>
                    <a:pt x="7166" y="15192"/>
                  </a:cubicBezTo>
                  <a:cubicBezTo>
                    <a:pt x="7166" y="15784"/>
                    <a:pt x="2267" y="14009"/>
                    <a:pt x="2044" y="15192"/>
                  </a:cubicBezTo>
                  <a:cubicBezTo>
                    <a:pt x="1376" y="17855"/>
                    <a:pt x="7389" y="18447"/>
                    <a:pt x="8280" y="18743"/>
                  </a:cubicBezTo>
                  <a:cubicBezTo>
                    <a:pt x="10284" y="19335"/>
                    <a:pt x="12065" y="21110"/>
                    <a:pt x="14515" y="20518"/>
                  </a:cubicBezTo>
                  <a:cubicBezTo>
                    <a:pt x="15851" y="20518"/>
                    <a:pt x="17187" y="19631"/>
                    <a:pt x="18300" y="18447"/>
                  </a:cubicBezTo>
                  <a:cubicBezTo>
                    <a:pt x="18300" y="18447"/>
                    <a:pt x="18300" y="18447"/>
                    <a:pt x="18300" y="18447"/>
                  </a:cubicBezTo>
                  <a:cubicBezTo>
                    <a:pt x="18746" y="18743"/>
                    <a:pt x="19414" y="19039"/>
                    <a:pt x="20082" y="19039"/>
                  </a:cubicBezTo>
                  <a:cubicBezTo>
                    <a:pt x="20304" y="19039"/>
                    <a:pt x="20750" y="19335"/>
                    <a:pt x="20972" y="19335"/>
                  </a:cubicBezTo>
                  <a:cubicBezTo>
                    <a:pt x="21195" y="16080"/>
                    <a:pt x="21195" y="12529"/>
                    <a:pt x="20750" y="10162"/>
                  </a:cubicBezTo>
                  <a:cubicBezTo>
                    <a:pt x="20082" y="9866"/>
                    <a:pt x="20082" y="9866"/>
                    <a:pt x="20082" y="9866"/>
                  </a:cubicBezTo>
                  <a:lnTo>
                    <a:pt x="19414" y="9570"/>
                  </a:ln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50" name="Shape 3050"/>
            <p:cNvSpPr/>
            <p:nvPr/>
          </p:nvSpPr>
          <p:spPr>
            <a:xfrm>
              <a:off x="5852676" y="1278183"/>
              <a:ext cx="116838" cy="135720"/>
            </a:xfrm>
            <a:custGeom>
              <a:avLst/>
              <a:gdLst/>
              <a:ahLst/>
              <a:cxnLst>
                <a:cxn ang="0">
                  <a:pos x="wd2" y="hd2"/>
                </a:cxn>
                <a:cxn ang="5400000">
                  <a:pos x="wd2" y="hd2"/>
                </a:cxn>
                <a:cxn ang="10800000">
                  <a:pos x="wd2" y="hd2"/>
                </a:cxn>
                <a:cxn ang="16200000">
                  <a:pos x="wd2" y="hd2"/>
                </a:cxn>
              </a:cxnLst>
              <a:rect l="0" t="0" r="r" b="b"/>
              <a:pathLst>
                <a:path w="21098" h="19128" extrusionOk="0">
                  <a:moveTo>
                    <a:pt x="14927" y="33"/>
                  </a:moveTo>
                  <a:cubicBezTo>
                    <a:pt x="16469" y="33"/>
                    <a:pt x="21098" y="-367"/>
                    <a:pt x="21098" y="1633"/>
                  </a:cubicBezTo>
                  <a:cubicBezTo>
                    <a:pt x="20069" y="8433"/>
                    <a:pt x="1041" y="21233"/>
                    <a:pt x="12" y="18833"/>
                  </a:cubicBezTo>
                  <a:cubicBezTo>
                    <a:pt x="-502" y="17633"/>
                    <a:pt x="14927" y="33"/>
                    <a:pt x="14927" y="33"/>
                  </a:cubicBez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3051" name="Shape 3051"/>
            <p:cNvSpPr/>
            <p:nvPr/>
          </p:nvSpPr>
          <p:spPr>
            <a:xfrm>
              <a:off x="5651787" y="1185372"/>
              <a:ext cx="308382" cy="177955"/>
            </a:xfrm>
            <a:custGeom>
              <a:avLst/>
              <a:gdLst/>
              <a:ahLst/>
              <a:cxnLst>
                <a:cxn ang="0">
                  <a:pos x="wd2" y="hd2"/>
                </a:cxn>
                <a:cxn ang="5400000">
                  <a:pos x="wd2" y="hd2"/>
                </a:cxn>
                <a:cxn ang="10800000">
                  <a:pos x="wd2" y="hd2"/>
                </a:cxn>
                <a:cxn ang="16200000">
                  <a:pos x="wd2" y="hd2"/>
                </a:cxn>
              </a:cxnLst>
              <a:rect l="0" t="0" r="r" b="b"/>
              <a:pathLst>
                <a:path w="21600" h="20566" extrusionOk="0">
                  <a:moveTo>
                    <a:pt x="21600" y="14791"/>
                  </a:moveTo>
                  <a:cubicBezTo>
                    <a:pt x="21204" y="13154"/>
                    <a:pt x="19618" y="6936"/>
                    <a:pt x="18231" y="5627"/>
                  </a:cubicBezTo>
                  <a:cubicBezTo>
                    <a:pt x="16646" y="3991"/>
                    <a:pt x="13079" y="-591"/>
                    <a:pt x="12286" y="64"/>
                  </a:cubicBezTo>
                  <a:cubicBezTo>
                    <a:pt x="11494" y="391"/>
                    <a:pt x="12286" y="2682"/>
                    <a:pt x="12484" y="3664"/>
                  </a:cubicBezTo>
                  <a:cubicBezTo>
                    <a:pt x="12881" y="4645"/>
                    <a:pt x="13872" y="6609"/>
                    <a:pt x="13872" y="6609"/>
                  </a:cubicBezTo>
                  <a:cubicBezTo>
                    <a:pt x="9116" y="3991"/>
                    <a:pt x="9116" y="3991"/>
                    <a:pt x="9116" y="3991"/>
                  </a:cubicBezTo>
                  <a:cubicBezTo>
                    <a:pt x="9116" y="3991"/>
                    <a:pt x="5152" y="2027"/>
                    <a:pt x="4360" y="1373"/>
                  </a:cubicBezTo>
                  <a:cubicBezTo>
                    <a:pt x="3567" y="718"/>
                    <a:pt x="2774" y="391"/>
                    <a:pt x="2576" y="391"/>
                  </a:cubicBezTo>
                  <a:cubicBezTo>
                    <a:pt x="2378" y="391"/>
                    <a:pt x="2180" y="391"/>
                    <a:pt x="1783" y="1700"/>
                  </a:cubicBezTo>
                  <a:cubicBezTo>
                    <a:pt x="1189" y="3009"/>
                    <a:pt x="1982" y="3336"/>
                    <a:pt x="1982" y="3336"/>
                  </a:cubicBezTo>
                  <a:cubicBezTo>
                    <a:pt x="1982" y="3336"/>
                    <a:pt x="991" y="2682"/>
                    <a:pt x="594" y="3336"/>
                  </a:cubicBezTo>
                  <a:cubicBezTo>
                    <a:pt x="198" y="3664"/>
                    <a:pt x="0" y="3991"/>
                    <a:pt x="0" y="4973"/>
                  </a:cubicBezTo>
                  <a:cubicBezTo>
                    <a:pt x="198" y="5954"/>
                    <a:pt x="1585" y="6609"/>
                    <a:pt x="1585" y="6609"/>
                  </a:cubicBezTo>
                  <a:cubicBezTo>
                    <a:pt x="1585" y="6609"/>
                    <a:pt x="594" y="5954"/>
                    <a:pt x="396" y="6609"/>
                  </a:cubicBezTo>
                  <a:cubicBezTo>
                    <a:pt x="0" y="7591"/>
                    <a:pt x="0" y="7918"/>
                    <a:pt x="396" y="8573"/>
                  </a:cubicBezTo>
                  <a:cubicBezTo>
                    <a:pt x="594" y="9227"/>
                    <a:pt x="2378" y="10536"/>
                    <a:pt x="2378" y="10536"/>
                  </a:cubicBezTo>
                  <a:cubicBezTo>
                    <a:pt x="2378" y="10536"/>
                    <a:pt x="1585" y="10209"/>
                    <a:pt x="1387" y="11191"/>
                  </a:cubicBezTo>
                  <a:cubicBezTo>
                    <a:pt x="1387" y="11845"/>
                    <a:pt x="991" y="11845"/>
                    <a:pt x="1585" y="12827"/>
                  </a:cubicBezTo>
                  <a:cubicBezTo>
                    <a:pt x="2180" y="13482"/>
                    <a:pt x="4954" y="15445"/>
                    <a:pt x="5945" y="16100"/>
                  </a:cubicBezTo>
                  <a:cubicBezTo>
                    <a:pt x="7134" y="16427"/>
                    <a:pt x="9314" y="18064"/>
                    <a:pt x="10503" y="19045"/>
                  </a:cubicBezTo>
                  <a:cubicBezTo>
                    <a:pt x="11692" y="20027"/>
                    <a:pt x="16250" y="21009"/>
                    <a:pt x="18628" y="20354"/>
                  </a:cubicBezTo>
                  <a:cubicBezTo>
                    <a:pt x="20807" y="19373"/>
                    <a:pt x="21600" y="14791"/>
                    <a:pt x="21600" y="14791"/>
                  </a:cubicBezTo>
                  <a:close/>
                </a:path>
              </a:pathLst>
            </a:custGeom>
            <a:solidFill>
              <a:srgbClr val="FBD2C0"/>
            </a:solidFill>
            <a:ln w="12700" cap="flat">
              <a:noFill/>
              <a:miter lim="400000"/>
            </a:ln>
            <a:effectLst/>
          </p:spPr>
          <p:txBody>
            <a:bodyPr wrap="square" lIns="45719" tIns="45719" rIns="45719" bIns="45719" numCol="1" anchor="t">
              <a:noAutofit/>
            </a:bodyPr>
            <a:lstStyle/>
            <a:p>
              <a:endParaRPr>
                <a:ea typeface="+mj-ea"/>
              </a:endParaRPr>
            </a:p>
          </p:txBody>
        </p:sp>
        <p:sp>
          <p:nvSpPr>
            <p:cNvPr id="3052" name="Shape 3052"/>
            <p:cNvSpPr/>
            <p:nvPr/>
          </p:nvSpPr>
          <p:spPr>
            <a:xfrm>
              <a:off x="7105851" y="1563399"/>
              <a:ext cx="1178659" cy="1242208"/>
            </a:xfrm>
            <a:custGeom>
              <a:avLst/>
              <a:gdLst/>
              <a:ahLst/>
              <a:cxnLst>
                <a:cxn ang="0">
                  <a:pos x="wd2" y="hd2"/>
                </a:cxn>
                <a:cxn ang="5400000">
                  <a:pos x="wd2" y="hd2"/>
                </a:cxn>
                <a:cxn ang="10800000">
                  <a:pos x="wd2" y="hd2"/>
                </a:cxn>
                <a:cxn ang="16200000">
                  <a:pos x="wd2" y="hd2"/>
                </a:cxn>
              </a:cxnLst>
              <a:rect l="0" t="0" r="r" b="b"/>
              <a:pathLst>
                <a:path w="21554" h="21556" extrusionOk="0">
                  <a:moveTo>
                    <a:pt x="16239" y="19923"/>
                  </a:moveTo>
                  <a:cubicBezTo>
                    <a:pt x="13845" y="18838"/>
                    <a:pt x="12127" y="18542"/>
                    <a:pt x="9056" y="18542"/>
                  </a:cubicBezTo>
                  <a:cubicBezTo>
                    <a:pt x="5933" y="18542"/>
                    <a:pt x="2707" y="19332"/>
                    <a:pt x="0" y="20762"/>
                  </a:cubicBezTo>
                  <a:cubicBezTo>
                    <a:pt x="0" y="21205"/>
                    <a:pt x="260" y="21551"/>
                    <a:pt x="573" y="21551"/>
                  </a:cubicBezTo>
                  <a:cubicBezTo>
                    <a:pt x="17332" y="21551"/>
                    <a:pt x="17332" y="21551"/>
                    <a:pt x="17332" y="21551"/>
                  </a:cubicBezTo>
                  <a:cubicBezTo>
                    <a:pt x="17800" y="21600"/>
                    <a:pt x="18217" y="21304"/>
                    <a:pt x="18269" y="20910"/>
                  </a:cubicBezTo>
                  <a:cubicBezTo>
                    <a:pt x="21548" y="888"/>
                    <a:pt x="21548" y="888"/>
                    <a:pt x="21548" y="888"/>
                  </a:cubicBezTo>
                  <a:cubicBezTo>
                    <a:pt x="21600" y="493"/>
                    <a:pt x="21288" y="0"/>
                    <a:pt x="20871" y="0"/>
                  </a:cubicBezTo>
                  <a:cubicBezTo>
                    <a:pt x="16968" y="0"/>
                    <a:pt x="15771" y="16866"/>
                    <a:pt x="16239" y="19923"/>
                  </a:cubicBezTo>
                  <a:close/>
                </a:path>
              </a:pathLst>
            </a:custGeom>
            <a:solidFill>
              <a:srgbClr val="333F50"/>
            </a:solidFill>
            <a:ln w="12700" cap="flat">
              <a:noFill/>
              <a:miter lim="400000"/>
            </a:ln>
            <a:effectLst/>
          </p:spPr>
          <p:txBody>
            <a:bodyPr wrap="square" lIns="45719" tIns="45719" rIns="45719" bIns="45719" numCol="1" anchor="t">
              <a:noAutofit/>
            </a:bodyPr>
            <a:lstStyle/>
            <a:p>
              <a:endParaRPr>
                <a:ea typeface="+mj-ea"/>
              </a:endParaRPr>
            </a:p>
          </p:txBody>
        </p:sp>
        <p:sp>
          <p:nvSpPr>
            <p:cNvPr id="3053" name="Shape 3053"/>
            <p:cNvSpPr/>
            <p:nvPr/>
          </p:nvSpPr>
          <p:spPr>
            <a:xfrm>
              <a:off x="7758124" y="2841780"/>
              <a:ext cx="128379" cy="136583"/>
            </a:xfrm>
            <a:custGeom>
              <a:avLst/>
              <a:gdLst/>
              <a:ahLst/>
              <a:cxnLst>
                <a:cxn ang="0">
                  <a:pos x="wd2" y="hd2"/>
                </a:cxn>
                <a:cxn ang="5400000">
                  <a:pos x="wd2" y="hd2"/>
                </a:cxn>
                <a:cxn ang="10800000">
                  <a:pos x="wd2" y="hd2"/>
                </a:cxn>
                <a:cxn ang="16200000">
                  <a:pos x="wd2" y="hd2"/>
                </a:cxn>
              </a:cxnLst>
              <a:rect l="0" t="0" r="r" b="b"/>
              <a:pathLst>
                <a:path w="21195" h="21046" extrusionOk="0">
                  <a:moveTo>
                    <a:pt x="6104" y="10580"/>
                  </a:moveTo>
                  <a:cubicBezTo>
                    <a:pt x="5165" y="11902"/>
                    <a:pt x="5635" y="14106"/>
                    <a:pt x="7513" y="15429"/>
                  </a:cubicBezTo>
                  <a:cubicBezTo>
                    <a:pt x="14557" y="20278"/>
                    <a:pt x="14557" y="20278"/>
                    <a:pt x="14557" y="20278"/>
                  </a:cubicBezTo>
                  <a:cubicBezTo>
                    <a:pt x="16435" y="21600"/>
                    <a:pt x="19252" y="21159"/>
                    <a:pt x="20191" y="19396"/>
                  </a:cubicBezTo>
                  <a:cubicBezTo>
                    <a:pt x="20191" y="19396"/>
                    <a:pt x="20191" y="19396"/>
                    <a:pt x="20191" y="19396"/>
                  </a:cubicBezTo>
                  <a:cubicBezTo>
                    <a:pt x="21600" y="17633"/>
                    <a:pt x="21600" y="15429"/>
                    <a:pt x="19722" y="14106"/>
                  </a:cubicBezTo>
                  <a:cubicBezTo>
                    <a:pt x="12678" y="8816"/>
                    <a:pt x="12678" y="8816"/>
                    <a:pt x="12678" y="8816"/>
                  </a:cubicBezTo>
                  <a:cubicBezTo>
                    <a:pt x="10800" y="7935"/>
                    <a:pt x="8452" y="7935"/>
                    <a:pt x="7043" y="9257"/>
                  </a:cubicBezTo>
                  <a:cubicBezTo>
                    <a:pt x="2348" y="6171"/>
                    <a:pt x="2348" y="6171"/>
                    <a:pt x="2348" y="6171"/>
                  </a:cubicBezTo>
                  <a:cubicBezTo>
                    <a:pt x="1878" y="0"/>
                    <a:pt x="1878" y="0"/>
                    <a:pt x="1878" y="0"/>
                  </a:cubicBezTo>
                  <a:cubicBezTo>
                    <a:pt x="0" y="0"/>
                    <a:pt x="0" y="0"/>
                    <a:pt x="0" y="0"/>
                  </a:cubicBezTo>
                  <a:cubicBezTo>
                    <a:pt x="939" y="6612"/>
                    <a:pt x="939" y="6612"/>
                    <a:pt x="939" y="6612"/>
                  </a:cubicBezTo>
                  <a:cubicBezTo>
                    <a:pt x="939" y="6612"/>
                    <a:pt x="939" y="6612"/>
                    <a:pt x="939" y="6612"/>
                  </a:cubicBezTo>
                  <a:cubicBezTo>
                    <a:pt x="939" y="7053"/>
                    <a:pt x="939" y="7053"/>
                    <a:pt x="939" y="7053"/>
                  </a:cubicBezTo>
                  <a:lnTo>
                    <a:pt x="6104" y="1058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54" name="Shape 3054"/>
            <p:cNvSpPr/>
            <p:nvPr/>
          </p:nvSpPr>
          <p:spPr>
            <a:xfrm>
              <a:off x="7567489" y="2823090"/>
              <a:ext cx="71022" cy="289693"/>
            </a:xfrm>
            <a:prstGeom prst="rect">
              <a:avLst/>
            </a:prstGeom>
            <a:solidFill>
              <a:srgbClr val="808184"/>
            </a:solidFill>
            <a:ln w="12700" cap="flat">
              <a:noFill/>
              <a:miter lim="400000"/>
            </a:ln>
            <a:effectLst/>
          </p:spPr>
          <p:txBody>
            <a:bodyPr wrap="square" lIns="45719" tIns="45719" rIns="45719" bIns="45719" numCol="1" anchor="t">
              <a:noAutofit/>
            </a:bodyPr>
            <a:lstStyle/>
            <a:p>
              <a:endParaRPr>
                <a:ea typeface="+mj-ea"/>
              </a:endParaRPr>
            </a:p>
          </p:txBody>
        </p:sp>
        <p:sp>
          <p:nvSpPr>
            <p:cNvPr id="3055" name="Shape 3055"/>
            <p:cNvSpPr/>
            <p:nvPr/>
          </p:nvSpPr>
          <p:spPr>
            <a:xfrm>
              <a:off x="7567489" y="2823090"/>
              <a:ext cx="37380" cy="289693"/>
            </a:xfrm>
            <a:prstGeom prst="rect">
              <a:avLst/>
            </a:prstGeom>
            <a:solidFill>
              <a:srgbClr val="8D8D8D"/>
            </a:solidFill>
            <a:ln w="12700" cap="flat">
              <a:noFill/>
              <a:miter lim="400000"/>
            </a:ln>
            <a:effectLst/>
          </p:spPr>
          <p:txBody>
            <a:bodyPr wrap="square" lIns="45719" tIns="45719" rIns="45719" bIns="45719" numCol="1" anchor="t">
              <a:noAutofit/>
            </a:bodyPr>
            <a:lstStyle/>
            <a:p>
              <a:endParaRPr>
                <a:ea typeface="+mj-ea"/>
              </a:endParaRPr>
            </a:p>
          </p:txBody>
        </p:sp>
        <p:sp>
          <p:nvSpPr>
            <p:cNvPr id="3056" name="Shape 3056"/>
            <p:cNvSpPr/>
            <p:nvPr/>
          </p:nvSpPr>
          <p:spPr>
            <a:xfrm>
              <a:off x="7126410" y="2798793"/>
              <a:ext cx="953180" cy="84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745"/>
                    <a:pt x="0" y="1490"/>
                  </a:cubicBezTo>
                  <a:cubicBezTo>
                    <a:pt x="0" y="8193"/>
                    <a:pt x="516" y="14152"/>
                    <a:pt x="1096" y="14152"/>
                  </a:cubicBezTo>
                  <a:cubicBezTo>
                    <a:pt x="5223" y="14152"/>
                    <a:pt x="5223" y="14152"/>
                    <a:pt x="5223" y="14152"/>
                  </a:cubicBezTo>
                  <a:cubicBezTo>
                    <a:pt x="5739" y="18621"/>
                    <a:pt x="8060" y="21600"/>
                    <a:pt x="10832" y="21600"/>
                  </a:cubicBezTo>
                  <a:cubicBezTo>
                    <a:pt x="13605" y="21600"/>
                    <a:pt x="15926" y="18621"/>
                    <a:pt x="16377" y="14152"/>
                  </a:cubicBezTo>
                  <a:cubicBezTo>
                    <a:pt x="20504" y="14152"/>
                    <a:pt x="20504" y="14152"/>
                    <a:pt x="20504" y="14152"/>
                  </a:cubicBezTo>
                  <a:cubicBezTo>
                    <a:pt x="21084" y="14152"/>
                    <a:pt x="21600" y="8193"/>
                    <a:pt x="21600" y="1490"/>
                  </a:cubicBezTo>
                  <a:cubicBezTo>
                    <a:pt x="21600" y="745"/>
                    <a:pt x="21600" y="0"/>
                    <a:pt x="21600" y="0"/>
                  </a:cubicBezTo>
                  <a:lnTo>
                    <a:pt x="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57" name="Shape 3057"/>
            <p:cNvSpPr/>
            <p:nvPr/>
          </p:nvSpPr>
          <p:spPr>
            <a:xfrm>
              <a:off x="7253501" y="3058581"/>
              <a:ext cx="700868" cy="363793"/>
            </a:xfrm>
            <a:custGeom>
              <a:avLst/>
              <a:gdLst/>
              <a:ahLst/>
              <a:cxnLst>
                <a:cxn ang="0">
                  <a:pos x="wd2" y="hd2"/>
                </a:cxn>
                <a:cxn ang="5400000">
                  <a:pos x="wd2" y="hd2"/>
                </a:cxn>
                <a:cxn ang="10800000">
                  <a:pos x="wd2" y="hd2"/>
                </a:cxn>
                <a:cxn ang="16200000">
                  <a:pos x="wd2" y="hd2"/>
                </a:cxn>
              </a:cxnLst>
              <a:rect l="0" t="0" r="r" b="b"/>
              <a:pathLst>
                <a:path w="21600" h="21451" extrusionOk="0">
                  <a:moveTo>
                    <a:pt x="12468" y="0"/>
                  </a:moveTo>
                  <a:cubicBezTo>
                    <a:pt x="9044" y="0"/>
                    <a:pt x="9044" y="0"/>
                    <a:pt x="9044" y="0"/>
                  </a:cubicBezTo>
                  <a:cubicBezTo>
                    <a:pt x="9044" y="15070"/>
                    <a:pt x="9044" y="15070"/>
                    <a:pt x="9044" y="15070"/>
                  </a:cubicBezTo>
                  <a:cubicBezTo>
                    <a:pt x="966" y="17581"/>
                    <a:pt x="966" y="17581"/>
                    <a:pt x="966" y="17581"/>
                  </a:cubicBezTo>
                  <a:cubicBezTo>
                    <a:pt x="439" y="17749"/>
                    <a:pt x="0" y="18586"/>
                    <a:pt x="0" y="19591"/>
                  </a:cubicBezTo>
                  <a:cubicBezTo>
                    <a:pt x="0" y="20595"/>
                    <a:pt x="439" y="21600"/>
                    <a:pt x="966" y="21433"/>
                  </a:cubicBezTo>
                  <a:cubicBezTo>
                    <a:pt x="9746" y="18586"/>
                    <a:pt x="9746" y="18586"/>
                    <a:pt x="9746" y="18586"/>
                  </a:cubicBezTo>
                  <a:cubicBezTo>
                    <a:pt x="11766" y="18586"/>
                    <a:pt x="11766" y="18586"/>
                    <a:pt x="11766" y="18586"/>
                  </a:cubicBezTo>
                  <a:cubicBezTo>
                    <a:pt x="20546" y="21433"/>
                    <a:pt x="20546" y="21433"/>
                    <a:pt x="20546" y="21433"/>
                  </a:cubicBezTo>
                  <a:cubicBezTo>
                    <a:pt x="21073" y="21600"/>
                    <a:pt x="21600" y="20595"/>
                    <a:pt x="21600" y="19591"/>
                  </a:cubicBezTo>
                  <a:cubicBezTo>
                    <a:pt x="21600" y="18586"/>
                    <a:pt x="21073" y="17749"/>
                    <a:pt x="20546" y="17581"/>
                  </a:cubicBezTo>
                  <a:cubicBezTo>
                    <a:pt x="12468" y="15070"/>
                    <a:pt x="12468" y="15070"/>
                    <a:pt x="12468" y="15070"/>
                  </a:cubicBezTo>
                  <a:lnTo>
                    <a:pt x="12468"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58" name="Shape 3058"/>
            <p:cNvSpPr/>
            <p:nvPr/>
          </p:nvSpPr>
          <p:spPr>
            <a:xfrm>
              <a:off x="7879608" y="3381914"/>
              <a:ext cx="87843" cy="85973"/>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59" name="Shape 3059"/>
            <p:cNvSpPr/>
            <p:nvPr/>
          </p:nvSpPr>
          <p:spPr>
            <a:xfrm>
              <a:off x="7242287" y="3381914"/>
              <a:ext cx="85973" cy="85973"/>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60" name="Shape 3060"/>
            <p:cNvSpPr/>
            <p:nvPr/>
          </p:nvSpPr>
          <p:spPr>
            <a:xfrm>
              <a:off x="7563751" y="3314631"/>
              <a:ext cx="80368" cy="1121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4019" y="21600"/>
                  </a:lnTo>
                  <a:lnTo>
                    <a:pt x="17079" y="21600"/>
                  </a:lnTo>
                  <a:lnTo>
                    <a:pt x="21600" y="0"/>
                  </a:lnTo>
                  <a:close/>
                </a:path>
              </a:pathLst>
            </a:custGeom>
            <a:solidFill>
              <a:srgbClr val="404041"/>
            </a:solidFill>
            <a:ln w="12700" cap="flat">
              <a:noFill/>
              <a:miter lim="400000"/>
            </a:ln>
            <a:effectLst/>
          </p:spPr>
          <p:txBody>
            <a:bodyPr wrap="square" lIns="45719" tIns="45719" rIns="45719" bIns="45719" numCol="1" anchor="t">
              <a:noAutofit/>
            </a:bodyPr>
            <a:lstStyle/>
            <a:p>
              <a:endParaRPr>
                <a:ea typeface="+mj-ea"/>
              </a:endParaRPr>
            </a:p>
          </p:txBody>
        </p:sp>
        <p:sp>
          <p:nvSpPr>
            <p:cNvPr id="3061" name="Shape 3061"/>
            <p:cNvSpPr/>
            <p:nvPr/>
          </p:nvSpPr>
          <p:spPr>
            <a:xfrm>
              <a:off x="7561881" y="3381914"/>
              <a:ext cx="84105" cy="85973"/>
            </a:xfrm>
            <a:prstGeom prst="ellipse">
              <a:avLst/>
            </a:prstGeom>
            <a:solidFill>
              <a:srgbClr val="6D6E70"/>
            </a:solidFill>
            <a:ln w="12700" cap="flat">
              <a:noFill/>
              <a:miter lim="400000"/>
            </a:ln>
            <a:effectLst/>
          </p:spPr>
          <p:txBody>
            <a:bodyPr wrap="square" lIns="45719" tIns="45719" rIns="45719" bIns="45719" numCol="1" anchor="t">
              <a:noAutofit/>
            </a:bodyPr>
            <a:lstStyle/>
            <a:p>
              <a:endParaRPr>
                <a:ea typeface="+mj-ea"/>
              </a:endParaRPr>
            </a:p>
          </p:txBody>
        </p:sp>
        <p:sp>
          <p:nvSpPr>
            <p:cNvPr id="3062" name="Shape 3062"/>
            <p:cNvSpPr/>
            <p:nvPr/>
          </p:nvSpPr>
          <p:spPr>
            <a:xfrm>
              <a:off x="6563659" y="746656"/>
              <a:ext cx="41016" cy="48594"/>
            </a:xfrm>
            <a:custGeom>
              <a:avLst/>
              <a:gdLst/>
              <a:ahLst/>
              <a:cxnLst>
                <a:cxn ang="0">
                  <a:pos x="wd2" y="hd2"/>
                </a:cxn>
                <a:cxn ang="5400000">
                  <a:pos x="wd2" y="hd2"/>
                </a:cxn>
                <a:cxn ang="10800000">
                  <a:pos x="wd2" y="hd2"/>
                </a:cxn>
                <a:cxn ang="16200000">
                  <a:pos x="wd2" y="hd2"/>
                </a:cxn>
              </a:cxnLst>
              <a:rect l="0" t="0" r="r" b="b"/>
              <a:pathLst>
                <a:path w="18960" h="21600" extrusionOk="0">
                  <a:moveTo>
                    <a:pt x="6459" y="0"/>
                  </a:moveTo>
                  <a:cubicBezTo>
                    <a:pt x="10509" y="0"/>
                    <a:pt x="15909" y="5082"/>
                    <a:pt x="18609" y="11435"/>
                  </a:cubicBezTo>
                  <a:cubicBezTo>
                    <a:pt x="19959" y="16518"/>
                    <a:pt x="17259" y="21600"/>
                    <a:pt x="13209" y="21600"/>
                  </a:cubicBezTo>
                  <a:cubicBezTo>
                    <a:pt x="7809" y="21600"/>
                    <a:pt x="2409" y="16518"/>
                    <a:pt x="1059" y="11435"/>
                  </a:cubicBezTo>
                  <a:cubicBezTo>
                    <a:pt x="-1641" y="5082"/>
                    <a:pt x="1059" y="0"/>
                    <a:pt x="6459" y="0"/>
                  </a:cubicBezTo>
                  <a:close/>
                </a:path>
              </a:pathLst>
            </a:custGeom>
            <a:solidFill>
              <a:srgbClr val="A15641"/>
            </a:solidFill>
            <a:ln w="12700" cap="flat">
              <a:noFill/>
              <a:miter lim="400000"/>
            </a:ln>
            <a:effectLst/>
          </p:spPr>
          <p:txBody>
            <a:bodyPr wrap="square" lIns="45719" tIns="45719" rIns="45719" bIns="45719" numCol="1" anchor="t">
              <a:noAutofit/>
            </a:bodyPr>
            <a:lstStyle/>
            <a:p>
              <a:endParaRPr>
                <a:ea typeface="+mj-ea"/>
              </a:endParaRPr>
            </a:p>
          </p:txBody>
        </p:sp>
        <p:sp>
          <p:nvSpPr>
            <p:cNvPr id="3063" name="Shape 3063"/>
            <p:cNvSpPr/>
            <p:nvPr/>
          </p:nvSpPr>
          <p:spPr>
            <a:xfrm>
              <a:off x="5223404" y="1320153"/>
              <a:ext cx="32550" cy="49204"/>
            </a:xfrm>
            <a:custGeom>
              <a:avLst/>
              <a:gdLst/>
              <a:ahLst/>
              <a:cxnLst>
                <a:cxn ang="0">
                  <a:pos x="wd2" y="hd2"/>
                </a:cxn>
                <a:cxn ang="5400000">
                  <a:pos x="wd2" y="hd2"/>
                </a:cxn>
                <a:cxn ang="10800000">
                  <a:pos x="wd2" y="hd2"/>
                </a:cxn>
                <a:cxn ang="16200000">
                  <a:pos x="wd2" y="hd2"/>
                </a:cxn>
              </a:cxnLst>
              <a:rect l="0" t="0" r="r" b="b"/>
              <a:pathLst>
                <a:path w="17913" h="18955" extrusionOk="0">
                  <a:moveTo>
                    <a:pt x="12042" y="828"/>
                  </a:moveTo>
                  <a:cubicBezTo>
                    <a:pt x="16670" y="2988"/>
                    <a:pt x="19756" y="8388"/>
                    <a:pt x="16670" y="13788"/>
                  </a:cubicBezTo>
                  <a:cubicBezTo>
                    <a:pt x="15127" y="18108"/>
                    <a:pt x="10499" y="20268"/>
                    <a:pt x="5870" y="18108"/>
                  </a:cubicBezTo>
                  <a:cubicBezTo>
                    <a:pt x="1242" y="17028"/>
                    <a:pt x="-1844" y="10548"/>
                    <a:pt x="1242" y="6228"/>
                  </a:cubicBezTo>
                  <a:cubicBezTo>
                    <a:pt x="2785" y="828"/>
                    <a:pt x="7413" y="-1332"/>
                    <a:pt x="12042" y="828"/>
                  </a:cubicBezTo>
                  <a:close/>
                </a:path>
              </a:pathLst>
            </a:custGeom>
            <a:solidFill>
              <a:srgbClr val="74584B"/>
            </a:solidFill>
            <a:ln w="12700" cap="flat">
              <a:noFill/>
              <a:miter lim="400000"/>
            </a:ln>
            <a:effectLst/>
          </p:spPr>
          <p:txBody>
            <a:bodyPr wrap="square" lIns="45719" tIns="45719" rIns="45719" bIns="45719" numCol="1" anchor="t">
              <a:noAutofit/>
            </a:bodyPr>
            <a:lstStyle/>
            <a:p>
              <a:endParaRPr>
                <a:ea typeface="+mj-ea"/>
              </a:endParaRPr>
            </a:p>
          </p:txBody>
        </p:sp>
        <p:sp>
          <p:nvSpPr>
            <p:cNvPr id="3064" name="Shape 3064"/>
            <p:cNvSpPr/>
            <p:nvPr/>
          </p:nvSpPr>
          <p:spPr>
            <a:xfrm>
              <a:off x="4050353" y="1309752"/>
              <a:ext cx="29644" cy="29371"/>
            </a:xfrm>
            <a:custGeom>
              <a:avLst/>
              <a:gdLst/>
              <a:ahLst/>
              <a:cxnLst>
                <a:cxn ang="0">
                  <a:pos x="wd2" y="hd2"/>
                </a:cxn>
                <a:cxn ang="5400000">
                  <a:pos x="wd2" y="hd2"/>
                </a:cxn>
                <a:cxn ang="10800000">
                  <a:pos x="wd2" y="hd2"/>
                </a:cxn>
                <a:cxn ang="16200000">
                  <a:pos x="wd2" y="hd2"/>
                </a:cxn>
              </a:cxnLst>
              <a:rect l="0" t="0" r="r" b="b"/>
              <a:pathLst>
                <a:path w="12688" h="15429" extrusionOk="0">
                  <a:moveTo>
                    <a:pt x="1480" y="15429"/>
                  </a:moveTo>
                  <a:cubicBezTo>
                    <a:pt x="-5720" y="-6171"/>
                    <a:pt x="15880" y="-3085"/>
                    <a:pt x="12280" y="12343"/>
                  </a:cubicBezTo>
                  <a:cubicBezTo>
                    <a:pt x="5080" y="12343"/>
                    <a:pt x="5080" y="15429"/>
                    <a:pt x="1480" y="15429"/>
                  </a:cubicBezTo>
                  <a:close/>
                </a:path>
              </a:pathLst>
            </a:custGeom>
            <a:solidFill>
              <a:srgbClr val="C96E6B"/>
            </a:solidFill>
            <a:ln w="12700" cap="flat">
              <a:noFill/>
              <a:miter lim="400000"/>
            </a:ln>
            <a:effectLst/>
          </p:spPr>
          <p:txBody>
            <a:bodyPr wrap="square" lIns="45719" tIns="45719" rIns="45719" bIns="45719" numCol="1" anchor="t">
              <a:noAutofit/>
            </a:bodyPr>
            <a:lstStyle/>
            <a:p>
              <a:endParaRPr>
                <a:ea typeface="+mj-ea"/>
              </a:endParaRPr>
            </a:p>
          </p:txBody>
        </p:sp>
        <p:sp>
          <p:nvSpPr>
            <p:cNvPr id="3065" name="Shape 3065"/>
            <p:cNvSpPr/>
            <p:nvPr/>
          </p:nvSpPr>
          <p:spPr>
            <a:xfrm>
              <a:off x="6531580" y="695057"/>
              <a:ext cx="123849" cy="38517"/>
            </a:xfrm>
            <a:custGeom>
              <a:avLst/>
              <a:gdLst/>
              <a:ahLst/>
              <a:cxnLst>
                <a:cxn ang="0">
                  <a:pos x="wd2" y="hd2"/>
                </a:cxn>
                <a:cxn ang="5400000">
                  <a:pos x="wd2" y="hd2"/>
                </a:cxn>
                <a:cxn ang="10800000">
                  <a:pos x="wd2" y="hd2"/>
                </a:cxn>
                <a:cxn ang="16200000">
                  <a:pos x="wd2" y="hd2"/>
                </a:cxn>
              </a:cxnLst>
              <a:rect l="0" t="0" r="r" b="b"/>
              <a:pathLst>
                <a:path w="17040" h="17805" extrusionOk="0">
                  <a:moveTo>
                    <a:pt x="938" y="17805"/>
                  </a:moveTo>
                  <a:cubicBezTo>
                    <a:pt x="-4560" y="-1095"/>
                    <a:pt x="15862" y="-3795"/>
                    <a:pt x="17040" y="4305"/>
                  </a:cubicBezTo>
                  <a:cubicBezTo>
                    <a:pt x="10756" y="5655"/>
                    <a:pt x="6436" y="7005"/>
                    <a:pt x="938" y="17805"/>
                  </a:cubicBezTo>
                  <a:close/>
                </a:path>
              </a:pathLst>
            </a:custGeom>
            <a:solidFill>
              <a:srgbClr val="A15641"/>
            </a:solidFill>
            <a:ln w="12700" cap="flat">
              <a:noFill/>
              <a:miter lim="400000"/>
            </a:ln>
            <a:effectLst/>
          </p:spPr>
          <p:txBody>
            <a:bodyPr wrap="square" lIns="45719" tIns="45719" rIns="45719" bIns="45719" numCol="1" anchor="t">
              <a:noAutofit/>
            </a:bodyPr>
            <a:lstStyle/>
            <a:p>
              <a:endParaRPr>
                <a:ea typeface="+mj-ea"/>
              </a:endParaRPr>
            </a:p>
          </p:txBody>
        </p:sp>
        <p:sp>
          <p:nvSpPr>
            <p:cNvPr id="3066" name="Shape 3066"/>
            <p:cNvSpPr/>
            <p:nvPr/>
          </p:nvSpPr>
          <p:spPr>
            <a:xfrm>
              <a:off x="5842422" y="3308237"/>
              <a:ext cx="445717" cy="151441"/>
            </a:xfrm>
            <a:custGeom>
              <a:avLst/>
              <a:gdLst/>
              <a:ahLst/>
              <a:cxnLst>
                <a:cxn ang="0">
                  <a:pos x="wd2" y="hd2"/>
                </a:cxn>
                <a:cxn ang="5400000">
                  <a:pos x="wd2" y="hd2"/>
                </a:cxn>
                <a:cxn ang="10800000">
                  <a:pos x="wd2" y="hd2"/>
                </a:cxn>
                <a:cxn ang="16200000">
                  <a:pos x="wd2" y="hd2"/>
                </a:cxn>
              </a:cxnLst>
              <a:rect l="0" t="0" r="r" b="b"/>
              <a:pathLst>
                <a:path w="21463" h="19024" extrusionOk="0">
                  <a:moveTo>
                    <a:pt x="137" y="2581"/>
                  </a:moveTo>
                  <a:cubicBezTo>
                    <a:pt x="273" y="3643"/>
                    <a:pt x="0" y="18869"/>
                    <a:pt x="0" y="18869"/>
                  </a:cubicBezTo>
                  <a:cubicBezTo>
                    <a:pt x="6015" y="18869"/>
                    <a:pt x="6015" y="18869"/>
                    <a:pt x="6015" y="18869"/>
                  </a:cubicBezTo>
                  <a:cubicBezTo>
                    <a:pt x="5878" y="16391"/>
                    <a:pt x="5878" y="16391"/>
                    <a:pt x="5878" y="16391"/>
                  </a:cubicBezTo>
                  <a:cubicBezTo>
                    <a:pt x="8339" y="20994"/>
                    <a:pt x="14628" y="18161"/>
                    <a:pt x="15448" y="18161"/>
                  </a:cubicBezTo>
                  <a:cubicBezTo>
                    <a:pt x="18592" y="17099"/>
                    <a:pt x="21463" y="14620"/>
                    <a:pt x="21463" y="14620"/>
                  </a:cubicBezTo>
                  <a:cubicBezTo>
                    <a:pt x="21327" y="12496"/>
                    <a:pt x="21327" y="12496"/>
                    <a:pt x="21327" y="12496"/>
                  </a:cubicBezTo>
                  <a:cubicBezTo>
                    <a:pt x="21327" y="12496"/>
                    <a:pt x="21600" y="10017"/>
                    <a:pt x="20643" y="10017"/>
                  </a:cubicBezTo>
                  <a:cubicBezTo>
                    <a:pt x="13261" y="8955"/>
                    <a:pt x="9843" y="5414"/>
                    <a:pt x="9433" y="102"/>
                  </a:cubicBezTo>
                  <a:cubicBezTo>
                    <a:pt x="9433" y="-606"/>
                    <a:pt x="137" y="2581"/>
                    <a:pt x="137" y="2581"/>
                  </a:cubicBezTo>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sp>
          <p:nvSpPr>
            <p:cNvPr id="3067" name="Shape 3067"/>
            <p:cNvSpPr/>
            <p:nvPr/>
          </p:nvSpPr>
          <p:spPr>
            <a:xfrm>
              <a:off x="5423771" y="3308237"/>
              <a:ext cx="442878" cy="151441"/>
            </a:xfrm>
            <a:custGeom>
              <a:avLst/>
              <a:gdLst/>
              <a:ahLst/>
              <a:cxnLst>
                <a:cxn ang="0">
                  <a:pos x="wd2" y="hd2"/>
                </a:cxn>
                <a:cxn ang="5400000">
                  <a:pos x="wd2" y="hd2"/>
                </a:cxn>
                <a:cxn ang="10800000">
                  <a:pos x="wd2" y="hd2"/>
                </a:cxn>
                <a:cxn ang="16200000">
                  <a:pos x="wd2" y="hd2"/>
                </a:cxn>
              </a:cxnLst>
              <a:rect l="0" t="0" r="r" b="b"/>
              <a:pathLst>
                <a:path w="21327" h="19024" extrusionOk="0">
                  <a:moveTo>
                    <a:pt x="137" y="2581"/>
                  </a:moveTo>
                  <a:cubicBezTo>
                    <a:pt x="137" y="3643"/>
                    <a:pt x="0" y="18869"/>
                    <a:pt x="0" y="18869"/>
                  </a:cubicBezTo>
                  <a:cubicBezTo>
                    <a:pt x="5878" y="18869"/>
                    <a:pt x="5878" y="18869"/>
                    <a:pt x="5878" y="18869"/>
                  </a:cubicBezTo>
                  <a:cubicBezTo>
                    <a:pt x="5878" y="16391"/>
                    <a:pt x="5878" y="16391"/>
                    <a:pt x="5878" y="16391"/>
                  </a:cubicBezTo>
                  <a:cubicBezTo>
                    <a:pt x="8203" y="20994"/>
                    <a:pt x="14491" y="18161"/>
                    <a:pt x="15311" y="18161"/>
                  </a:cubicBezTo>
                  <a:cubicBezTo>
                    <a:pt x="18456" y="17099"/>
                    <a:pt x="21327" y="14620"/>
                    <a:pt x="21327" y="14620"/>
                  </a:cubicBezTo>
                  <a:cubicBezTo>
                    <a:pt x="21190" y="12496"/>
                    <a:pt x="21190" y="12496"/>
                    <a:pt x="21190" y="12496"/>
                  </a:cubicBezTo>
                  <a:cubicBezTo>
                    <a:pt x="21190" y="12496"/>
                    <a:pt x="21600" y="10017"/>
                    <a:pt x="20643" y="10017"/>
                  </a:cubicBezTo>
                  <a:cubicBezTo>
                    <a:pt x="13261" y="8955"/>
                    <a:pt x="9843" y="5414"/>
                    <a:pt x="9433" y="102"/>
                  </a:cubicBezTo>
                  <a:cubicBezTo>
                    <a:pt x="9433" y="-606"/>
                    <a:pt x="137" y="2581"/>
                    <a:pt x="137" y="2581"/>
                  </a:cubicBezTo>
                </a:path>
              </a:pathLst>
            </a:custGeom>
            <a:solidFill>
              <a:srgbClr val="222A35"/>
            </a:solidFill>
            <a:ln w="12700" cap="flat">
              <a:noFill/>
              <a:miter lim="400000"/>
            </a:ln>
            <a:effectLst/>
          </p:spPr>
          <p:txBody>
            <a:bodyPr wrap="square" lIns="45719" tIns="45719" rIns="45719" bIns="45719" numCol="1" anchor="t">
              <a:noAutofit/>
            </a:bodyPr>
            <a:lstStyle/>
            <a:p>
              <a:endParaRPr>
                <a:ea typeface="+mj-ea"/>
              </a:endParaRPr>
            </a:p>
          </p:txBody>
        </p:sp>
      </p:grpSp>
      <p:sp>
        <p:nvSpPr>
          <p:cNvPr id="3088" name="Shape 3088"/>
          <p:cNvSpPr/>
          <p:nvPr/>
        </p:nvSpPr>
        <p:spPr>
          <a:xfrm>
            <a:off x="1007110" y="1866265"/>
            <a:ext cx="4806315" cy="184467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rgbClr val="44546A"/>
                </a:solidFill>
              </a:defRPr>
            </a:lvl1pPr>
          </a:lstStyle>
          <a:p>
            <a:r>
              <a:rPr lang="zh-CN" sz="3200" dirty="0">
                <a:latin typeface="微软雅黑" panose="020B0503020204020204" pitchFamily="34" charset="-122"/>
                <a:ea typeface="微软雅黑" panose="020B0503020204020204" pitchFamily="34" charset="-122"/>
              </a:rPr>
              <a:t>定期研究、讨论，利用电话会议、微信、</a:t>
            </a:r>
            <a:r>
              <a:rPr lang="en-US" altLang="zh-CN" sz="3200" dirty="0">
                <a:latin typeface="微软雅黑" panose="020B0503020204020204" pitchFamily="34" charset="-122"/>
                <a:ea typeface="微软雅黑" panose="020B0503020204020204" pitchFamily="34" charset="-122"/>
              </a:rPr>
              <a:t>QQ</a:t>
            </a:r>
            <a:r>
              <a:rPr lang="zh-CN" altLang="en-US" sz="3200" dirty="0">
                <a:latin typeface="微软雅黑" panose="020B0503020204020204" pitchFamily="34" charset="-122"/>
                <a:ea typeface="微软雅黑" panose="020B0503020204020204" pitchFamily="34" charset="-122"/>
              </a:rPr>
              <a:t>群定期沟通项目进展情况</a:t>
            </a:r>
            <a:endParaRPr lang="zh-CN" altLang="en-US" sz="3200" dirty="0">
              <a:latin typeface="微软雅黑" panose="020B0503020204020204" pitchFamily="34" charset="-122"/>
              <a:ea typeface="微软雅黑" panose="020B0503020204020204" pitchFamily="34" charset="-122"/>
            </a:endParaRPr>
          </a:p>
        </p:txBody>
      </p:sp>
      <p:sp>
        <p:nvSpPr>
          <p:cNvPr id="3091" name="Shape 3091"/>
          <p:cNvSpPr/>
          <p:nvPr/>
        </p:nvSpPr>
        <p:spPr>
          <a:xfrm>
            <a:off x="6696636" y="1718076"/>
            <a:ext cx="4582444" cy="1992630"/>
          </a:xfrm>
          <a:prstGeom prst="rect">
            <a:avLst/>
          </a:prstGeom>
          <a:ln w="12700">
            <a:miter lim="400000"/>
          </a:ln>
        </p:spPr>
        <p:txBody>
          <a:bodyPr lIns="45719" rIns="45719">
            <a:spAutoFit/>
          </a:bodyPr>
          <a:lstStyle/>
          <a:p>
            <a:pPr algn="just">
              <a:lnSpc>
                <a:spcPct val="130000"/>
              </a:lnSpc>
              <a:defRPr sz="1200" b="1">
                <a:solidFill>
                  <a:srgbClr val="44546A"/>
                </a:solidFill>
              </a:defRPr>
            </a:pPr>
            <a:r>
              <a:rPr lang="zh-CN" sz="3200" b="0" dirty="0">
                <a:latin typeface="微软雅黑" panose="020B0503020204020204" pitchFamily="34" charset="-122"/>
                <a:ea typeface="微软雅黑" panose="020B0503020204020204" pitchFamily="34" charset="-122"/>
              </a:rPr>
              <a:t>主办、承办、参加各类学术会议，邀请专家讲座、指导</a:t>
            </a:r>
            <a:endParaRPr lang="zh-CN" sz="3200" b="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2"/>
          </p:nvPr>
        </p:nvSpPr>
        <p:spPr>
          <a:xfrm>
            <a:off x="11294745" y="6381750"/>
            <a:ext cx="348615"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50600" fill="hold" grpId="0" nodeType="afterEffect">
                                  <p:stCondLst>
                                    <p:cond delay="0"/>
                                  </p:stCondLst>
                                  <p:childTnLst>
                                    <p:set>
                                      <p:cBhvr>
                                        <p:cTn id="6" dur="indefinite" fill="hold"/>
                                        <p:tgtEl>
                                          <p:spTgt spid="3068"/>
                                        </p:tgtEl>
                                        <p:attrNameLst>
                                          <p:attrName>style.visibility</p:attrName>
                                        </p:attrNameLst>
                                      </p:cBhvr>
                                      <p:to>
                                        <p:strVal val="visible"/>
                                      </p:to>
                                    </p:set>
                                    <p:anim calcmode="lin" valueType="num">
                                      <p:cBhvr>
                                        <p:cTn id="7" dur="750" fill="hold"/>
                                        <p:tgtEl>
                                          <p:spTgt spid="3068"/>
                                        </p:tgtEl>
                                        <p:attrNameLst>
                                          <p:attrName>ppt_x</p:attrName>
                                        </p:attrNameLst>
                                      </p:cBhvr>
                                      <p:tavLst>
                                        <p:tav tm="0">
                                          <p:val>
                                            <p:strVal val="#ppt_x"/>
                                          </p:val>
                                        </p:tav>
                                        <p:tav tm="100000">
                                          <p:val>
                                            <p:strVal val="#ppt_x"/>
                                          </p:val>
                                        </p:tav>
                                      </p:tavLst>
                                    </p:anim>
                                    <p:anim calcmode="lin" valueType="num">
                                      <p:cBhvr>
                                        <p:cTn id="8" dur="750" fill="hold"/>
                                        <p:tgtEl>
                                          <p:spTgt spid="306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091"/>
                                        </p:tgtEl>
                                        <p:attrNameLst>
                                          <p:attrName>style.visibility</p:attrName>
                                        </p:attrNameLst>
                                      </p:cBhvr>
                                      <p:to>
                                        <p:strVal val="visible"/>
                                      </p:to>
                                    </p:set>
                                    <p:animEffect transition="in" filter="wipe(left)">
                                      <p:cBhvr>
                                        <p:cTn id="12"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8" grpId="0" bldLvl="0" animBg="1" advAuto="0"/>
      <p:bldP spid="30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9" name="Shape 3459"/>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3600" dirty="0">
                <a:latin typeface="微软雅黑" panose="020B0503020204020204" pitchFamily="34" charset="-122"/>
                <a:ea typeface="微软雅黑" panose="020B0503020204020204" pitchFamily="34" charset="-122"/>
              </a:rPr>
              <a:t>遴选研究特色</a:t>
            </a:r>
            <a:endParaRPr lang="zh-CN" sz="3600" dirty="0">
              <a:latin typeface="微软雅黑" panose="020B0503020204020204" pitchFamily="34" charset="-122"/>
              <a:ea typeface="微软雅黑" panose="020B0503020204020204" pitchFamily="34" charset="-122"/>
            </a:endParaRPr>
          </a:p>
        </p:txBody>
      </p:sp>
      <p:grpSp>
        <p:nvGrpSpPr>
          <p:cNvPr id="3495" name="Group 3495"/>
          <p:cNvGrpSpPr/>
          <p:nvPr/>
        </p:nvGrpSpPr>
        <p:grpSpPr>
          <a:xfrm>
            <a:off x="7246339" y="2027734"/>
            <a:ext cx="3933498" cy="4015198"/>
            <a:chOff x="0" y="0"/>
            <a:chExt cx="3933496" cy="4015197"/>
          </a:xfrm>
        </p:grpSpPr>
        <p:grpSp>
          <p:nvGrpSpPr>
            <p:cNvPr id="3467" name="Group 3467"/>
            <p:cNvGrpSpPr/>
            <p:nvPr/>
          </p:nvGrpSpPr>
          <p:grpSpPr>
            <a:xfrm>
              <a:off x="1031898" y="1114103"/>
              <a:ext cx="2901599" cy="2901095"/>
              <a:chOff x="0" y="0"/>
              <a:chExt cx="2901598" cy="2901094"/>
            </a:xfrm>
          </p:grpSpPr>
          <p:sp>
            <p:nvSpPr>
              <p:cNvPr id="3460" name="Shape 3460"/>
              <p:cNvSpPr/>
              <p:nvPr/>
            </p:nvSpPr>
            <p:spPr>
              <a:xfrm>
                <a:off x="-1" y="-1"/>
                <a:ext cx="2901600" cy="2901096"/>
              </a:xfrm>
              <a:prstGeom prst="ellipse">
                <a:avLst/>
              </a:prstGeom>
              <a:solidFill>
                <a:srgbClr val="222A35"/>
              </a:solidFill>
              <a:ln w="12700" cap="flat">
                <a:noFill/>
                <a:miter lim="400000"/>
              </a:ln>
              <a:effectLst/>
            </p:spPr>
            <p:txBody>
              <a:bodyPr wrap="square" lIns="45719" tIns="45719" rIns="45719" bIns="45719" numCol="1" anchor="t">
                <a:noAutofit/>
              </a:bodyPr>
              <a:lstStyle/>
              <a:p/>
            </p:txBody>
          </p:sp>
          <p:sp>
            <p:nvSpPr>
              <p:cNvPr id="3461" name="Shape 3461"/>
              <p:cNvSpPr/>
              <p:nvPr/>
            </p:nvSpPr>
            <p:spPr>
              <a:xfrm>
                <a:off x="216424" y="216423"/>
                <a:ext cx="2469253" cy="2468752"/>
              </a:xfrm>
              <a:prstGeom prst="ellipse">
                <a:avLst/>
              </a:prstGeom>
              <a:solidFill>
                <a:srgbClr val="F2F2F2"/>
              </a:solidFill>
              <a:ln w="12700" cap="flat">
                <a:noFill/>
                <a:miter lim="400000"/>
              </a:ln>
              <a:effectLst/>
            </p:spPr>
            <p:txBody>
              <a:bodyPr wrap="square" lIns="45719" tIns="45719" rIns="45719" bIns="45719" numCol="1" anchor="t">
                <a:noAutofit/>
              </a:bodyPr>
              <a:lstStyle/>
              <a:p/>
            </p:txBody>
          </p:sp>
          <p:sp>
            <p:nvSpPr>
              <p:cNvPr id="3462" name="Shape 3462"/>
              <p:cNvSpPr/>
              <p:nvPr/>
            </p:nvSpPr>
            <p:spPr>
              <a:xfrm>
                <a:off x="478147" y="477643"/>
                <a:ext cx="1945808" cy="1945809"/>
              </a:xfrm>
              <a:prstGeom prst="ellipse">
                <a:avLst/>
              </a:prstGeom>
              <a:solidFill>
                <a:srgbClr val="222A35"/>
              </a:solidFill>
              <a:ln w="12700" cap="flat">
                <a:noFill/>
                <a:miter lim="400000"/>
              </a:ln>
              <a:effectLst/>
            </p:spPr>
            <p:txBody>
              <a:bodyPr wrap="square" lIns="45719" tIns="45719" rIns="45719" bIns="45719" numCol="1" anchor="t">
                <a:noAutofit/>
              </a:bodyPr>
              <a:lstStyle/>
              <a:p/>
            </p:txBody>
          </p:sp>
          <p:sp>
            <p:nvSpPr>
              <p:cNvPr id="3463" name="Shape 3463"/>
              <p:cNvSpPr/>
              <p:nvPr/>
            </p:nvSpPr>
            <p:spPr>
              <a:xfrm>
                <a:off x="728797" y="727789"/>
                <a:ext cx="1444509" cy="1445515"/>
              </a:xfrm>
              <a:prstGeom prst="ellipse">
                <a:avLst/>
              </a:prstGeom>
              <a:solidFill>
                <a:srgbClr val="F2F2F2"/>
              </a:solidFill>
              <a:ln w="12700" cap="flat">
                <a:noFill/>
                <a:miter lim="400000"/>
              </a:ln>
              <a:effectLst/>
            </p:spPr>
            <p:txBody>
              <a:bodyPr wrap="square" lIns="45719" tIns="45719" rIns="45719" bIns="45719" numCol="1" anchor="t">
                <a:noAutofit/>
              </a:bodyPr>
              <a:lstStyle/>
              <a:p/>
            </p:txBody>
          </p:sp>
          <p:sp>
            <p:nvSpPr>
              <p:cNvPr id="3464" name="Shape 3464"/>
              <p:cNvSpPr/>
              <p:nvPr/>
            </p:nvSpPr>
            <p:spPr>
              <a:xfrm>
                <a:off x="967367" y="966864"/>
                <a:ext cx="966866" cy="967369"/>
              </a:xfrm>
              <a:prstGeom prst="ellipse">
                <a:avLst/>
              </a:prstGeom>
              <a:solidFill>
                <a:srgbClr val="222A35"/>
              </a:solidFill>
              <a:ln w="12700" cap="flat">
                <a:noFill/>
                <a:miter lim="400000"/>
              </a:ln>
              <a:effectLst/>
            </p:spPr>
            <p:txBody>
              <a:bodyPr wrap="square" lIns="45719" tIns="45719" rIns="45719" bIns="45719" numCol="1" anchor="t">
                <a:noAutofit/>
              </a:bodyPr>
              <a:lstStyle/>
              <a:p/>
            </p:txBody>
          </p:sp>
          <p:sp>
            <p:nvSpPr>
              <p:cNvPr id="3465" name="Shape 3465"/>
              <p:cNvSpPr/>
              <p:nvPr/>
            </p:nvSpPr>
            <p:spPr>
              <a:xfrm>
                <a:off x="1171712" y="1171711"/>
                <a:ext cx="557673" cy="557671"/>
              </a:xfrm>
              <a:prstGeom prst="ellipse">
                <a:avLst/>
              </a:prstGeom>
              <a:solidFill>
                <a:srgbClr val="F2F2F2"/>
              </a:solidFill>
              <a:ln w="12700" cap="flat">
                <a:noFill/>
                <a:miter lim="400000"/>
              </a:ln>
              <a:effectLst/>
            </p:spPr>
            <p:txBody>
              <a:bodyPr wrap="square" lIns="45719" tIns="45719" rIns="45719" bIns="45719" numCol="1" anchor="t">
                <a:noAutofit/>
              </a:bodyPr>
              <a:lstStyle/>
              <a:p/>
            </p:txBody>
          </p:sp>
          <p:sp>
            <p:nvSpPr>
              <p:cNvPr id="3466" name="Shape 3466"/>
              <p:cNvSpPr/>
              <p:nvPr/>
            </p:nvSpPr>
            <p:spPr>
              <a:xfrm>
                <a:off x="1319686" y="1319685"/>
                <a:ext cx="261725" cy="261725"/>
              </a:xfrm>
              <a:prstGeom prst="ellipse">
                <a:avLst/>
              </a:prstGeom>
              <a:solidFill>
                <a:srgbClr val="222A35"/>
              </a:solidFill>
              <a:ln w="12700" cap="flat">
                <a:noFill/>
                <a:miter lim="400000"/>
              </a:ln>
              <a:effectLst/>
            </p:spPr>
            <p:txBody>
              <a:bodyPr wrap="square" lIns="45719" tIns="45719" rIns="45719" bIns="45719" numCol="1" anchor="t">
                <a:noAutofit/>
              </a:bodyPr>
              <a:lstStyle/>
              <a:p/>
            </p:txBody>
          </p:sp>
        </p:grpSp>
        <p:grpSp>
          <p:nvGrpSpPr>
            <p:cNvPr id="3476" name="Group 3476"/>
            <p:cNvGrpSpPr/>
            <p:nvPr/>
          </p:nvGrpSpPr>
          <p:grpSpPr>
            <a:xfrm>
              <a:off x="635942" y="667749"/>
              <a:ext cx="1838379" cy="1873935"/>
              <a:chOff x="0" y="0"/>
              <a:chExt cx="1838377" cy="1873934"/>
            </a:xfrm>
          </p:grpSpPr>
          <p:sp>
            <p:nvSpPr>
              <p:cNvPr id="3468" name="Shape 3468"/>
              <p:cNvSpPr/>
              <p:nvPr/>
            </p:nvSpPr>
            <p:spPr>
              <a:xfrm>
                <a:off x="1650319" y="1679194"/>
                <a:ext cx="188059" cy="194741"/>
              </a:xfrm>
              <a:custGeom>
                <a:avLst/>
                <a:gdLst/>
                <a:ahLst/>
                <a:cxnLst>
                  <a:cxn ang="0">
                    <a:pos x="wd2" y="hd2"/>
                  </a:cxn>
                  <a:cxn ang="5400000">
                    <a:pos x="wd2" y="hd2"/>
                  </a:cxn>
                  <a:cxn ang="10800000">
                    <a:pos x="wd2" y="hd2"/>
                  </a:cxn>
                  <a:cxn ang="16200000">
                    <a:pos x="wd2" y="hd2"/>
                  </a:cxn>
                </a:cxnLst>
                <a:rect l="0" t="0" r="r" b="b"/>
                <a:pathLst>
                  <a:path w="21600" h="21600" extrusionOk="0">
                    <a:moveTo>
                      <a:pt x="17696" y="17079"/>
                    </a:moveTo>
                    <a:cubicBezTo>
                      <a:pt x="15354" y="14316"/>
                      <a:pt x="11971" y="11051"/>
                      <a:pt x="8848" y="7535"/>
                    </a:cubicBezTo>
                    <a:cubicBezTo>
                      <a:pt x="7287" y="5777"/>
                      <a:pt x="5725" y="4019"/>
                      <a:pt x="4164" y="2512"/>
                    </a:cubicBezTo>
                    <a:cubicBezTo>
                      <a:pt x="3383" y="1507"/>
                      <a:pt x="2342" y="753"/>
                      <a:pt x="1561" y="0"/>
                    </a:cubicBezTo>
                    <a:cubicBezTo>
                      <a:pt x="1301" y="502"/>
                      <a:pt x="1041" y="1005"/>
                      <a:pt x="781" y="1256"/>
                    </a:cubicBezTo>
                    <a:cubicBezTo>
                      <a:pt x="520" y="1758"/>
                      <a:pt x="260" y="2260"/>
                      <a:pt x="0" y="2763"/>
                    </a:cubicBezTo>
                    <a:cubicBezTo>
                      <a:pt x="781" y="3516"/>
                      <a:pt x="1561" y="4521"/>
                      <a:pt x="2342" y="5274"/>
                    </a:cubicBezTo>
                    <a:cubicBezTo>
                      <a:pt x="3904" y="6781"/>
                      <a:pt x="5725" y="8288"/>
                      <a:pt x="7547" y="9795"/>
                    </a:cubicBezTo>
                    <a:cubicBezTo>
                      <a:pt x="10930" y="12809"/>
                      <a:pt x="14573" y="15823"/>
                      <a:pt x="17176" y="18084"/>
                    </a:cubicBezTo>
                    <a:cubicBezTo>
                      <a:pt x="19778" y="20344"/>
                      <a:pt x="21600" y="21600"/>
                      <a:pt x="21600" y="21600"/>
                    </a:cubicBezTo>
                    <a:cubicBezTo>
                      <a:pt x="21600" y="21349"/>
                      <a:pt x="21600" y="21349"/>
                      <a:pt x="21600" y="21349"/>
                    </a:cubicBezTo>
                    <a:cubicBezTo>
                      <a:pt x="21600" y="21349"/>
                      <a:pt x="20039" y="19591"/>
                      <a:pt x="17696" y="17079"/>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69" name="Shape 3469"/>
              <p:cNvSpPr/>
              <p:nvPr/>
            </p:nvSpPr>
            <p:spPr>
              <a:xfrm>
                <a:off x="1222655" y="1217164"/>
                <a:ext cx="462886" cy="543173"/>
              </a:xfrm>
              <a:custGeom>
                <a:avLst/>
                <a:gdLst/>
                <a:ahLst/>
                <a:cxnLst>
                  <a:cxn ang="0">
                    <a:pos x="wd2" y="hd2"/>
                  </a:cxn>
                  <a:cxn ang="5400000">
                    <a:pos x="wd2" y="hd2"/>
                  </a:cxn>
                  <a:cxn ang="10800000">
                    <a:pos x="wd2" y="hd2"/>
                  </a:cxn>
                  <a:cxn ang="16200000">
                    <a:pos x="wd2" y="hd2"/>
                  </a:cxn>
                </a:cxnLst>
                <a:rect l="0" t="0" r="r" b="b"/>
                <a:pathLst>
                  <a:path w="21245" h="21600" extrusionOk="0">
                    <a:moveTo>
                      <a:pt x="21185" y="14040"/>
                    </a:moveTo>
                    <a:cubicBezTo>
                      <a:pt x="4985" y="0"/>
                      <a:pt x="4985" y="0"/>
                      <a:pt x="4985" y="0"/>
                    </a:cubicBezTo>
                    <a:cubicBezTo>
                      <a:pt x="4985" y="0"/>
                      <a:pt x="4985" y="0"/>
                      <a:pt x="4985" y="0"/>
                    </a:cubicBezTo>
                    <a:cubicBezTo>
                      <a:pt x="5608" y="540"/>
                      <a:pt x="4985" y="2700"/>
                      <a:pt x="3635" y="4770"/>
                    </a:cubicBezTo>
                    <a:cubicBezTo>
                      <a:pt x="2285" y="6750"/>
                      <a:pt x="727" y="8010"/>
                      <a:pt x="0" y="7560"/>
                    </a:cubicBezTo>
                    <a:cubicBezTo>
                      <a:pt x="16200" y="21600"/>
                      <a:pt x="16200" y="21600"/>
                      <a:pt x="16200" y="21600"/>
                    </a:cubicBezTo>
                    <a:cubicBezTo>
                      <a:pt x="16200" y="21600"/>
                      <a:pt x="17965" y="21330"/>
                      <a:pt x="19627" y="19350"/>
                    </a:cubicBezTo>
                    <a:cubicBezTo>
                      <a:pt x="19731" y="19170"/>
                      <a:pt x="19835" y="18990"/>
                      <a:pt x="19938" y="18810"/>
                    </a:cubicBezTo>
                    <a:cubicBezTo>
                      <a:pt x="20042" y="18720"/>
                      <a:pt x="20146" y="18540"/>
                      <a:pt x="20250" y="18360"/>
                    </a:cubicBezTo>
                    <a:cubicBezTo>
                      <a:pt x="21600" y="16110"/>
                      <a:pt x="21185" y="14040"/>
                      <a:pt x="21185" y="14040"/>
                    </a:cubicBezTo>
                    <a:close/>
                  </a:path>
                </a:pathLst>
              </a:custGeom>
              <a:solidFill>
                <a:srgbClr val="C5C5C5"/>
              </a:solidFill>
              <a:ln w="12700" cap="flat">
                <a:noFill/>
                <a:miter lim="400000"/>
              </a:ln>
              <a:effectLst/>
            </p:spPr>
            <p:txBody>
              <a:bodyPr wrap="square" lIns="45719" tIns="45719" rIns="45719" bIns="45719" numCol="1" anchor="t">
                <a:noAutofit/>
              </a:bodyPr>
              <a:lstStyle/>
              <a:p/>
            </p:txBody>
          </p:sp>
          <p:sp>
            <p:nvSpPr>
              <p:cNvPr id="3470" name="Shape 3470"/>
              <p:cNvSpPr/>
              <p:nvPr/>
            </p:nvSpPr>
            <p:spPr>
              <a:xfrm>
                <a:off x="1216411" y="1214104"/>
                <a:ext cx="120111" cy="195481"/>
              </a:xfrm>
              <a:custGeom>
                <a:avLst/>
                <a:gdLst/>
                <a:ahLst/>
                <a:cxnLst>
                  <a:cxn ang="0">
                    <a:pos x="wd2" y="hd2"/>
                  </a:cxn>
                  <a:cxn ang="5400000">
                    <a:pos x="wd2" y="hd2"/>
                  </a:cxn>
                  <a:cxn ang="10800000">
                    <a:pos x="wd2" y="hd2"/>
                  </a:cxn>
                  <a:cxn ang="16200000">
                    <a:pos x="wd2" y="hd2"/>
                  </a:cxn>
                </a:cxnLst>
                <a:rect l="0" t="0" r="r" b="b"/>
                <a:pathLst>
                  <a:path w="19694" h="20105" extrusionOk="0">
                    <a:moveTo>
                      <a:pt x="18825" y="360"/>
                    </a:moveTo>
                    <a:cubicBezTo>
                      <a:pt x="17335" y="-569"/>
                      <a:pt x="14356" y="360"/>
                      <a:pt x="11376" y="2450"/>
                    </a:cubicBezTo>
                    <a:cubicBezTo>
                      <a:pt x="13238" y="3612"/>
                      <a:pt x="13983" y="4308"/>
                      <a:pt x="13983" y="4308"/>
                    </a:cubicBezTo>
                    <a:cubicBezTo>
                      <a:pt x="13983" y="4308"/>
                      <a:pt x="14356" y="4773"/>
                      <a:pt x="13983" y="5470"/>
                    </a:cubicBezTo>
                    <a:cubicBezTo>
                      <a:pt x="13983" y="6631"/>
                      <a:pt x="13611" y="8721"/>
                      <a:pt x="11376" y="11276"/>
                    </a:cubicBezTo>
                    <a:cubicBezTo>
                      <a:pt x="8769" y="13599"/>
                      <a:pt x="6907" y="14528"/>
                      <a:pt x="5418" y="14760"/>
                    </a:cubicBezTo>
                    <a:cubicBezTo>
                      <a:pt x="4673" y="14992"/>
                      <a:pt x="4300" y="14992"/>
                      <a:pt x="4300" y="14992"/>
                    </a:cubicBezTo>
                    <a:cubicBezTo>
                      <a:pt x="4300" y="14992"/>
                      <a:pt x="3183" y="14296"/>
                      <a:pt x="1321" y="13134"/>
                    </a:cubicBezTo>
                    <a:cubicBezTo>
                      <a:pt x="-169" y="16154"/>
                      <a:pt x="-541" y="18708"/>
                      <a:pt x="949" y="19637"/>
                    </a:cubicBezTo>
                    <a:cubicBezTo>
                      <a:pt x="949" y="19870"/>
                      <a:pt x="949" y="19870"/>
                      <a:pt x="949" y="19870"/>
                    </a:cubicBezTo>
                    <a:cubicBezTo>
                      <a:pt x="3556" y="21031"/>
                      <a:pt x="9142" y="17779"/>
                      <a:pt x="13983" y="12670"/>
                    </a:cubicBezTo>
                    <a:cubicBezTo>
                      <a:pt x="18825" y="7328"/>
                      <a:pt x="21059" y="1754"/>
                      <a:pt x="18825" y="360"/>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71" name="Shape 3471"/>
              <p:cNvSpPr/>
              <p:nvPr/>
            </p:nvSpPr>
            <p:spPr>
              <a:xfrm>
                <a:off x="0" y="410032"/>
                <a:ext cx="441787" cy="370878"/>
              </a:xfrm>
              <a:custGeom>
                <a:avLst/>
                <a:gdLst/>
                <a:ahLst/>
                <a:cxnLst>
                  <a:cxn ang="0">
                    <a:pos x="wd2" y="hd2"/>
                  </a:cxn>
                  <a:cxn ang="5400000">
                    <a:pos x="wd2" y="hd2"/>
                  </a:cxn>
                  <a:cxn ang="10800000">
                    <a:pos x="wd2" y="hd2"/>
                  </a:cxn>
                  <a:cxn ang="16200000">
                    <a:pos x="wd2" y="hd2"/>
                  </a:cxn>
                </a:cxnLst>
                <a:rect l="0" t="0" r="r" b="b"/>
                <a:pathLst>
                  <a:path w="21045" h="20568" extrusionOk="0">
                    <a:moveTo>
                      <a:pt x="8301" y="7005"/>
                    </a:moveTo>
                    <a:cubicBezTo>
                      <a:pt x="10785" y="2108"/>
                      <a:pt x="16293" y="1731"/>
                      <a:pt x="21045" y="3740"/>
                    </a:cubicBezTo>
                    <a:cubicBezTo>
                      <a:pt x="21045" y="3615"/>
                      <a:pt x="20937" y="3489"/>
                      <a:pt x="21045" y="3489"/>
                    </a:cubicBezTo>
                    <a:cubicBezTo>
                      <a:pt x="16617" y="601"/>
                      <a:pt x="11109" y="-1032"/>
                      <a:pt x="7329" y="726"/>
                    </a:cubicBezTo>
                    <a:cubicBezTo>
                      <a:pt x="-15" y="4117"/>
                      <a:pt x="-555" y="9015"/>
                      <a:pt x="309" y="14791"/>
                    </a:cubicBezTo>
                    <a:cubicBezTo>
                      <a:pt x="849" y="17931"/>
                      <a:pt x="3117" y="19940"/>
                      <a:pt x="6249" y="20568"/>
                    </a:cubicBezTo>
                    <a:cubicBezTo>
                      <a:pt x="5601" y="16047"/>
                      <a:pt x="6249" y="11024"/>
                      <a:pt x="8301" y="7005"/>
                    </a:cubicBezTo>
                    <a:close/>
                  </a:path>
                </a:pathLst>
              </a:custGeom>
              <a:solidFill>
                <a:schemeClr val="accent2"/>
              </a:solidFill>
              <a:ln w="12700" cap="flat">
                <a:noFill/>
                <a:miter lim="400000"/>
              </a:ln>
              <a:effectLst/>
            </p:spPr>
            <p:txBody>
              <a:bodyPr wrap="square" lIns="45719" tIns="45719" rIns="45719" bIns="45719" numCol="1" anchor="t">
                <a:noAutofit/>
              </a:bodyPr>
              <a:lstStyle/>
              <a:p/>
            </p:txBody>
          </p:sp>
          <p:sp>
            <p:nvSpPr>
              <p:cNvPr id="3472" name="Shape 3472"/>
              <p:cNvSpPr/>
              <p:nvPr/>
            </p:nvSpPr>
            <p:spPr>
              <a:xfrm>
                <a:off x="325634" y="33450"/>
                <a:ext cx="165793" cy="439121"/>
              </a:xfrm>
              <a:custGeom>
                <a:avLst/>
                <a:gdLst/>
                <a:ahLst/>
                <a:cxnLst>
                  <a:cxn ang="0">
                    <a:pos x="wd2" y="hd2"/>
                  </a:cxn>
                  <a:cxn ang="5400000">
                    <a:pos x="wd2" y="hd2"/>
                  </a:cxn>
                  <a:cxn ang="10800000">
                    <a:pos x="wd2" y="hd2"/>
                  </a:cxn>
                  <a:cxn ang="16200000">
                    <a:pos x="wd2" y="hd2"/>
                  </a:cxn>
                </a:cxnLst>
                <a:rect l="0" t="0" r="r" b="b"/>
                <a:pathLst>
                  <a:path w="21315" h="21600" extrusionOk="0">
                    <a:moveTo>
                      <a:pt x="11391" y="4231"/>
                    </a:moveTo>
                    <a:cubicBezTo>
                      <a:pt x="14310" y="2338"/>
                      <a:pt x="17812" y="1002"/>
                      <a:pt x="21315" y="0"/>
                    </a:cubicBezTo>
                    <a:cubicBezTo>
                      <a:pt x="9056" y="1113"/>
                      <a:pt x="-285" y="3452"/>
                      <a:pt x="7" y="11134"/>
                    </a:cubicBezTo>
                    <a:cubicBezTo>
                      <a:pt x="7" y="14697"/>
                      <a:pt x="6429" y="18482"/>
                      <a:pt x="14893" y="21600"/>
                    </a:cubicBezTo>
                    <a:cubicBezTo>
                      <a:pt x="14893" y="21600"/>
                      <a:pt x="14893" y="21600"/>
                      <a:pt x="14893" y="21600"/>
                    </a:cubicBezTo>
                    <a:cubicBezTo>
                      <a:pt x="8180" y="15922"/>
                      <a:pt x="4969" y="8573"/>
                      <a:pt x="11391" y="4231"/>
                    </a:cubicBezTo>
                    <a:close/>
                  </a:path>
                </a:pathLst>
              </a:custGeom>
              <a:solidFill>
                <a:schemeClr val="accent2"/>
              </a:solidFill>
              <a:ln w="12700" cap="flat">
                <a:noFill/>
                <a:miter lim="400000"/>
              </a:ln>
              <a:effectLst/>
            </p:spPr>
            <p:txBody>
              <a:bodyPr wrap="square" lIns="45719" tIns="45719" rIns="45719" bIns="45719" numCol="1" anchor="t">
                <a:noAutofit/>
              </a:bodyPr>
              <a:lstStyle/>
              <a:p/>
            </p:txBody>
          </p:sp>
          <p:sp>
            <p:nvSpPr>
              <p:cNvPr id="3473" name="Shape 3473"/>
              <p:cNvSpPr/>
              <p:nvPr/>
            </p:nvSpPr>
            <p:spPr>
              <a:xfrm>
                <a:off x="125759" y="456683"/>
                <a:ext cx="474493" cy="532014"/>
              </a:xfrm>
              <a:custGeom>
                <a:avLst/>
                <a:gdLst/>
                <a:ahLst/>
                <a:cxnLst>
                  <a:cxn ang="0">
                    <a:pos x="wd2" y="hd2"/>
                  </a:cxn>
                  <a:cxn ang="5400000">
                    <a:pos x="wd2" y="hd2"/>
                  </a:cxn>
                  <a:cxn ang="10800000">
                    <a:pos x="wd2" y="hd2"/>
                  </a:cxn>
                  <a:cxn ang="16200000">
                    <a:pos x="wd2" y="hd2"/>
                  </a:cxn>
                </a:cxnLst>
                <a:rect l="0" t="0" r="r" b="b"/>
                <a:pathLst>
                  <a:path w="21218" h="19606" extrusionOk="0">
                    <a:moveTo>
                      <a:pt x="19798" y="6347"/>
                    </a:moveTo>
                    <a:cubicBezTo>
                      <a:pt x="17162" y="3928"/>
                      <a:pt x="14322" y="1343"/>
                      <a:pt x="14119" y="759"/>
                    </a:cubicBezTo>
                    <a:cubicBezTo>
                      <a:pt x="9657" y="-575"/>
                      <a:pt x="4486" y="-325"/>
                      <a:pt x="2153" y="2928"/>
                    </a:cubicBezTo>
                    <a:cubicBezTo>
                      <a:pt x="226" y="5596"/>
                      <a:pt x="-382" y="8932"/>
                      <a:pt x="226" y="11935"/>
                    </a:cubicBezTo>
                    <a:cubicBezTo>
                      <a:pt x="733" y="14103"/>
                      <a:pt x="1849" y="16188"/>
                      <a:pt x="3573" y="17606"/>
                    </a:cubicBezTo>
                    <a:cubicBezTo>
                      <a:pt x="7731" y="21025"/>
                      <a:pt x="13815" y="19941"/>
                      <a:pt x="17060" y="15271"/>
                    </a:cubicBezTo>
                    <a:cubicBezTo>
                      <a:pt x="18987" y="12602"/>
                      <a:pt x="20610" y="10267"/>
                      <a:pt x="21015" y="8098"/>
                    </a:cubicBezTo>
                    <a:cubicBezTo>
                      <a:pt x="21117" y="7932"/>
                      <a:pt x="21218" y="7848"/>
                      <a:pt x="21218" y="7681"/>
                    </a:cubicBezTo>
                    <a:cubicBezTo>
                      <a:pt x="21218" y="7681"/>
                      <a:pt x="21218" y="7598"/>
                      <a:pt x="21117" y="7598"/>
                    </a:cubicBezTo>
                    <a:cubicBezTo>
                      <a:pt x="20610" y="7098"/>
                      <a:pt x="20204" y="6681"/>
                      <a:pt x="19798" y="6347"/>
                    </a:cubicBezTo>
                    <a:close/>
                  </a:path>
                </a:pathLst>
              </a:custGeom>
              <a:solidFill>
                <a:srgbClr val="FFD966"/>
              </a:solidFill>
              <a:ln w="12700" cap="flat">
                <a:noFill/>
                <a:miter lim="400000"/>
              </a:ln>
              <a:effectLst/>
            </p:spPr>
            <p:txBody>
              <a:bodyPr wrap="square" lIns="45719" tIns="45719" rIns="45719" bIns="45719" numCol="1" anchor="t">
                <a:noAutofit/>
              </a:bodyPr>
              <a:lstStyle/>
              <a:p/>
            </p:txBody>
          </p:sp>
          <p:sp>
            <p:nvSpPr>
              <p:cNvPr id="3474" name="Shape 3474"/>
              <p:cNvSpPr/>
              <p:nvPr/>
            </p:nvSpPr>
            <p:spPr>
              <a:xfrm>
                <a:off x="387225" y="0"/>
                <a:ext cx="408947" cy="624354"/>
              </a:xfrm>
              <a:custGeom>
                <a:avLst/>
                <a:gdLst/>
                <a:ahLst/>
                <a:cxnLst>
                  <a:cxn ang="0">
                    <a:pos x="wd2" y="hd2"/>
                  </a:cxn>
                  <a:cxn ang="5400000">
                    <a:pos x="wd2" y="hd2"/>
                  </a:cxn>
                  <a:cxn ang="10800000">
                    <a:pos x="wd2" y="hd2"/>
                  </a:cxn>
                  <a:cxn ang="16200000">
                    <a:pos x="wd2" y="hd2"/>
                  </a:cxn>
                </a:cxnLst>
                <a:rect l="0" t="0" r="r" b="b"/>
                <a:pathLst>
                  <a:path w="19238" h="21054" extrusionOk="0">
                    <a:moveTo>
                      <a:pt x="1270" y="4034"/>
                    </a:moveTo>
                    <a:cubicBezTo>
                      <a:pt x="-1071" y="7010"/>
                      <a:pt x="99" y="12048"/>
                      <a:pt x="2547" y="15940"/>
                    </a:cubicBezTo>
                    <a:cubicBezTo>
                      <a:pt x="2866" y="15940"/>
                      <a:pt x="4781" y="17085"/>
                      <a:pt x="6590" y="18230"/>
                    </a:cubicBezTo>
                    <a:cubicBezTo>
                      <a:pt x="7335" y="18688"/>
                      <a:pt x="8186" y="19222"/>
                      <a:pt x="9037" y="19833"/>
                    </a:cubicBezTo>
                    <a:cubicBezTo>
                      <a:pt x="9250" y="19909"/>
                      <a:pt x="9357" y="19985"/>
                      <a:pt x="9463" y="20062"/>
                    </a:cubicBezTo>
                    <a:cubicBezTo>
                      <a:pt x="9889" y="20367"/>
                      <a:pt x="10421" y="20672"/>
                      <a:pt x="10953" y="21054"/>
                    </a:cubicBezTo>
                    <a:cubicBezTo>
                      <a:pt x="13081" y="20214"/>
                      <a:pt x="14890" y="17848"/>
                      <a:pt x="17018" y="15253"/>
                    </a:cubicBezTo>
                    <a:cubicBezTo>
                      <a:pt x="20529" y="10979"/>
                      <a:pt x="19784" y="4949"/>
                      <a:pt x="15422" y="1820"/>
                    </a:cubicBezTo>
                    <a:cubicBezTo>
                      <a:pt x="12336" y="-393"/>
                      <a:pt x="8293" y="-546"/>
                      <a:pt x="4888" y="1133"/>
                    </a:cubicBezTo>
                    <a:cubicBezTo>
                      <a:pt x="3611" y="1820"/>
                      <a:pt x="2334" y="2736"/>
                      <a:pt x="1270" y="4034"/>
                    </a:cubicBezTo>
                    <a:close/>
                  </a:path>
                </a:pathLst>
              </a:custGeom>
              <a:solidFill>
                <a:srgbClr val="FFD966"/>
              </a:solidFill>
              <a:ln w="12700" cap="flat">
                <a:noFill/>
                <a:miter lim="400000"/>
              </a:ln>
              <a:effectLst/>
            </p:spPr>
            <p:txBody>
              <a:bodyPr wrap="square" lIns="45719" tIns="45719" rIns="45719" bIns="45719" numCol="1" anchor="t">
                <a:noAutofit/>
              </a:bodyPr>
              <a:lstStyle/>
              <a:p/>
            </p:txBody>
          </p:sp>
          <p:sp>
            <p:nvSpPr>
              <p:cNvPr id="3475" name="Shape 3475"/>
              <p:cNvSpPr/>
              <p:nvPr/>
            </p:nvSpPr>
            <p:spPr>
              <a:xfrm>
                <a:off x="440180" y="472570"/>
                <a:ext cx="862360" cy="887786"/>
              </a:xfrm>
              <a:custGeom>
                <a:avLst/>
                <a:gdLst/>
                <a:ahLst/>
                <a:cxnLst>
                  <a:cxn ang="0">
                    <a:pos x="wd2" y="hd2"/>
                  </a:cxn>
                  <a:cxn ang="5400000">
                    <a:pos x="wd2" y="hd2"/>
                  </a:cxn>
                  <a:cxn ang="10800000">
                    <a:pos x="wd2" y="hd2"/>
                  </a:cxn>
                  <a:cxn ang="16200000">
                    <a:pos x="wd2" y="hd2"/>
                  </a:cxn>
                </a:cxnLst>
                <a:rect l="0" t="0" r="r" b="b"/>
                <a:pathLst>
                  <a:path w="21537" h="21600" extrusionOk="0">
                    <a:moveTo>
                      <a:pt x="21512" y="19065"/>
                    </a:moveTo>
                    <a:cubicBezTo>
                      <a:pt x="21512" y="19065"/>
                      <a:pt x="21399" y="18900"/>
                      <a:pt x="21117" y="18624"/>
                    </a:cubicBezTo>
                    <a:cubicBezTo>
                      <a:pt x="19024" y="16751"/>
                      <a:pt x="9977" y="8486"/>
                      <a:pt x="4493" y="3692"/>
                    </a:cubicBezTo>
                    <a:cubicBezTo>
                      <a:pt x="4210" y="3416"/>
                      <a:pt x="3927" y="3196"/>
                      <a:pt x="3701" y="2976"/>
                    </a:cubicBezTo>
                    <a:cubicBezTo>
                      <a:pt x="3644" y="2920"/>
                      <a:pt x="3588" y="2865"/>
                      <a:pt x="3475" y="2810"/>
                    </a:cubicBezTo>
                    <a:cubicBezTo>
                      <a:pt x="3022" y="2369"/>
                      <a:pt x="2570" y="1984"/>
                      <a:pt x="2174" y="1653"/>
                    </a:cubicBezTo>
                    <a:cubicBezTo>
                      <a:pt x="1213" y="827"/>
                      <a:pt x="195" y="0"/>
                      <a:pt x="26" y="0"/>
                    </a:cubicBezTo>
                    <a:cubicBezTo>
                      <a:pt x="26" y="0"/>
                      <a:pt x="26" y="0"/>
                      <a:pt x="26" y="0"/>
                    </a:cubicBezTo>
                    <a:cubicBezTo>
                      <a:pt x="26" y="0"/>
                      <a:pt x="26" y="0"/>
                      <a:pt x="26" y="0"/>
                    </a:cubicBezTo>
                    <a:cubicBezTo>
                      <a:pt x="26" y="0"/>
                      <a:pt x="26" y="0"/>
                      <a:pt x="26" y="0"/>
                    </a:cubicBezTo>
                    <a:cubicBezTo>
                      <a:pt x="-31" y="0"/>
                      <a:pt x="26" y="55"/>
                      <a:pt x="26" y="110"/>
                    </a:cubicBezTo>
                    <a:cubicBezTo>
                      <a:pt x="139" y="496"/>
                      <a:pt x="1722" y="2204"/>
                      <a:pt x="3192" y="3802"/>
                    </a:cubicBezTo>
                    <a:cubicBezTo>
                      <a:pt x="3418" y="4022"/>
                      <a:pt x="3644" y="4298"/>
                      <a:pt x="3927" y="4629"/>
                    </a:cubicBezTo>
                    <a:cubicBezTo>
                      <a:pt x="3984" y="4629"/>
                      <a:pt x="3984" y="4684"/>
                      <a:pt x="3984" y="4684"/>
                    </a:cubicBezTo>
                    <a:cubicBezTo>
                      <a:pt x="9129" y="10249"/>
                      <a:pt x="17611" y="19120"/>
                      <a:pt x="19590" y="21159"/>
                    </a:cubicBezTo>
                    <a:cubicBezTo>
                      <a:pt x="19873" y="21435"/>
                      <a:pt x="20042" y="21600"/>
                      <a:pt x="20042" y="21600"/>
                    </a:cubicBezTo>
                    <a:cubicBezTo>
                      <a:pt x="20042" y="21600"/>
                      <a:pt x="20099" y="21600"/>
                      <a:pt x="20212" y="21545"/>
                    </a:cubicBezTo>
                    <a:cubicBezTo>
                      <a:pt x="20438" y="21490"/>
                      <a:pt x="20721" y="21269"/>
                      <a:pt x="21117" y="20718"/>
                    </a:cubicBezTo>
                    <a:cubicBezTo>
                      <a:pt x="21456" y="20112"/>
                      <a:pt x="21512" y="19616"/>
                      <a:pt x="21512" y="19341"/>
                    </a:cubicBezTo>
                    <a:cubicBezTo>
                      <a:pt x="21569" y="19176"/>
                      <a:pt x="21512" y="19065"/>
                      <a:pt x="21512" y="19065"/>
                    </a:cubicBezTo>
                    <a:close/>
                  </a:path>
                </a:pathLst>
              </a:custGeom>
              <a:solidFill>
                <a:schemeClr val="accent2"/>
              </a:solidFill>
              <a:ln w="12700" cap="flat">
                <a:noFill/>
                <a:miter lim="400000"/>
              </a:ln>
              <a:effectLst/>
            </p:spPr>
            <p:txBody>
              <a:bodyPr wrap="square" lIns="45719" tIns="45719" rIns="45719" bIns="45719" numCol="1" anchor="t">
                <a:noAutofit/>
              </a:bodyPr>
              <a:lstStyle/>
              <a:p/>
            </p:txBody>
          </p:sp>
        </p:grpSp>
        <p:grpSp>
          <p:nvGrpSpPr>
            <p:cNvPr id="3485" name="Group 3485"/>
            <p:cNvGrpSpPr/>
            <p:nvPr/>
          </p:nvGrpSpPr>
          <p:grpSpPr>
            <a:xfrm>
              <a:off x="-1" y="1389885"/>
              <a:ext cx="2177082" cy="2219189"/>
              <a:chOff x="0" y="0"/>
              <a:chExt cx="2177080" cy="2219187"/>
            </a:xfrm>
          </p:grpSpPr>
          <p:sp>
            <p:nvSpPr>
              <p:cNvPr id="3477" name="Shape 3477"/>
              <p:cNvSpPr/>
              <p:nvPr/>
            </p:nvSpPr>
            <p:spPr>
              <a:xfrm>
                <a:off x="1954374" y="1988569"/>
                <a:ext cx="222707" cy="230619"/>
              </a:xfrm>
              <a:custGeom>
                <a:avLst/>
                <a:gdLst/>
                <a:ahLst/>
                <a:cxnLst>
                  <a:cxn ang="0">
                    <a:pos x="wd2" y="hd2"/>
                  </a:cxn>
                  <a:cxn ang="5400000">
                    <a:pos x="wd2" y="hd2"/>
                  </a:cxn>
                  <a:cxn ang="10800000">
                    <a:pos x="wd2" y="hd2"/>
                  </a:cxn>
                  <a:cxn ang="16200000">
                    <a:pos x="wd2" y="hd2"/>
                  </a:cxn>
                </a:cxnLst>
                <a:rect l="0" t="0" r="r" b="b"/>
                <a:pathLst>
                  <a:path w="21600" h="21600" extrusionOk="0">
                    <a:moveTo>
                      <a:pt x="17696" y="17079"/>
                    </a:moveTo>
                    <a:cubicBezTo>
                      <a:pt x="15354" y="14316"/>
                      <a:pt x="11971" y="11051"/>
                      <a:pt x="8848" y="7535"/>
                    </a:cubicBezTo>
                    <a:cubicBezTo>
                      <a:pt x="7287" y="5777"/>
                      <a:pt x="5725" y="4019"/>
                      <a:pt x="4164" y="2512"/>
                    </a:cubicBezTo>
                    <a:cubicBezTo>
                      <a:pt x="3383" y="1507"/>
                      <a:pt x="2342" y="753"/>
                      <a:pt x="1561" y="0"/>
                    </a:cubicBezTo>
                    <a:cubicBezTo>
                      <a:pt x="1301" y="502"/>
                      <a:pt x="1041" y="1005"/>
                      <a:pt x="781" y="1256"/>
                    </a:cubicBezTo>
                    <a:cubicBezTo>
                      <a:pt x="520" y="1758"/>
                      <a:pt x="260" y="2260"/>
                      <a:pt x="0" y="2763"/>
                    </a:cubicBezTo>
                    <a:cubicBezTo>
                      <a:pt x="781" y="3516"/>
                      <a:pt x="1561" y="4521"/>
                      <a:pt x="2342" y="5274"/>
                    </a:cubicBezTo>
                    <a:cubicBezTo>
                      <a:pt x="3904" y="6781"/>
                      <a:pt x="5725" y="8288"/>
                      <a:pt x="7547" y="9795"/>
                    </a:cubicBezTo>
                    <a:cubicBezTo>
                      <a:pt x="10930" y="12809"/>
                      <a:pt x="14573" y="15823"/>
                      <a:pt x="17176" y="18084"/>
                    </a:cubicBezTo>
                    <a:cubicBezTo>
                      <a:pt x="19778" y="20344"/>
                      <a:pt x="21600" y="21600"/>
                      <a:pt x="21600" y="21600"/>
                    </a:cubicBezTo>
                    <a:cubicBezTo>
                      <a:pt x="21600" y="21349"/>
                      <a:pt x="21600" y="21349"/>
                      <a:pt x="21600" y="21349"/>
                    </a:cubicBezTo>
                    <a:cubicBezTo>
                      <a:pt x="21600" y="21349"/>
                      <a:pt x="20039" y="19591"/>
                      <a:pt x="17696" y="17079"/>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78" name="Shape 3478"/>
              <p:cNvSpPr/>
              <p:nvPr/>
            </p:nvSpPr>
            <p:spPr>
              <a:xfrm>
                <a:off x="1447917" y="1441414"/>
                <a:ext cx="548168" cy="643247"/>
              </a:xfrm>
              <a:custGeom>
                <a:avLst/>
                <a:gdLst/>
                <a:ahLst/>
                <a:cxnLst>
                  <a:cxn ang="0">
                    <a:pos x="wd2" y="hd2"/>
                  </a:cxn>
                  <a:cxn ang="5400000">
                    <a:pos x="wd2" y="hd2"/>
                  </a:cxn>
                  <a:cxn ang="10800000">
                    <a:pos x="wd2" y="hd2"/>
                  </a:cxn>
                  <a:cxn ang="16200000">
                    <a:pos x="wd2" y="hd2"/>
                  </a:cxn>
                </a:cxnLst>
                <a:rect l="0" t="0" r="r" b="b"/>
                <a:pathLst>
                  <a:path w="21245" h="21600" extrusionOk="0">
                    <a:moveTo>
                      <a:pt x="21185" y="14040"/>
                    </a:moveTo>
                    <a:cubicBezTo>
                      <a:pt x="4985" y="0"/>
                      <a:pt x="4985" y="0"/>
                      <a:pt x="4985" y="0"/>
                    </a:cubicBezTo>
                    <a:cubicBezTo>
                      <a:pt x="4985" y="0"/>
                      <a:pt x="4985" y="0"/>
                      <a:pt x="4985" y="0"/>
                    </a:cubicBezTo>
                    <a:cubicBezTo>
                      <a:pt x="5608" y="540"/>
                      <a:pt x="4985" y="2700"/>
                      <a:pt x="3635" y="4770"/>
                    </a:cubicBezTo>
                    <a:cubicBezTo>
                      <a:pt x="2285" y="6750"/>
                      <a:pt x="727" y="8010"/>
                      <a:pt x="0" y="7560"/>
                    </a:cubicBezTo>
                    <a:cubicBezTo>
                      <a:pt x="16200" y="21600"/>
                      <a:pt x="16200" y="21600"/>
                      <a:pt x="16200" y="21600"/>
                    </a:cubicBezTo>
                    <a:cubicBezTo>
                      <a:pt x="16200" y="21600"/>
                      <a:pt x="17965" y="21330"/>
                      <a:pt x="19627" y="19350"/>
                    </a:cubicBezTo>
                    <a:cubicBezTo>
                      <a:pt x="19731" y="19170"/>
                      <a:pt x="19835" y="18990"/>
                      <a:pt x="19938" y="18810"/>
                    </a:cubicBezTo>
                    <a:cubicBezTo>
                      <a:pt x="20042" y="18720"/>
                      <a:pt x="20146" y="18540"/>
                      <a:pt x="20250" y="18360"/>
                    </a:cubicBezTo>
                    <a:cubicBezTo>
                      <a:pt x="21600" y="16110"/>
                      <a:pt x="21185" y="14040"/>
                      <a:pt x="21185" y="14040"/>
                    </a:cubicBezTo>
                    <a:close/>
                  </a:path>
                </a:pathLst>
              </a:custGeom>
              <a:solidFill>
                <a:srgbClr val="C5C5C5"/>
              </a:solidFill>
              <a:ln w="12700" cap="flat">
                <a:noFill/>
                <a:miter lim="400000"/>
              </a:ln>
              <a:effectLst/>
            </p:spPr>
            <p:txBody>
              <a:bodyPr wrap="square" lIns="45719" tIns="45719" rIns="45719" bIns="45719" numCol="1" anchor="t">
                <a:noAutofit/>
              </a:bodyPr>
              <a:lstStyle/>
              <a:p/>
            </p:txBody>
          </p:sp>
          <p:sp>
            <p:nvSpPr>
              <p:cNvPr id="3479" name="Shape 3479"/>
              <p:cNvSpPr/>
              <p:nvPr/>
            </p:nvSpPr>
            <p:spPr>
              <a:xfrm>
                <a:off x="1440522" y="1437791"/>
                <a:ext cx="142240" cy="231496"/>
              </a:xfrm>
              <a:custGeom>
                <a:avLst/>
                <a:gdLst/>
                <a:ahLst/>
                <a:cxnLst>
                  <a:cxn ang="0">
                    <a:pos x="wd2" y="hd2"/>
                  </a:cxn>
                  <a:cxn ang="5400000">
                    <a:pos x="wd2" y="hd2"/>
                  </a:cxn>
                  <a:cxn ang="10800000">
                    <a:pos x="wd2" y="hd2"/>
                  </a:cxn>
                  <a:cxn ang="16200000">
                    <a:pos x="wd2" y="hd2"/>
                  </a:cxn>
                </a:cxnLst>
                <a:rect l="0" t="0" r="r" b="b"/>
                <a:pathLst>
                  <a:path w="19694" h="20105" extrusionOk="0">
                    <a:moveTo>
                      <a:pt x="18825" y="360"/>
                    </a:moveTo>
                    <a:cubicBezTo>
                      <a:pt x="17335" y="-569"/>
                      <a:pt x="14356" y="360"/>
                      <a:pt x="11376" y="2450"/>
                    </a:cubicBezTo>
                    <a:cubicBezTo>
                      <a:pt x="13238" y="3612"/>
                      <a:pt x="13983" y="4308"/>
                      <a:pt x="13983" y="4308"/>
                    </a:cubicBezTo>
                    <a:cubicBezTo>
                      <a:pt x="13983" y="4308"/>
                      <a:pt x="14356" y="4773"/>
                      <a:pt x="13983" y="5470"/>
                    </a:cubicBezTo>
                    <a:cubicBezTo>
                      <a:pt x="13983" y="6631"/>
                      <a:pt x="13611" y="8721"/>
                      <a:pt x="11376" y="11276"/>
                    </a:cubicBezTo>
                    <a:cubicBezTo>
                      <a:pt x="8769" y="13599"/>
                      <a:pt x="6907" y="14528"/>
                      <a:pt x="5418" y="14760"/>
                    </a:cubicBezTo>
                    <a:cubicBezTo>
                      <a:pt x="4673" y="14992"/>
                      <a:pt x="4300" y="14992"/>
                      <a:pt x="4300" y="14992"/>
                    </a:cubicBezTo>
                    <a:cubicBezTo>
                      <a:pt x="4300" y="14992"/>
                      <a:pt x="3183" y="14296"/>
                      <a:pt x="1321" y="13134"/>
                    </a:cubicBezTo>
                    <a:cubicBezTo>
                      <a:pt x="-169" y="16154"/>
                      <a:pt x="-541" y="18708"/>
                      <a:pt x="949" y="19637"/>
                    </a:cubicBezTo>
                    <a:cubicBezTo>
                      <a:pt x="949" y="19870"/>
                      <a:pt x="949" y="19870"/>
                      <a:pt x="949" y="19870"/>
                    </a:cubicBezTo>
                    <a:cubicBezTo>
                      <a:pt x="3556" y="21031"/>
                      <a:pt x="9142" y="17779"/>
                      <a:pt x="13983" y="12670"/>
                    </a:cubicBezTo>
                    <a:cubicBezTo>
                      <a:pt x="18825" y="7328"/>
                      <a:pt x="21059" y="1754"/>
                      <a:pt x="18825" y="360"/>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80" name="Shape 3480"/>
              <p:cNvSpPr/>
              <p:nvPr/>
            </p:nvSpPr>
            <p:spPr>
              <a:xfrm>
                <a:off x="-1" y="485577"/>
                <a:ext cx="523183" cy="439207"/>
              </a:xfrm>
              <a:custGeom>
                <a:avLst/>
                <a:gdLst/>
                <a:ahLst/>
                <a:cxnLst>
                  <a:cxn ang="0">
                    <a:pos x="wd2" y="hd2"/>
                  </a:cxn>
                  <a:cxn ang="5400000">
                    <a:pos x="wd2" y="hd2"/>
                  </a:cxn>
                  <a:cxn ang="10800000">
                    <a:pos x="wd2" y="hd2"/>
                  </a:cxn>
                  <a:cxn ang="16200000">
                    <a:pos x="wd2" y="hd2"/>
                  </a:cxn>
                </a:cxnLst>
                <a:rect l="0" t="0" r="r" b="b"/>
                <a:pathLst>
                  <a:path w="21045" h="20568" extrusionOk="0">
                    <a:moveTo>
                      <a:pt x="8301" y="7005"/>
                    </a:moveTo>
                    <a:cubicBezTo>
                      <a:pt x="10785" y="2108"/>
                      <a:pt x="16293" y="1731"/>
                      <a:pt x="21045" y="3740"/>
                    </a:cubicBezTo>
                    <a:cubicBezTo>
                      <a:pt x="21045" y="3615"/>
                      <a:pt x="20937" y="3489"/>
                      <a:pt x="21045" y="3489"/>
                    </a:cubicBezTo>
                    <a:cubicBezTo>
                      <a:pt x="16617" y="601"/>
                      <a:pt x="11109" y="-1032"/>
                      <a:pt x="7329" y="726"/>
                    </a:cubicBezTo>
                    <a:cubicBezTo>
                      <a:pt x="-15" y="4117"/>
                      <a:pt x="-555" y="9015"/>
                      <a:pt x="309" y="14791"/>
                    </a:cubicBezTo>
                    <a:cubicBezTo>
                      <a:pt x="849" y="17931"/>
                      <a:pt x="3117" y="19940"/>
                      <a:pt x="6249" y="20568"/>
                    </a:cubicBezTo>
                    <a:cubicBezTo>
                      <a:pt x="5601" y="16047"/>
                      <a:pt x="6249" y="11024"/>
                      <a:pt x="8301" y="7005"/>
                    </a:cubicBezTo>
                    <a:close/>
                  </a:path>
                </a:pathLst>
              </a:custGeom>
              <a:solidFill>
                <a:srgbClr val="00814C"/>
              </a:solidFill>
              <a:ln w="12700" cap="flat">
                <a:noFill/>
                <a:miter lim="400000"/>
              </a:ln>
              <a:effectLst/>
            </p:spPr>
            <p:txBody>
              <a:bodyPr wrap="square" lIns="45719" tIns="45719" rIns="45719" bIns="45719" numCol="1" anchor="t">
                <a:noAutofit/>
              </a:bodyPr>
              <a:lstStyle/>
              <a:p/>
            </p:txBody>
          </p:sp>
          <p:sp>
            <p:nvSpPr>
              <p:cNvPr id="3481" name="Shape 3481"/>
              <p:cNvSpPr/>
              <p:nvPr/>
            </p:nvSpPr>
            <p:spPr>
              <a:xfrm>
                <a:off x="385628" y="39614"/>
                <a:ext cx="196339" cy="520023"/>
              </a:xfrm>
              <a:custGeom>
                <a:avLst/>
                <a:gdLst/>
                <a:ahLst/>
                <a:cxnLst>
                  <a:cxn ang="0">
                    <a:pos x="wd2" y="hd2"/>
                  </a:cxn>
                  <a:cxn ang="5400000">
                    <a:pos x="wd2" y="hd2"/>
                  </a:cxn>
                  <a:cxn ang="10800000">
                    <a:pos x="wd2" y="hd2"/>
                  </a:cxn>
                  <a:cxn ang="16200000">
                    <a:pos x="wd2" y="hd2"/>
                  </a:cxn>
                </a:cxnLst>
                <a:rect l="0" t="0" r="r" b="b"/>
                <a:pathLst>
                  <a:path w="21315" h="21600" extrusionOk="0">
                    <a:moveTo>
                      <a:pt x="11391" y="4231"/>
                    </a:moveTo>
                    <a:cubicBezTo>
                      <a:pt x="14310" y="2338"/>
                      <a:pt x="17812" y="1002"/>
                      <a:pt x="21315" y="0"/>
                    </a:cubicBezTo>
                    <a:cubicBezTo>
                      <a:pt x="9056" y="1113"/>
                      <a:pt x="-285" y="3452"/>
                      <a:pt x="7" y="11134"/>
                    </a:cubicBezTo>
                    <a:cubicBezTo>
                      <a:pt x="7" y="14697"/>
                      <a:pt x="6429" y="18482"/>
                      <a:pt x="14893" y="21600"/>
                    </a:cubicBezTo>
                    <a:cubicBezTo>
                      <a:pt x="14893" y="21600"/>
                      <a:pt x="14893" y="21600"/>
                      <a:pt x="14893" y="21600"/>
                    </a:cubicBezTo>
                    <a:cubicBezTo>
                      <a:pt x="8180" y="15922"/>
                      <a:pt x="4969" y="8573"/>
                      <a:pt x="11391" y="4231"/>
                    </a:cubicBezTo>
                    <a:close/>
                  </a:path>
                </a:pathLst>
              </a:custGeom>
              <a:solidFill>
                <a:srgbClr val="00814C"/>
              </a:solidFill>
              <a:ln w="12700" cap="flat">
                <a:noFill/>
                <a:miter lim="400000"/>
              </a:ln>
              <a:effectLst/>
            </p:spPr>
            <p:txBody>
              <a:bodyPr wrap="square" lIns="45719" tIns="45719" rIns="45719" bIns="45719" numCol="1" anchor="t">
                <a:noAutofit/>
              </a:bodyPr>
              <a:lstStyle/>
              <a:p/>
            </p:txBody>
          </p:sp>
          <p:sp>
            <p:nvSpPr>
              <p:cNvPr id="3482" name="Shape 3482"/>
              <p:cNvSpPr/>
              <p:nvPr/>
            </p:nvSpPr>
            <p:spPr>
              <a:xfrm>
                <a:off x="148928" y="540822"/>
                <a:ext cx="561914" cy="630032"/>
              </a:xfrm>
              <a:custGeom>
                <a:avLst/>
                <a:gdLst/>
                <a:ahLst/>
                <a:cxnLst>
                  <a:cxn ang="0">
                    <a:pos x="wd2" y="hd2"/>
                  </a:cxn>
                  <a:cxn ang="5400000">
                    <a:pos x="wd2" y="hd2"/>
                  </a:cxn>
                  <a:cxn ang="10800000">
                    <a:pos x="wd2" y="hd2"/>
                  </a:cxn>
                  <a:cxn ang="16200000">
                    <a:pos x="wd2" y="hd2"/>
                  </a:cxn>
                </a:cxnLst>
                <a:rect l="0" t="0" r="r" b="b"/>
                <a:pathLst>
                  <a:path w="21218" h="19606" extrusionOk="0">
                    <a:moveTo>
                      <a:pt x="19798" y="6347"/>
                    </a:moveTo>
                    <a:cubicBezTo>
                      <a:pt x="17162" y="3928"/>
                      <a:pt x="14322" y="1343"/>
                      <a:pt x="14119" y="759"/>
                    </a:cubicBezTo>
                    <a:cubicBezTo>
                      <a:pt x="9657" y="-575"/>
                      <a:pt x="4486" y="-325"/>
                      <a:pt x="2153" y="2928"/>
                    </a:cubicBezTo>
                    <a:cubicBezTo>
                      <a:pt x="226" y="5596"/>
                      <a:pt x="-382" y="8932"/>
                      <a:pt x="226" y="11935"/>
                    </a:cubicBezTo>
                    <a:cubicBezTo>
                      <a:pt x="733" y="14103"/>
                      <a:pt x="1849" y="16188"/>
                      <a:pt x="3573" y="17606"/>
                    </a:cubicBezTo>
                    <a:cubicBezTo>
                      <a:pt x="7731" y="21025"/>
                      <a:pt x="13815" y="19941"/>
                      <a:pt x="17060" y="15271"/>
                    </a:cubicBezTo>
                    <a:cubicBezTo>
                      <a:pt x="18987" y="12602"/>
                      <a:pt x="20610" y="10267"/>
                      <a:pt x="21015" y="8098"/>
                    </a:cubicBezTo>
                    <a:cubicBezTo>
                      <a:pt x="21117" y="7932"/>
                      <a:pt x="21218" y="7848"/>
                      <a:pt x="21218" y="7681"/>
                    </a:cubicBezTo>
                    <a:cubicBezTo>
                      <a:pt x="21218" y="7681"/>
                      <a:pt x="21218" y="7598"/>
                      <a:pt x="21117" y="7598"/>
                    </a:cubicBezTo>
                    <a:cubicBezTo>
                      <a:pt x="20610" y="7098"/>
                      <a:pt x="20204" y="6681"/>
                      <a:pt x="19798" y="6347"/>
                    </a:cubicBezTo>
                    <a:close/>
                  </a:path>
                </a:pathLst>
              </a:custGeom>
              <a:solidFill>
                <a:srgbClr val="34FFAB"/>
              </a:solidFill>
              <a:ln w="12700" cap="flat">
                <a:noFill/>
                <a:miter lim="400000"/>
              </a:ln>
              <a:effectLst/>
            </p:spPr>
            <p:txBody>
              <a:bodyPr wrap="square" lIns="45719" tIns="45719" rIns="45719" bIns="45719" numCol="1" anchor="t">
                <a:noAutofit/>
              </a:bodyPr>
              <a:lstStyle/>
              <a:p/>
            </p:txBody>
          </p:sp>
          <p:sp>
            <p:nvSpPr>
              <p:cNvPr id="3483" name="Shape 3483"/>
              <p:cNvSpPr/>
              <p:nvPr/>
            </p:nvSpPr>
            <p:spPr>
              <a:xfrm>
                <a:off x="458567" y="-1"/>
                <a:ext cx="484292" cy="739386"/>
              </a:xfrm>
              <a:custGeom>
                <a:avLst/>
                <a:gdLst/>
                <a:ahLst/>
                <a:cxnLst>
                  <a:cxn ang="0">
                    <a:pos x="wd2" y="hd2"/>
                  </a:cxn>
                  <a:cxn ang="5400000">
                    <a:pos x="wd2" y="hd2"/>
                  </a:cxn>
                  <a:cxn ang="10800000">
                    <a:pos x="wd2" y="hd2"/>
                  </a:cxn>
                  <a:cxn ang="16200000">
                    <a:pos x="wd2" y="hd2"/>
                  </a:cxn>
                </a:cxnLst>
                <a:rect l="0" t="0" r="r" b="b"/>
                <a:pathLst>
                  <a:path w="19238" h="21054" extrusionOk="0">
                    <a:moveTo>
                      <a:pt x="1270" y="4034"/>
                    </a:moveTo>
                    <a:cubicBezTo>
                      <a:pt x="-1071" y="7010"/>
                      <a:pt x="99" y="12048"/>
                      <a:pt x="2547" y="15940"/>
                    </a:cubicBezTo>
                    <a:cubicBezTo>
                      <a:pt x="2866" y="15940"/>
                      <a:pt x="4781" y="17085"/>
                      <a:pt x="6590" y="18230"/>
                    </a:cubicBezTo>
                    <a:cubicBezTo>
                      <a:pt x="7335" y="18688"/>
                      <a:pt x="8186" y="19222"/>
                      <a:pt x="9037" y="19833"/>
                    </a:cubicBezTo>
                    <a:cubicBezTo>
                      <a:pt x="9250" y="19909"/>
                      <a:pt x="9357" y="19985"/>
                      <a:pt x="9463" y="20062"/>
                    </a:cubicBezTo>
                    <a:cubicBezTo>
                      <a:pt x="9889" y="20367"/>
                      <a:pt x="10421" y="20672"/>
                      <a:pt x="10953" y="21054"/>
                    </a:cubicBezTo>
                    <a:cubicBezTo>
                      <a:pt x="13081" y="20214"/>
                      <a:pt x="14890" y="17848"/>
                      <a:pt x="17018" y="15253"/>
                    </a:cubicBezTo>
                    <a:cubicBezTo>
                      <a:pt x="20529" y="10979"/>
                      <a:pt x="19784" y="4949"/>
                      <a:pt x="15422" y="1820"/>
                    </a:cubicBezTo>
                    <a:cubicBezTo>
                      <a:pt x="12336" y="-393"/>
                      <a:pt x="8293" y="-546"/>
                      <a:pt x="4888" y="1133"/>
                    </a:cubicBezTo>
                    <a:cubicBezTo>
                      <a:pt x="3611" y="1820"/>
                      <a:pt x="2334" y="2736"/>
                      <a:pt x="1270" y="4034"/>
                    </a:cubicBezTo>
                    <a:close/>
                  </a:path>
                </a:pathLst>
              </a:custGeom>
              <a:solidFill>
                <a:srgbClr val="34FFAB"/>
              </a:solidFill>
              <a:ln w="12700" cap="flat">
                <a:noFill/>
                <a:miter lim="400000"/>
              </a:ln>
              <a:effectLst/>
            </p:spPr>
            <p:txBody>
              <a:bodyPr wrap="square" lIns="45719" tIns="45719" rIns="45719" bIns="45719" numCol="1" anchor="t">
                <a:noAutofit/>
              </a:bodyPr>
              <a:lstStyle/>
              <a:p/>
            </p:txBody>
          </p:sp>
          <p:sp>
            <p:nvSpPr>
              <p:cNvPr id="3484" name="Shape 3484"/>
              <p:cNvSpPr/>
              <p:nvPr/>
            </p:nvSpPr>
            <p:spPr>
              <a:xfrm>
                <a:off x="521279" y="559636"/>
                <a:ext cx="1021241" cy="1051352"/>
              </a:xfrm>
              <a:custGeom>
                <a:avLst/>
                <a:gdLst/>
                <a:ahLst/>
                <a:cxnLst>
                  <a:cxn ang="0">
                    <a:pos x="wd2" y="hd2"/>
                  </a:cxn>
                  <a:cxn ang="5400000">
                    <a:pos x="wd2" y="hd2"/>
                  </a:cxn>
                  <a:cxn ang="10800000">
                    <a:pos x="wd2" y="hd2"/>
                  </a:cxn>
                  <a:cxn ang="16200000">
                    <a:pos x="wd2" y="hd2"/>
                  </a:cxn>
                </a:cxnLst>
                <a:rect l="0" t="0" r="r" b="b"/>
                <a:pathLst>
                  <a:path w="21537" h="21600" extrusionOk="0">
                    <a:moveTo>
                      <a:pt x="21512" y="19065"/>
                    </a:moveTo>
                    <a:cubicBezTo>
                      <a:pt x="21512" y="19065"/>
                      <a:pt x="21399" y="18900"/>
                      <a:pt x="21117" y="18624"/>
                    </a:cubicBezTo>
                    <a:cubicBezTo>
                      <a:pt x="19024" y="16751"/>
                      <a:pt x="9977" y="8486"/>
                      <a:pt x="4493" y="3692"/>
                    </a:cubicBezTo>
                    <a:cubicBezTo>
                      <a:pt x="4210" y="3416"/>
                      <a:pt x="3927" y="3196"/>
                      <a:pt x="3701" y="2976"/>
                    </a:cubicBezTo>
                    <a:cubicBezTo>
                      <a:pt x="3644" y="2920"/>
                      <a:pt x="3588" y="2865"/>
                      <a:pt x="3475" y="2810"/>
                    </a:cubicBezTo>
                    <a:cubicBezTo>
                      <a:pt x="3022" y="2369"/>
                      <a:pt x="2570" y="1984"/>
                      <a:pt x="2174" y="1653"/>
                    </a:cubicBezTo>
                    <a:cubicBezTo>
                      <a:pt x="1213" y="827"/>
                      <a:pt x="195" y="0"/>
                      <a:pt x="26" y="0"/>
                    </a:cubicBezTo>
                    <a:cubicBezTo>
                      <a:pt x="26" y="0"/>
                      <a:pt x="26" y="0"/>
                      <a:pt x="26" y="0"/>
                    </a:cubicBezTo>
                    <a:cubicBezTo>
                      <a:pt x="26" y="0"/>
                      <a:pt x="26" y="0"/>
                      <a:pt x="26" y="0"/>
                    </a:cubicBezTo>
                    <a:cubicBezTo>
                      <a:pt x="26" y="0"/>
                      <a:pt x="26" y="0"/>
                      <a:pt x="26" y="0"/>
                    </a:cubicBezTo>
                    <a:cubicBezTo>
                      <a:pt x="-31" y="0"/>
                      <a:pt x="26" y="55"/>
                      <a:pt x="26" y="110"/>
                    </a:cubicBezTo>
                    <a:cubicBezTo>
                      <a:pt x="139" y="496"/>
                      <a:pt x="1722" y="2204"/>
                      <a:pt x="3192" y="3802"/>
                    </a:cubicBezTo>
                    <a:cubicBezTo>
                      <a:pt x="3418" y="4022"/>
                      <a:pt x="3644" y="4298"/>
                      <a:pt x="3927" y="4629"/>
                    </a:cubicBezTo>
                    <a:cubicBezTo>
                      <a:pt x="3984" y="4629"/>
                      <a:pt x="3984" y="4684"/>
                      <a:pt x="3984" y="4684"/>
                    </a:cubicBezTo>
                    <a:cubicBezTo>
                      <a:pt x="9129" y="10249"/>
                      <a:pt x="17611" y="19120"/>
                      <a:pt x="19590" y="21159"/>
                    </a:cubicBezTo>
                    <a:cubicBezTo>
                      <a:pt x="19873" y="21435"/>
                      <a:pt x="20042" y="21600"/>
                      <a:pt x="20042" y="21600"/>
                    </a:cubicBezTo>
                    <a:cubicBezTo>
                      <a:pt x="20042" y="21600"/>
                      <a:pt x="20099" y="21600"/>
                      <a:pt x="20212" y="21545"/>
                    </a:cubicBezTo>
                    <a:cubicBezTo>
                      <a:pt x="20438" y="21490"/>
                      <a:pt x="20721" y="21269"/>
                      <a:pt x="21117" y="20718"/>
                    </a:cubicBezTo>
                    <a:cubicBezTo>
                      <a:pt x="21456" y="20112"/>
                      <a:pt x="21512" y="19616"/>
                      <a:pt x="21512" y="19341"/>
                    </a:cubicBezTo>
                    <a:cubicBezTo>
                      <a:pt x="21569" y="19176"/>
                      <a:pt x="21512" y="19065"/>
                      <a:pt x="21512" y="19065"/>
                    </a:cubicBezTo>
                    <a:close/>
                  </a:path>
                </a:pathLst>
              </a:custGeom>
              <a:solidFill>
                <a:srgbClr val="00814C"/>
              </a:solidFill>
              <a:ln w="12700" cap="flat">
                <a:noFill/>
                <a:miter lim="400000"/>
              </a:ln>
              <a:effectLst/>
            </p:spPr>
            <p:txBody>
              <a:bodyPr wrap="square" lIns="45719" tIns="45719" rIns="45719" bIns="45719" numCol="1" anchor="t">
                <a:noAutofit/>
              </a:bodyPr>
              <a:lstStyle/>
              <a:p/>
            </p:txBody>
          </p:sp>
        </p:grpSp>
        <p:grpSp>
          <p:nvGrpSpPr>
            <p:cNvPr id="3494" name="Group 3494"/>
            <p:cNvGrpSpPr/>
            <p:nvPr/>
          </p:nvGrpSpPr>
          <p:grpSpPr>
            <a:xfrm>
              <a:off x="1004038" y="-1"/>
              <a:ext cx="2356924" cy="2402511"/>
              <a:chOff x="0" y="0"/>
              <a:chExt cx="2356923" cy="2402509"/>
            </a:xfrm>
          </p:grpSpPr>
          <p:sp>
            <p:nvSpPr>
              <p:cNvPr id="3486" name="Shape 3486"/>
              <p:cNvSpPr/>
              <p:nvPr/>
            </p:nvSpPr>
            <p:spPr>
              <a:xfrm>
                <a:off x="2115820" y="2152839"/>
                <a:ext cx="241104" cy="249671"/>
              </a:xfrm>
              <a:custGeom>
                <a:avLst/>
                <a:gdLst/>
                <a:ahLst/>
                <a:cxnLst>
                  <a:cxn ang="0">
                    <a:pos x="wd2" y="hd2"/>
                  </a:cxn>
                  <a:cxn ang="5400000">
                    <a:pos x="wd2" y="hd2"/>
                  </a:cxn>
                  <a:cxn ang="10800000">
                    <a:pos x="wd2" y="hd2"/>
                  </a:cxn>
                  <a:cxn ang="16200000">
                    <a:pos x="wd2" y="hd2"/>
                  </a:cxn>
                </a:cxnLst>
                <a:rect l="0" t="0" r="r" b="b"/>
                <a:pathLst>
                  <a:path w="21600" h="21600" extrusionOk="0">
                    <a:moveTo>
                      <a:pt x="17696" y="17079"/>
                    </a:moveTo>
                    <a:cubicBezTo>
                      <a:pt x="15354" y="14316"/>
                      <a:pt x="11971" y="11051"/>
                      <a:pt x="8848" y="7535"/>
                    </a:cubicBezTo>
                    <a:cubicBezTo>
                      <a:pt x="7287" y="5777"/>
                      <a:pt x="5725" y="4019"/>
                      <a:pt x="4164" y="2512"/>
                    </a:cubicBezTo>
                    <a:cubicBezTo>
                      <a:pt x="3383" y="1507"/>
                      <a:pt x="2342" y="753"/>
                      <a:pt x="1561" y="0"/>
                    </a:cubicBezTo>
                    <a:cubicBezTo>
                      <a:pt x="1301" y="502"/>
                      <a:pt x="1041" y="1005"/>
                      <a:pt x="781" y="1256"/>
                    </a:cubicBezTo>
                    <a:cubicBezTo>
                      <a:pt x="520" y="1758"/>
                      <a:pt x="260" y="2260"/>
                      <a:pt x="0" y="2763"/>
                    </a:cubicBezTo>
                    <a:cubicBezTo>
                      <a:pt x="781" y="3516"/>
                      <a:pt x="1561" y="4521"/>
                      <a:pt x="2342" y="5274"/>
                    </a:cubicBezTo>
                    <a:cubicBezTo>
                      <a:pt x="3904" y="6781"/>
                      <a:pt x="5725" y="8288"/>
                      <a:pt x="7547" y="9795"/>
                    </a:cubicBezTo>
                    <a:cubicBezTo>
                      <a:pt x="10930" y="12809"/>
                      <a:pt x="14573" y="15823"/>
                      <a:pt x="17176" y="18084"/>
                    </a:cubicBezTo>
                    <a:cubicBezTo>
                      <a:pt x="19778" y="20344"/>
                      <a:pt x="21600" y="21600"/>
                      <a:pt x="21600" y="21600"/>
                    </a:cubicBezTo>
                    <a:cubicBezTo>
                      <a:pt x="21600" y="21349"/>
                      <a:pt x="21600" y="21349"/>
                      <a:pt x="21600" y="21349"/>
                    </a:cubicBezTo>
                    <a:cubicBezTo>
                      <a:pt x="21600" y="21349"/>
                      <a:pt x="20039" y="19591"/>
                      <a:pt x="17696" y="17079"/>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87" name="Shape 3487"/>
              <p:cNvSpPr/>
              <p:nvPr/>
            </p:nvSpPr>
            <p:spPr>
              <a:xfrm>
                <a:off x="1567526" y="1560486"/>
                <a:ext cx="593450" cy="696383"/>
              </a:xfrm>
              <a:custGeom>
                <a:avLst/>
                <a:gdLst/>
                <a:ahLst/>
                <a:cxnLst>
                  <a:cxn ang="0">
                    <a:pos x="wd2" y="hd2"/>
                  </a:cxn>
                  <a:cxn ang="5400000">
                    <a:pos x="wd2" y="hd2"/>
                  </a:cxn>
                  <a:cxn ang="10800000">
                    <a:pos x="wd2" y="hd2"/>
                  </a:cxn>
                  <a:cxn ang="16200000">
                    <a:pos x="wd2" y="hd2"/>
                  </a:cxn>
                </a:cxnLst>
                <a:rect l="0" t="0" r="r" b="b"/>
                <a:pathLst>
                  <a:path w="21245" h="21600" extrusionOk="0">
                    <a:moveTo>
                      <a:pt x="21185" y="14040"/>
                    </a:moveTo>
                    <a:cubicBezTo>
                      <a:pt x="4985" y="0"/>
                      <a:pt x="4985" y="0"/>
                      <a:pt x="4985" y="0"/>
                    </a:cubicBezTo>
                    <a:cubicBezTo>
                      <a:pt x="4985" y="0"/>
                      <a:pt x="4985" y="0"/>
                      <a:pt x="4985" y="0"/>
                    </a:cubicBezTo>
                    <a:cubicBezTo>
                      <a:pt x="5608" y="540"/>
                      <a:pt x="4985" y="2700"/>
                      <a:pt x="3635" y="4770"/>
                    </a:cubicBezTo>
                    <a:cubicBezTo>
                      <a:pt x="2285" y="6750"/>
                      <a:pt x="727" y="8010"/>
                      <a:pt x="0" y="7560"/>
                    </a:cubicBezTo>
                    <a:cubicBezTo>
                      <a:pt x="16200" y="21600"/>
                      <a:pt x="16200" y="21600"/>
                      <a:pt x="16200" y="21600"/>
                    </a:cubicBezTo>
                    <a:cubicBezTo>
                      <a:pt x="16200" y="21600"/>
                      <a:pt x="17965" y="21330"/>
                      <a:pt x="19627" y="19350"/>
                    </a:cubicBezTo>
                    <a:cubicBezTo>
                      <a:pt x="19731" y="19170"/>
                      <a:pt x="19835" y="18990"/>
                      <a:pt x="19938" y="18810"/>
                    </a:cubicBezTo>
                    <a:cubicBezTo>
                      <a:pt x="20042" y="18720"/>
                      <a:pt x="20146" y="18540"/>
                      <a:pt x="20250" y="18360"/>
                    </a:cubicBezTo>
                    <a:cubicBezTo>
                      <a:pt x="21600" y="16110"/>
                      <a:pt x="21185" y="14040"/>
                      <a:pt x="21185" y="14040"/>
                    </a:cubicBezTo>
                    <a:close/>
                  </a:path>
                </a:pathLst>
              </a:custGeom>
              <a:solidFill>
                <a:srgbClr val="C5C5C5"/>
              </a:solidFill>
              <a:ln w="12700" cap="flat">
                <a:noFill/>
                <a:miter lim="400000"/>
              </a:ln>
              <a:effectLst/>
            </p:spPr>
            <p:txBody>
              <a:bodyPr wrap="square" lIns="45719" tIns="45719" rIns="45719" bIns="45719" numCol="1" anchor="t">
                <a:noAutofit/>
              </a:bodyPr>
              <a:lstStyle/>
              <a:p/>
            </p:txBody>
          </p:sp>
          <p:sp>
            <p:nvSpPr>
              <p:cNvPr id="3488" name="Shape 3488"/>
              <p:cNvSpPr/>
              <p:nvPr/>
            </p:nvSpPr>
            <p:spPr>
              <a:xfrm>
                <a:off x="1559520" y="1556563"/>
                <a:ext cx="153990" cy="250619"/>
              </a:xfrm>
              <a:custGeom>
                <a:avLst/>
                <a:gdLst/>
                <a:ahLst/>
                <a:cxnLst>
                  <a:cxn ang="0">
                    <a:pos x="wd2" y="hd2"/>
                  </a:cxn>
                  <a:cxn ang="5400000">
                    <a:pos x="wd2" y="hd2"/>
                  </a:cxn>
                  <a:cxn ang="10800000">
                    <a:pos x="wd2" y="hd2"/>
                  </a:cxn>
                  <a:cxn ang="16200000">
                    <a:pos x="wd2" y="hd2"/>
                  </a:cxn>
                </a:cxnLst>
                <a:rect l="0" t="0" r="r" b="b"/>
                <a:pathLst>
                  <a:path w="19694" h="20105" extrusionOk="0">
                    <a:moveTo>
                      <a:pt x="18825" y="360"/>
                    </a:moveTo>
                    <a:cubicBezTo>
                      <a:pt x="17335" y="-569"/>
                      <a:pt x="14356" y="360"/>
                      <a:pt x="11376" y="2450"/>
                    </a:cubicBezTo>
                    <a:cubicBezTo>
                      <a:pt x="13238" y="3612"/>
                      <a:pt x="13983" y="4308"/>
                      <a:pt x="13983" y="4308"/>
                    </a:cubicBezTo>
                    <a:cubicBezTo>
                      <a:pt x="13983" y="4308"/>
                      <a:pt x="14356" y="4773"/>
                      <a:pt x="13983" y="5470"/>
                    </a:cubicBezTo>
                    <a:cubicBezTo>
                      <a:pt x="13983" y="6631"/>
                      <a:pt x="13611" y="8721"/>
                      <a:pt x="11376" y="11276"/>
                    </a:cubicBezTo>
                    <a:cubicBezTo>
                      <a:pt x="8769" y="13599"/>
                      <a:pt x="6907" y="14528"/>
                      <a:pt x="5418" y="14760"/>
                    </a:cubicBezTo>
                    <a:cubicBezTo>
                      <a:pt x="4673" y="14992"/>
                      <a:pt x="4300" y="14992"/>
                      <a:pt x="4300" y="14992"/>
                    </a:cubicBezTo>
                    <a:cubicBezTo>
                      <a:pt x="4300" y="14992"/>
                      <a:pt x="3183" y="14296"/>
                      <a:pt x="1321" y="13134"/>
                    </a:cubicBezTo>
                    <a:cubicBezTo>
                      <a:pt x="-169" y="16154"/>
                      <a:pt x="-541" y="18708"/>
                      <a:pt x="949" y="19637"/>
                    </a:cubicBezTo>
                    <a:cubicBezTo>
                      <a:pt x="949" y="19870"/>
                      <a:pt x="949" y="19870"/>
                      <a:pt x="949" y="19870"/>
                    </a:cubicBezTo>
                    <a:cubicBezTo>
                      <a:pt x="3556" y="21031"/>
                      <a:pt x="9142" y="17779"/>
                      <a:pt x="13983" y="12670"/>
                    </a:cubicBezTo>
                    <a:cubicBezTo>
                      <a:pt x="18825" y="7328"/>
                      <a:pt x="21059" y="1754"/>
                      <a:pt x="18825" y="360"/>
                    </a:cubicBezTo>
                    <a:close/>
                  </a:path>
                </a:pathLst>
              </a:custGeom>
              <a:solidFill>
                <a:srgbClr val="B1B1B1"/>
              </a:solidFill>
              <a:ln w="12700" cap="flat">
                <a:noFill/>
                <a:miter lim="400000"/>
              </a:ln>
              <a:effectLst/>
            </p:spPr>
            <p:txBody>
              <a:bodyPr wrap="square" lIns="45719" tIns="45719" rIns="45719" bIns="45719" numCol="1" anchor="t">
                <a:noAutofit/>
              </a:bodyPr>
              <a:lstStyle/>
              <a:p/>
            </p:txBody>
          </p:sp>
          <p:sp>
            <p:nvSpPr>
              <p:cNvPr id="3489" name="Shape 3489"/>
              <p:cNvSpPr/>
              <p:nvPr/>
            </p:nvSpPr>
            <p:spPr>
              <a:xfrm>
                <a:off x="0" y="525689"/>
                <a:ext cx="566401" cy="475489"/>
              </a:xfrm>
              <a:custGeom>
                <a:avLst/>
                <a:gdLst/>
                <a:ahLst/>
                <a:cxnLst>
                  <a:cxn ang="0">
                    <a:pos x="wd2" y="hd2"/>
                  </a:cxn>
                  <a:cxn ang="5400000">
                    <a:pos x="wd2" y="hd2"/>
                  </a:cxn>
                  <a:cxn ang="10800000">
                    <a:pos x="wd2" y="hd2"/>
                  </a:cxn>
                  <a:cxn ang="16200000">
                    <a:pos x="wd2" y="hd2"/>
                  </a:cxn>
                </a:cxnLst>
                <a:rect l="0" t="0" r="r" b="b"/>
                <a:pathLst>
                  <a:path w="21045" h="20568" extrusionOk="0">
                    <a:moveTo>
                      <a:pt x="8301" y="7005"/>
                    </a:moveTo>
                    <a:cubicBezTo>
                      <a:pt x="10785" y="2108"/>
                      <a:pt x="16293" y="1731"/>
                      <a:pt x="21045" y="3740"/>
                    </a:cubicBezTo>
                    <a:cubicBezTo>
                      <a:pt x="21045" y="3615"/>
                      <a:pt x="20937" y="3489"/>
                      <a:pt x="21045" y="3489"/>
                    </a:cubicBezTo>
                    <a:cubicBezTo>
                      <a:pt x="16617" y="601"/>
                      <a:pt x="11109" y="-1032"/>
                      <a:pt x="7329" y="726"/>
                    </a:cubicBezTo>
                    <a:cubicBezTo>
                      <a:pt x="-15" y="4117"/>
                      <a:pt x="-555" y="9015"/>
                      <a:pt x="309" y="14791"/>
                    </a:cubicBezTo>
                    <a:cubicBezTo>
                      <a:pt x="849" y="17931"/>
                      <a:pt x="3117" y="19940"/>
                      <a:pt x="6249" y="20568"/>
                    </a:cubicBezTo>
                    <a:cubicBezTo>
                      <a:pt x="5601" y="16047"/>
                      <a:pt x="6249" y="11024"/>
                      <a:pt x="8301" y="7005"/>
                    </a:cubicBezTo>
                    <a:close/>
                  </a:path>
                </a:pathLst>
              </a:custGeom>
              <a:solidFill>
                <a:srgbClr val="262F38"/>
              </a:solidFill>
              <a:ln w="12700" cap="flat">
                <a:noFill/>
                <a:miter lim="400000"/>
              </a:ln>
              <a:effectLst/>
            </p:spPr>
            <p:txBody>
              <a:bodyPr wrap="square" lIns="45719" tIns="45719" rIns="45719" bIns="45719" numCol="1" anchor="t">
                <a:noAutofit/>
              </a:bodyPr>
              <a:lstStyle/>
              <a:p/>
            </p:txBody>
          </p:sp>
          <p:sp>
            <p:nvSpPr>
              <p:cNvPr id="3490" name="Shape 3490"/>
              <p:cNvSpPr/>
              <p:nvPr/>
            </p:nvSpPr>
            <p:spPr>
              <a:xfrm>
                <a:off x="417484" y="42886"/>
                <a:ext cx="212558" cy="562981"/>
              </a:xfrm>
              <a:custGeom>
                <a:avLst/>
                <a:gdLst/>
                <a:ahLst/>
                <a:cxnLst>
                  <a:cxn ang="0">
                    <a:pos x="wd2" y="hd2"/>
                  </a:cxn>
                  <a:cxn ang="5400000">
                    <a:pos x="wd2" y="hd2"/>
                  </a:cxn>
                  <a:cxn ang="10800000">
                    <a:pos x="wd2" y="hd2"/>
                  </a:cxn>
                  <a:cxn ang="16200000">
                    <a:pos x="wd2" y="hd2"/>
                  </a:cxn>
                </a:cxnLst>
                <a:rect l="0" t="0" r="r" b="b"/>
                <a:pathLst>
                  <a:path w="21315" h="21600" extrusionOk="0">
                    <a:moveTo>
                      <a:pt x="11391" y="4231"/>
                    </a:moveTo>
                    <a:cubicBezTo>
                      <a:pt x="14310" y="2338"/>
                      <a:pt x="17812" y="1002"/>
                      <a:pt x="21315" y="0"/>
                    </a:cubicBezTo>
                    <a:cubicBezTo>
                      <a:pt x="9056" y="1113"/>
                      <a:pt x="-285" y="3452"/>
                      <a:pt x="7" y="11134"/>
                    </a:cubicBezTo>
                    <a:cubicBezTo>
                      <a:pt x="7" y="14697"/>
                      <a:pt x="6429" y="18482"/>
                      <a:pt x="14893" y="21600"/>
                    </a:cubicBezTo>
                    <a:cubicBezTo>
                      <a:pt x="14893" y="21600"/>
                      <a:pt x="14893" y="21600"/>
                      <a:pt x="14893" y="21600"/>
                    </a:cubicBezTo>
                    <a:cubicBezTo>
                      <a:pt x="8180" y="15922"/>
                      <a:pt x="4969" y="8573"/>
                      <a:pt x="11391" y="4231"/>
                    </a:cubicBezTo>
                    <a:close/>
                  </a:path>
                </a:pathLst>
              </a:custGeom>
              <a:solidFill>
                <a:srgbClr val="262F38"/>
              </a:solidFill>
              <a:ln w="12700" cap="flat">
                <a:noFill/>
                <a:miter lim="400000"/>
              </a:ln>
              <a:effectLst/>
            </p:spPr>
            <p:txBody>
              <a:bodyPr wrap="square" lIns="45719" tIns="45719" rIns="45719" bIns="45719" numCol="1" anchor="t">
                <a:noAutofit/>
              </a:bodyPr>
              <a:lstStyle/>
              <a:p/>
            </p:txBody>
          </p:sp>
          <p:sp>
            <p:nvSpPr>
              <p:cNvPr id="3491" name="Shape 3491"/>
              <p:cNvSpPr/>
              <p:nvPr/>
            </p:nvSpPr>
            <p:spPr>
              <a:xfrm>
                <a:off x="161231" y="585498"/>
                <a:ext cx="608332" cy="682077"/>
              </a:xfrm>
              <a:custGeom>
                <a:avLst/>
                <a:gdLst/>
                <a:ahLst/>
                <a:cxnLst>
                  <a:cxn ang="0">
                    <a:pos x="wd2" y="hd2"/>
                  </a:cxn>
                  <a:cxn ang="5400000">
                    <a:pos x="wd2" y="hd2"/>
                  </a:cxn>
                  <a:cxn ang="10800000">
                    <a:pos x="wd2" y="hd2"/>
                  </a:cxn>
                  <a:cxn ang="16200000">
                    <a:pos x="wd2" y="hd2"/>
                  </a:cxn>
                </a:cxnLst>
                <a:rect l="0" t="0" r="r" b="b"/>
                <a:pathLst>
                  <a:path w="21218" h="19606" extrusionOk="0">
                    <a:moveTo>
                      <a:pt x="19798" y="6347"/>
                    </a:moveTo>
                    <a:cubicBezTo>
                      <a:pt x="17162" y="3928"/>
                      <a:pt x="14322" y="1343"/>
                      <a:pt x="14119" y="759"/>
                    </a:cubicBezTo>
                    <a:cubicBezTo>
                      <a:pt x="9657" y="-575"/>
                      <a:pt x="4486" y="-325"/>
                      <a:pt x="2153" y="2928"/>
                    </a:cubicBezTo>
                    <a:cubicBezTo>
                      <a:pt x="226" y="5596"/>
                      <a:pt x="-382" y="8932"/>
                      <a:pt x="226" y="11935"/>
                    </a:cubicBezTo>
                    <a:cubicBezTo>
                      <a:pt x="733" y="14103"/>
                      <a:pt x="1849" y="16188"/>
                      <a:pt x="3573" y="17606"/>
                    </a:cubicBezTo>
                    <a:cubicBezTo>
                      <a:pt x="7731" y="21025"/>
                      <a:pt x="13815" y="19941"/>
                      <a:pt x="17060" y="15271"/>
                    </a:cubicBezTo>
                    <a:cubicBezTo>
                      <a:pt x="18987" y="12602"/>
                      <a:pt x="20610" y="10267"/>
                      <a:pt x="21015" y="8098"/>
                    </a:cubicBezTo>
                    <a:cubicBezTo>
                      <a:pt x="21117" y="7932"/>
                      <a:pt x="21218" y="7848"/>
                      <a:pt x="21218" y="7681"/>
                    </a:cubicBezTo>
                    <a:cubicBezTo>
                      <a:pt x="21218" y="7681"/>
                      <a:pt x="21218" y="7598"/>
                      <a:pt x="21117" y="7598"/>
                    </a:cubicBezTo>
                    <a:cubicBezTo>
                      <a:pt x="20610" y="7098"/>
                      <a:pt x="20204" y="6681"/>
                      <a:pt x="19798" y="6347"/>
                    </a:cubicBezTo>
                    <a:close/>
                  </a:path>
                </a:pathLst>
              </a:custGeom>
              <a:solidFill>
                <a:srgbClr val="9DC3E6"/>
              </a:solidFill>
              <a:ln w="12700" cap="flat">
                <a:noFill/>
                <a:miter lim="400000"/>
              </a:ln>
              <a:effectLst/>
            </p:spPr>
            <p:txBody>
              <a:bodyPr wrap="square" lIns="45719" tIns="45719" rIns="45719" bIns="45719" numCol="1" anchor="t">
                <a:noAutofit/>
              </a:bodyPr>
              <a:lstStyle/>
              <a:p/>
            </p:txBody>
          </p:sp>
          <p:sp>
            <p:nvSpPr>
              <p:cNvPr id="3492" name="Shape 3492"/>
              <p:cNvSpPr/>
              <p:nvPr/>
            </p:nvSpPr>
            <p:spPr>
              <a:xfrm>
                <a:off x="496448" y="-1"/>
                <a:ext cx="524298" cy="800464"/>
              </a:xfrm>
              <a:custGeom>
                <a:avLst/>
                <a:gdLst/>
                <a:ahLst/>
                <a:cxnLst>
                  <a:cxn ang="0">
                    <a:pos x="wd2" y="hd2"/>
                  </a:cxn>
                  <a:cxn ang="5400000">
                    <a:pos x="wd2" y="hd2"/>
                  </a:cxn>
                  <a:cxn ang="10800000">
                    <a:pos x="wd2" y="hd2"/>
                  </a:cxn>
                  <a:cxn ang="16200000">
                    <a:pos x="wd2" y="hd2"/>
                  </a:cxn>
                </a:cxnLst>
                <a:rect l="0" t="0" r="r" b="b"/>
                <a:pathLst>
                  <a:path w="19238" h="21054" extrusionOk="0">
                    <a:moveTo>
                      <a:pt x="1270" y="4034"/>
                    </a:moveTo>
                    <a:cubicBezTo>
                      <a:pt x="-1071" y="7010"/>
                      <a:pt x="99" y="12048"/>
                      <a:pt x="2547" y="15940"/>
                    </a:cubicBezTo>
                    <a:cubicBezTo>
                      <a:pt x="2866" y="15940"/>
                      <a:pt x="4781" y="17085"/>
                      <a:pt x="6590" y="18230"/>
                    </a:cubicBezTo>
                    <a:cubicBezTo>
                      <a:pt x="7335" y="18688"/>
                      <a:pt x="8186" y="19222"/>
                      <a:pt x="9037" y="19833"/>
                    </a:cubicBezTo>
                    <a:cubicBezTo>
                      <a:pt x="9250" y="19909"/>
                      <a:pt x="9357" y="19985"/>
                      <a:pt x="9463" y="20062"/>
                    </a:cubicBezTo>
                    <a:cubicBezTo>
                      <a:pt x="9889" y="20367"/>
                      <a:pt x="10421" y="20672"/>
                      <a:pt x="10953" y="21054"/>
                    </a:cubicBezTo>
                    <a:cubicBezTo>
                      <a:pt x="13081" y="20214"/>
                      <a:pt x="14890" y="17848"/>
                      <a:pt x="17018" y="15253"/>
                    </a:cubicBezTo>
                    <a:cubicBezTo>
                      <a:pt x="20529" y="10979"/>
                      <a:pt x="19784" y="4949"/>
                      <a:pt x="15422" y="1820"/>
                    </a:cubicBezTo>
                    <a:cubicBezTo>
                      <a:pt x="12336" y="-393"/>
                      <a:pt x="8293" y="-546"/>
                      <a:pt x="4888" y="1133"/>
                    </a:cubicBezTo>
                    <a:cubicBezTo>
                      <a:pt x="3611" y="1820"/>
                      <a:pt x="2334" y="2736"/>
                      <a:pt x="1270" y="4034"/>
                    </a:cubicBezTo>
                    <a:close/>
                  </a:path>
                </a:pathLst>
              </a:custGeom>
              <a:solidFill>
                <a:srgbClr val="9DC3E6"/>
              </a:solidFill>
              <a:ln w="12700" cap="flat">
                <a:noFill/>
                <a:miter lim="400000"/>
              </a:ln>
              <a:effectLst/>
            </p:spPr>
            <p:txBody>
              <a:bodyPr wrap="square" lIns="45719" tIns="45719" rIns="45719" bIns="45719" numCol="1" anchor="t">
                <a:noAutofit/>
              </a:bodyPr>
              <a:lstStyle/>
              <a:p/>
            </p:txBody>
          </p:sp>
          <p:sp>
            <p:nvSpPr>
              <p:cNvPr id="3493" name="Shape 3493"/>
              <p:cNvSpPr/>
              <p:nvPr/>
            </p:nvSpPr>
            <p:spPr>
              <a:xfrm>
                <a:off x="564340" y="605866"/>
                <a:ext cx="1105603" cy="1138201"/>
              </a:xfrm>
              <a:custGeom>
                <a:avLst/>
                <a:gdLst/>
                <a:ahLst/>
                <a:cxnLst>
                  <a:cxn ang="0">
                    <a:pos x="wd2" y="hd2"/>
                  </a:cxn>
                  <a:cxn ang="5400000">
                    <a:pos x="wd2" y="hd2"/>
                  </a:cxn>
                  <a:cxn ang="10800000">
                    <a:pos x="wd2" y="hd2"/>
                  </a:cxn>
                  <a:cxn ang="16200000">
                    <a:pos x="wd2" y="hd2"/>
                  </a:cxn>
                </a:cxnLst>
                <a:rect l="0" t="0" r="r" b="b"/>
                <a:pathLst>
                  <a:path w="21537" h="21600" extrusionOk="0">
                    <a:moveTo>
                      <a:pt x="21512" y="19065"/>
                    </a:moveTo>
                    <a:cubicBezTo>
                      <a:pt x="21512" y="19065"/>
                      <a:pt x="21399" y="18900"/>
                      <a:pt x="21117" y="18624"/>
                    </a:cubicBezTo>
                    <a:cubicBezTo>
                      <a:pt x="19024" y="16751"/>
                      <a:pt x="9977" y="8486"/>
                      <a:pt x="4493" y="3692"/>
                    </a:cubicBezTo>
                    <a:cubicBezTo>
                      <a:pt x="4210" y="3416"/>
                      <a:pt x="3927" y="3196"/>
                      <a:pt x="3701" y="2976"/>
                    </a:cubicBezTo>
                    <a:cubicBezTo>
                      <a:pt x="3644" y="2920"/>
                      <a:pt x="3588" y="2865"/>
                      <a:pt x="3475" y="2810"/>
                    </a:cubicBezTo>
                    <a:cubicBezTo>
                      <a:pt x="3022" y="2369"/>
                      <a:pt x="2570" y="1984"/>
                      <a:pt x="2174" y="1653"/>
                    </a:cubicBezTo>
                    <a:cubicBezTo>
                      <a:pt x="1213" y="827"/>
                      <a:pt x="195" y="0"/>
                      <a:pt x="26" y="0"/>
                    </a:cubicBezTo>
                    <a:cubicBezTo>
                      <a:pt x="26" y="0"/>
                      <a:pt x="26" y="0"/>
                      <a:pt x="26" y="0"/>
                    </a:cubicBezTo>
                    <a:cubicBezTo>
                      <a:pt x="26" y="0"/>
                      <a:pt x="26" y="0"/>
                      <a:pt x="26" y="0"/>
                    </a:cubicBezTo>
                    <a:cubicBezTo>
                      <a:pt x="26" y="0"/>
                      <a:pt x="26" y="0"/>
                      <a:pt x="26" y="0"/>
                    </a:cubicBezTo>
                    <a:cubicBezTo>
                      <a:pt x="-31" y="0"/>
                      <a:pt x="26" y="55"/>
                      <a:pt x="26" y="110"/>
                    </a:cubicBezTo>
                    <a:cubicBezTo>
                      <a:pt x="139" y="496"/>
                      <a:pt x="1722" y="2204"/>
                      <a:pt x="3192" y="3802"/>
                    </a:cubicBezTo>
                    <a:cubicBezTo>
                      <a:pt x="3418" y="4022"/>
                      <a:pt x="3644" y="4298"/>
                      <a:pt x="3927" y="4629"/>
                    </a:cubicBezTo>
                    <a:cubicBezTo>
                      <a:pt x="3984" y="4629"/>
                      <a:pt x="3984" y="4684"/>
                      <a:pt x="3984" y="4684"/>
                    </a:cubicBezTo>
                    <a:cubicBezTo>
                      <a:pt x="9129" y="10249"/>
                      <a:pt x="17611" y="19120"/>
                      <a:pt x="19590" y="21159"/>
                    </a:cubicBezTo>
                    <a:cubicBezTo>
                      <a:pt x="19873" y="21435"/>
                      <a:pt x="20042" y="21600"/>
                      <a:pt x="20042" y="21600"/>
                    </a:cubicBezTo>
                    <a:cubicBezTo>
                      <a:pt x="20042" y="21600"/>
                      <a:pt x="20099" y="21600"/>
                      <a:pt x="20212" y="21545"/>
                    </a:cubicBezTo>
                    <a:cubicBezTo>
                      <a:pt x="20438" y="21490"/>
                      <a:pt x="20721" y="21269"/>
                      <a:pt x="21117" y="20718"/>
                    </a:cubicBezTo>
                    <a:cubicBezTo>
                      <a:pt x="21456" y="20112"/>
                      <a:pt x="21512" y="19616"/>
                      <a:pt x="21512" y="19341"/>
                    </a:cubicBezTo>
                    <a:cubicBezTo>
                      <a:pt x="21569" y="19176"/>
                      <a:pt x="21512" y="19065"/>
                      <a:pt x="21512" y="19065"/>
                    </a:cubicBezTo>
                    <a:close/>
                  </a:path>
                </a:pathLst>
              </a:custGeom>
              <a:solidFill>
                <a:schemeClr val="accent5"/>
              </a:solidFill>
              <a:ln w="12700" cap="flat">
                <a:noFill/>
                <a:miter lim="400000"/>
              </a:ln>
              <a:effectLst/>
            </p:spPr>
            <p:txBody>
              <a:bodyPr wrap="square" lIns="45719" tIns="45719" rIns="45719" bIns="45719" numCol="1" anchor="t">
                <a:noAutofit/>
              </a:bodyPr>
              <a:lstStyle/>
              <a:p/>
            </p:txBody>
          </p:sp>
        </p:grpSp>
      </p:grpSp>
      <p:grpSp>
        <p:nvGrpSpPr>
          <p:cNvPr id="3543" name="Group 3543"/>
          <p:cNvGrpSpPr/>
          <p:nvPr/>
        </p:nvGrpSpPr>
        <p:grpSpPr>
          <a:xfrm>
            <a:off x="557541" y="1825153"/>
            <a:ext cx="3778519" cy="4439830"/>
            <a:chOff x="-2" y="314479"/>
            <a:chExt cx="2917464" cy="3428075"/>
          </a:xfrm>
        </p:grpSpPr>
        <p:grpSp>
          <p:nvGrpSpPr>
            <p:cNvPr id="3540" name="Group 3540"/>
            <p:cNvGrpSpPr/>
            <p:nvPr/>
          </p:nvGrpSpPr>
          <p:grpSpPr>
            <a:xfrm>
              <a:off x="-2" y="338952"/>
              <a:ext cx="2118374" cy="3403602"/>
              <a:chOff x="-1" y="338952"/>
              <a:chExt cx="2118373" cy="3403601"/>
            </a:xfrm>
          </p:grpSpPr>
          <p:sp>
            <p:nvSpPr>
              <p:cNvPr id="3496" name="Shape 3496"/>
              <p:cNvSpPr/>
              <p:nvPr/>
            </p:nvSpPr>
            <p:spPr>
              <a:xfrm rot="1399156" flipH="1">
                <a:off x="1923444" y="1226809"/>
                <a:ext cx="111329" cy="187507"/>
              </a:xfrm>
              <a:custGeom>
                <a:avLst/>
                <a:gdLst/>
                <a:ahLst/>
                <a:cxnLst>
                  <a:cxn ang="0">
                    <a:pos x="wd2" y="hd2"/>
                  </a:cxn>
                  <a:cxn ang="5400000">
                    <a:pos x="wd2" y="hd2"/>
                  </a:cxn>
                  <a:cxn ang="10800000">
                    <a:pos x="wd2" y="hd2"/>
                  </a:cxn>
                  <a:cxn ang="16200000">
                    <a:pos x="wd2" y="hd2"/>
                  </a:cxn>
                </a:cxnLst>
                <a:rect l="0" t="0" r="r" b="b"/>
                <a:pathLst>
                  <a:path w="21600" h="21600" extrusionOk="0">
                    <a:moveTo>
                      <a:pt x="1662" y="0"/>
                    </a:moveTo>
                    <a:lnTo>
                      <a:pt x="0" y="900"/>
                    </a:lnTo>
                    <a:lnTo>
                      <a:pt x="0" y="2700"/>
                    </a:lnTo>
                    <a:lnTo>
                      <a:pt x="11631" y="20700"/>
                    </a:lnTo>
                    <a:lnTo>
                      <a:pt x="14954" y="21600"/>
                    </a:lnTo>
                    <a:lnTo>
                      <a:pt x="18277" y="21600"/>
                    </a:lnTo>
                    <a:lnTo>
                      <a:pt x="21600" y="20700"/>
                    </a:lnTo>
                    <a:lnTo>
                      <a:pt x="21600" y="18900"/>
                    </a:lnTo>
                    <a:lnTo>
                      <a:pt x="9969" y="900"/>
                    </a:lnTo>
                    <a:lnTo>
                      <a:pt x="6646" y="0"/>
                    </a:lnTo>
                    <a:lnTo>
                      <a:pt x="1662" y="0"/>
                    </a:lnTo>
                    <a:close/>
                  </a:path>
                </a:pathLst>
              </a:custGeom>
              <a:solidFill>
                <a:srgbClr val="F2CEAD"/>
              </a:solidFill>
              <a:ln w="12700" cap="flat">
                <a:noFill/>
                <a:miter lim="400000"/>
              </a:ln>
              <a:effectLst/>
            </p:spPr>
            <p:txBody>
              <a:bodyPr wrap="square" lIns="45719" tIns="45719" rIns="45719" bIns="45719" numCol="1" anchor="t">
                <a:noAutofit/>
              </a:bodyPr>
              <a:lstStyle/>
              <a:p>
                <a:pPr>
                  <a:defRPr sz="900"/>
                </a:pPr>
              </a:p>
            </p:txBody>
          </p:sp>
          <p:sp>
            <p:nvSpPr>
              <p:cNvPr id="3497" name="Shape 3497"/>
              <p:cNvSpPr/>
              <p:nvPr/>
            </p:nvSpPr>
            <p:spPr>
              <a:xfrm rot="1399156" flipH="1">
                <a:off x="1768843" y="1292937"/>
                <a:ext cx="188402" cy="312510"/>
              </a:xfrm>
              <a:custGeom>
                <a:avLst/>
                <a:gdLst/>
                <a:ahLst/>
                <a:cxnLst>
                  <a:cxn ang="0">
                    <a:pos x="wd2" y="hd2"/>
                  </a:cxn>
                  <a:cxn ang="5400000">
                    <a:pos x="wd2" y="hd2"/>
                  </a:cxn>
                  <a:cxn ang="10800000">
                    <a:pos x="wd2" y="hd2"/>
                  </a:cxn>
                  <a:cxn ang="16200000">
                    <a:pos x="wd2" y="hd2"/>
                  </a:cxn>
                </a:cxnLst>
                <a:rect l="0" t="0" r="r" b="b"/>
                <a:pathLst>
                  <a:path w="21600" h="21600" extrusionOk="0">
                    <a:moveTo>
                      <a:pt x="21600" y="18360"/>
                    </a:moveTo>
                    <a:lnTo>
                      <a:pt x="8836" y="21600"/>
                    </a:lnTo>
                    <a:lnTo>
                      <a:pt x="982" y="15120"/>
                    </a:lnTo>
                    <a:lnTo>
                      <a:pt x="0" y="14040"/>
                    </a:lnTo>
                    <a:lnTo>
                      <a:pt x="0" y="9720"/>
                    </a:lnTo>
                    <a:lnTo>
                      <a:pt x="982" y="7020"/>
                    </a:lnTo>
                    <a:lnTo>
                      <a:pt x="982" y="3780"/>
                    </a:lnTo>
                    <a:lnTo>
                      <a:pt x="6873" y="0"/>
                    </a:lnTo>
                    <a:lnTo>
                      <a:pt x="19636" y="8640"/>
                    </a:lnTo>
                    <a:lnTo>
                      <a:pt x="21600" y="18360"/>
                    </a:lnTo>
                    <a:close/>
                  </a:path>
                </a:pathLst>
              </a:custGeom>
              <a:solidFill>
                <a:srgbClr val="F2CEAD"/>
              </a:solidFill>
              <a:ln w="12700" cap="flat">
                <a:noFill/>
                <a:miter lim="400000"/>
              </a:ln>
              <a:effectLst/>
            </p:spPr>
            <p:txBody>
              <a:bodyPr wrap="square" lIns="45719" tIns="45719" rIns="45719" bIns="45719" numCol="1" anchor="t">
                <a:noAutofit/>
              </a:bodyPr>
              <a:lstStyle/>
              <a:p>
                <a:pPr>
                  <a:defRPr sz="900"/>
                </a:pPr>
              </a:p>
            </p:txBody>
          </p:sp>
          <p:sp>
            <p:nvSpPr>
              <p:cNvPr id="3498" name="Shape 3498"/>
              <p:cNvSpPr/>
              <p:nvPr/>
            </p:nvSpPr>
            <p:spPr>
              <a:xfrm rot="1399156" flipH="1">
                <a:off x="1917266" y="1241625"/>
                <a:ext cx="25692" cy="39065"/>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21600" y="21600"/>
                    </a:lnTo>
                    <a:lnTo>
                      <a:pt x="14400" y="21600"/>
                    </a:lnTo>
                    <a:lnTo>
                      <a:pt x="7200" y="17280"/>
                    </a:lnTo>
                    <a:lnTo>
                      <a:pt x="0" y="4320"/>
                    </a:lnTo>
                    <a:lnTo>
                      <a:pt x="7200" y="0"/>
                    </a:lnTo>
                    <a:close/>
                  </a:path>
                </a:pathLst>
              </a:custGeom>
              <a:solidFill>
                <a:srgbClr val="FEE6D3"/>
              </a:solidFill>
              <a:ln w="12700" cap="flat">
                <a:noFill/>
                <a:miter lim="400000"/>
              </a:ln>
              <a:effectLst/>
            </p:spPr>
            <p:txBody>
              <a:bodyPr wrap="square" lIns="45719" tIns="45719" rIns="45719" bIns="45719" numCol="1" anchor="t">
                <a:noAutofit/>
              </a:bodyPr>
              <a:lstStyle/>
              <a:p>
                <a:pPr>
                  <a:defRPr sz="900"/>
                </a:pPr>
              </a:p>
            </p:txBody>
          </p:sp>
          <p:sp>
            <p:nvSpPr>
              <p:cNvPr id="3499" name="Shape 3499"/>
              <p:cNvSpPr/>
              <p:nvPr/>
            </p:nvSpPr>
            <p:spPr>
              <a:xfrm rot="1399156" flipH="1">
                <a:off x="1756178" y="1369939"/>
                <a:ext cx="119892" cy="203132"/>
              </a:xfrm>
              <a:custGeom>
                <a:avLst/>
                <a:gdLst/>
                <a:ahLst/>
                <a:cxnLst>
                  <a:cxn ang="0">
                    <a:pos x="wd2" y="hd2"/>
                  </a:cxn>
                  <a:cxn ang="5400000">
                    <a:pos x="wd2" y="hd2"/>
                  </a:cxn>
                  <a:cxn ang="10800000">
                    <a:pos x="wd2" y="hd2"/>
                  </a:cxn>
                  <a:cxn ang="16200000">
                    <a:pos x="wd2" y="hd2"/>
                  </a:cxn>
                </a:cxnLst>
                <a:rect l="0" t="0" r="r" b="b"/>
                <a:pathLst>
                  <a:path w="21600" h="21600" extrusionOk="0">
                    <a:moveTo>
                      <a:pt x="21600" y="18277"/>
                    </a:moveTo>
                    <a:lnTo>
                      <a:pt x="7714" y="21600"/>
                    </a:lnTo>
                    <a:lnTo>
                      <a:pt x="3086" y="16615"/>
                    </a:lnTo>
                    <a:lnTo>
                      <a:pt x="1543" y="10800"/>
                    </a:lnTo>
                    <a:lnTo>
                      <a:pt x="0" y="8308"/>
                    </a:lnTo>
                    <a:lnTo>
                      <a:pt x="3086" y="3323"/>
                    </a:lnTo>
                    <a:lnTo>
                      <a:pt x="12343" y="0"/>
                    </a:lnTo>
                    <a:lnTo>
                      <a:pt x="20057" y="4154"/>
                    </a:lnTo>
                    <a:lnTo>
                      <a:pt x="21600" y="18277"/>
                    </a:lnTo>
                    <a:close/>
                  </a:path>
                </a:pathLst>
              </a:custGeom>
              <a:solidFill>
                <a:srgbClr val="FED6B7"/>
              </a:solidFill>
              <a:ln w="12700" cap="flat">
                <a:noFill/>
                <a:miter lim="400000"/>
              </a:ln>
              <a:effectLst/>
            </p:spPr>
            <p:txBody>
              <a:bodyPr wrap="square" lIns="45719" tIns="45719" rIns="45719" bIns="45719" numCol="1" anchor="t">
                <a:noAutofit/>
              </a:bodyPr>
              <a:lstStyle/>
              <a:p>
                <a:pPr>
                  <a:defRPr sz="900"/>
                </a:pPr>
              </a:p>
            </p:txBody>
          </p:sp>
          <p:sp>
            <p:nvSpPr>
              <p:cNvPr id="3500" name="Shape 3500"/>
              <p:cNvSpPr/>
              <p:nvPr/>
            </p:nvSpPr>
            <p:spPr>
              <a:xfrm rot="1399156" flipH="1">
                <a:off x="1929970" y="1296239"/>
                <a:ext cx="188402" cy="164069"/>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0" y="2057"/>
                    </a:lnTo>
                    <a:lnTo>
                      <a:pt x="982" y="4114"/>
                    </a:lnTo>
                    <a:lnTo>
                      <a:pt x="14727" y="20571"/>
                    </a:lnTo>
                    <a:lnTo>
                      <a:pt x="17673" y="21600"/>
                    </a:lnTo>
                    <a:lnTo>
                      <a:pt x="19636" y="20571"/>
                    </a:lnTo>
                    <a:lnTo>
                      <a:pt x="21600" y="18514"/>
                    </a:lnTo>
                    <a:lnTo>
                      <a:pt x="20618" y="16457"/>
                    </a:lnTo>
                    <a:lnTo>
                      <a:pt x="5891" y="1029"/>
                    </a:lnTo>
                    <a:lnTo>
                      <a:pt x="3927" y="0"/>
                    </a:lnTo>
                    <a:lnTo>
                      <a:pt x="1964" y="0"/>
                    </a:lnTo>
                    <a:close/>
                  </a:path>
                </a:pathLst>
              </a:custGeom>
              <a:solidFill>
                <a:srgbClr val="F2CEAD"/>
              </a:solidFill>
              <a:ln w="12700" cap="flat">
                <a:noFill/>
                <a:miter lim="400000"/>
              </a:ln>
              <a:effectLst/>
            </p:spPr>
            <p:txBody>
              <a:bodyPr wrap="square" lIns="45719" tIns="45719" rIns="45719" bIns="45719" numCol="1" anchor="t">
                <a:noAutofit/>
              </a:bodyPr>
              <a:lstStyle/>
              <a:p>
                <a:pPr>
                  <a:defRPr sz="900"/>
                </a:pPr>
              </a:p>
            </p:txBody>
          </p:sp>
          <p:sp>
            <p:nvSpPr>
              <p:cNvPr id="3501" name="Shape 3501"/>
              <p:cNvSpPr/>
              <p:nvPr/>
            </p:nvSpPr>
            <p:spPr>
              <a:xfrm rot="1399156" flipH="1">
                <a:off x="1928029" y="1398892"/>
                <a:ext cx="94201" cy="78128"/>
              </a:xfrm>
              <a:custGeom>
                <a:avLst/>
                <a:gdLst/>
                <a:ahLst/>
                <a:cxnLst>
                  <a:cxn ang="0">
                    <a:pos x="wd2" y="hd2"/>
                  </a:cxn>
                  <a:cxn ang="5400000">
                    <a:pos x="wd2" y="hd2"/>
                  </a:cxn>
                  <a:cxn ang="10800000">
                    <a:pos x="wd2" y="hd2"/>
                  </a:cxn>
                  <a:cxn ang="16200000">
                    <a:pos x="wd2" y="hd2"/>
                  </a:cxn>
                </a:cxnLst>
                <a:rect l="0" t="0" r="r" b="b"/>
                <a:pathLst>
                  <a:path w="21600" h="21600" extrusionOk="0">
                    <a:moveTo>
                      <a:pt x="1964" y="2160"/>
                    </a:moveTo>
                    <a:lnTo>
                      <a:pt x="0" y="6480"/>
                    </a:lnTo>
                    <a:lnTo>
                      <a:pt x="1964" y="12960"/>
                    </a:lnTo>
                    <a:lnTo>
                      <a:pt x="9818" y="19440"/>
                    </a:lnTo>
                    <a:lnTo>
                      <a:pt x="13745" y="21600"/>
                    </a:lnTo>
                    <a:lnTo>
                      <a:pt x="19636" y="19440"/>
                    </a:lnTo>
                    <a:lnTo>
                      <a:pt x="21600" y="15120"/>
                    </a:lnTo>
                    <a:lnTo>
                      <a:pt x="19636" y="8640"/>
                    </a:lnTo>
                    <a:lnTo>
                      <a:pt x="11782" y="2160"/>
                    </a:lnTo>
                    <a:lnTo>
                      <a:pt x="7855" y="0"/>
                    </a:lnTo>
                    <a:lnTo>
                      <a:pt x="1964" y="2160"/>
                    </a:lnTo>
                    <a:close/>
                  </a:path>
                </a:pathLst>
              </a:custGeom>
              <a:solidFill>
                <a:srgbClr val="FED6B7"/>
              </a:solidFill>
              <a:ln w="12700" cap="flat">
                <a:noFill/>
                <a:miter lim="400000"/>
              </a:ln>
              <a:effectLst/>
            </p:spPr>
            <p:txBody>
              <a:bodyPr wrap="square" lIns="45719" tIns="45719" rIns="45719" bIns="45719" numCol="1" anchor="t">
                <a:noAutofit/>
              </a:bodyPr>
              <a:lstStyle/>
              <a:p>
                <a:pPr>
                  <a:defRPr sz="900"/>
                </a:pPr>
              </a:p>
            </p:txBody>
          </p:sp>
          <p:sp>
            <p:nvSpPr>
              <p:cNvPr id="3502" name="Shape 3502"/>
              <p:cNvSpPr/>
              <p:nvPr/>
            </p:nvSpPr>
            <p:spPr>
              <a:xfrm rot="1399156" flipH="1">
                <a:off x="1933004" y="1424100"/>
                <a:ext cx="51383" cy="39065"/>
              </a:xfrm>
              <a:custGeom>
                <a:avLst/>
                <a:gdLst/>
                <a:ahLst/>
                <a:cxnLst>
                  <a:cxn ang="0">
                    <a:pos x="wd2" y="hd2"/>
                  </a:cxn>
                  <a:cxn ang="5400000">
                    <a:pos x="wd2" y="hd2"/>
                  </a:cxn>
                  <a:cxn ang="10800000">
                    <a:pos x="wd2" y="hd2"/>
                  </a:cxn>
                  <a:cxn ang="16200000">
                    <a:pos x="wd2" y="hd2"/>
                  </a:cxn>
                </a:cxnLst>
                <a:rect l="0" t="0" r="r" b="b"/>
                <a:pathLst>
                  <a:path w="21600" h="21600" extrusionOk="0">
                    <a:moveTo>
                      <a:pt x="3600" y="4320"/>
                    </a:moveTo>
                    <a:lnTo>
                      <a:pt x="0" y="8640"/>
                    </a:lnTo>
                    <a:lnTo>
                      <a:pt x="3600" y="17280"/>
                    </a:lnTo>
                    <a:lnTo>
                      <a:pt x="10800" y="21600"/>
                    </a:lnTo>
                    <a:lnTo>
                      <a:pt x="18000" y="17280"/>
                    </a:lnTo>
                    <a:lnTo>
                      <a:pt x="21600" y="12960"/>
                    </a:lnTo>
                    <a:lnTo>
                      <a:pt x="18000" y="4320"/>
                    </a:lnTo>
                    <a:lnTo>
                      <a:pt x="10800" y="0"/>
                    </a:lnTo>
                    <a:lnTo>
                      <a:pt x="3600" y="4320"/>
                    </a:lnTo>
                    <a:close/>
                  </a:path>
                </a:pathLst>
              </a:custGeom>
              <a:solidFill>
                <a:srgbClr val="FEE6D3"/>
              </a:solidFill>
              <a:ln w="12700" cap="flat">
                <a:noFill/>
                <a:miter lim="400000"/>
              </a:ln>
              <a:effectLst/>
            </p:spPr>
            <p:txBody>
              <a:bodyPr wrap="square" lIns="45719" tIns="45719" rIns="45719" bIns="45719" numCol="1" anchor="t">
                <a:noAutofit/>
              </a:bodyPr>
              <a:lstStyle/>
              <a:p>
                <a:pPr>
                  <a:defRPr sz="900"/>
                </a:pPr>
              </a:p>
            </p:txBody>
          </p:sp>
          <p:sp>
            <p:nvSpPr>
              <p:cNvPr id="3503" name="Shape 3503"/>
              <p:cNvSpPr/>
              <p:nvPr/>
            </p:nvSpPr>
            <p:spPr>
              <a:xfrm rot="1399156" flipH="1">
                <a:off x="1905185" y="1454912"/>
                <a:ext cx="85638" cy="70316"/>
              </a:xfrm>
              <a:custGeom>
                <a:avLst/>
                <a:gdLst/>
                <a:ahLst/>
                <a:cxnLst>
                  <a:cxn ang="0">
                    <a:pos x="wd2" y="hd2"/>
                  </a:cxn>
                  <a:cxn ang="5400000">
                    <a:pos x="wd2" y="hd2"/>
                  </a:cxn>
                  <a:cxn ang="10800000">
                    <a:pos x="wd2" y="hd2"/>
                  </a:cxn>
                  <a:cxn ang="16200000">
                    <a:pos x="wd2" y="hd2"/>
                  </a:cxn>
                </a:cxnLst>
                <a:rect l="0" t="0" r="r" b="b"/>
                <a:pathLst>
                  <a:path w="21600" h="21600" extrusionOk="0">
                    <a:moveTo>
                      <a:pt x="2160" y="2400"/>
                    </a:moveTo>
                    <a:lnTo>
                      <a:pt x="0" y="7200"/>
                    </a:lnTo>
                    <a:lnTo>
                      <a:pt x="2160" y="12000"/>
                    </a:lnTo>
                    <a:lnTo>
                      <a:pt x="10800" y="19200"/>
                    </a:lnTo>
                    <a:lnTo>
                      <a:pt x="15120" y="21600"/>
                    </a:lnTo>
                    <a:lnTo>
                      <a:pt x="19440" y="19200"/>
                    </a:lnTo>
                    <a:lnTo>
                      <a:pt x="21600" y="14400"/>
                    </a:lnTo>
                    <a:lnTo>
                      <a:pt x="19440" y="9600"/>
                    </a:lnTo>
                    <a:lnTo>
                      <a:pt x="10800" y="2400"/>
                    </a:lnTo>
                    <a:lnTo>
                      <a:pt x="6480" y="0"/>
                    </a:lnTo>
                    <a:lnTo>
                      <a:pt x="2160" y="2400"/>
                    </a:lnTo>
                    <a:close/>
                  </a:path>
                </a:pathLst>
              </a:custGeom>
              <a:solidFill>
                <a:srgbClr val="FED6B7"/>
              </a:solidFill>
              <a:ln w="12700" cap="flat">
                <a:noFill/>
                <a:miter lim="400000"/>
              </a:ln>
              <a:effectLst/>
            </p:spPr>
            <p:txBody>
              <a:bodyPr wrap="square" lIns="45719" tIns="45719" rIns="45719" bIns="45719" numCol="1" anchor="t">
                <a:noAutofit/>
              </a:bodyPr>
              <a:lstStyle/>
              <a:p>
                <a:pPr>
                  <a:defRPr sz="900"/>
                </a:pPr>
              </a:p>
            </p:txBody>
          </p:sp>
          <p:sp>
            <p:nvSpPr>
              <p:cNvPr id="3504" name="Shape 3504"/>
              <p:cNvSpPr/>
              <p:nvPr/>
            </p:nvSpPr>
            <p:spPr>
              <a:xfrm rot="1399156" flipH="1">
                <a:off x="1911705" y="1472627"/>
                <a:ext cx="42820" cy="39065"/>
              </a:xfrm>
              <a:custGeom>
                <a:avLst/>
                <a:gdLst/>
                <a:ahLst/>
                <a:cxnLst>
                  <a:cxn ang="0">
                    <a:pos x="wd2" y="hd2"/>
                  </a:cxn>
                  <a:cxn ang="5400000">
                    <a:pos x="wd2" y="hd2"/>
                  </a:cxn>
                  <a:cxn ang="10800000">
                    <a:pos x="wd2" y="hd2"/>
                  </a:cxn>
                  <a:cxn ang="16200000">
                    <a:pos x="wd2" y="hd2"/>
                  </a:cxn>
                </a:cxnLst>
                <a:rect l="0" t="0" r="r" b="b"/>
                <a:pathLst>
                  <a:path w="21600" h="21600" extrusionOk="0">
                    <a:moveTo>
                      <a:pt x="4320" y="4320"/>
                    </a:moveTo>
                    <a:lnTo>
                      <a:pt x="0" y="12960"/>
                    </a:lnTo>
                    <a:lnTo>
                      <a:pt x="0" y="17280"/>
                    </a:lnTo>
                    <a:lnTo>
                      <a:pt x="4320" y="21600"/>
                    </a:lnTo>
                    <a:lnTo>
                      <a:pt x="12960" y="21600"/>
                    </a:lnTo>
                    <a:lnTo>
                      <a:pt x="21600" y="12960"/>
                    </a:lnTo>
                    <a:lnTo>
                      <a:pt x="17280" y="4320"/>
                    </a:lnTo>
                    <a:lnTo>
                      <a:pt x="8640" y="0"/>
                    </a:lnTo>
                    <a:lnTo>
                      <a:pt x="4320" y="4320"/>
                    </a:lnTo>
                    <a:close/>
                  </a:path>
                </a:pathLst>
              </a:custGeom>
              <a:solidFill>
                <a:srgbClr val="FEE6D3"/>
              </a:solidFill>
              <a:ln w="12700" cap="flat">
                <a:noFill/>
                <a:miter lim="400000"/>
              </a:ln>
              <a:effectLst/>
            </p:spPr>
            <p:txBody>
              <a:bodyPr wrap="square" lIns="45719" tIns="45719" rIns="45719" bIns="45719" numCol="1" anchor="t">
                <a:noAutofit/>
              </a:bodyPr>
              <a:lstStyle/>
              <a:p>
                <a:pPr>
                  <a:defRPr sz="900"/>
                </a:pPr>
              </a:p>
            </p:txBody>
          </p:sp>
          <p:sp>
            <p:nvSpPr>
              <p:cNvPr id="3505" name="Shape 3505"/>
              <p:cNvSpPr/>
              <p:nvPr/>
            </p:nvSpPr>
            <p:spPr>
              <a:xfrm>
                <a:off x="752475" y="1359715"/>
                <a:ext cx="1062038" cy="338139"/>
              </a:xfrm>
              <a:custGeom>
                <a:avLst/>
                <a:gdLst/>
                <a:ahLst/>
                <a:cxnLst>
                  <a:cxn ang="0">
                    <a:pos x="wd2" y="hd2"/>
                  </a:cxn>
                  <a:cxn ang="5400000">
                    <a:pos x="wd2" y="hd2"/>
                  </a:cxn>
                  <a:cxn ang="10800000">
                    <a:pos x="wd2" y="hd2"/>
                  </a:cxn>
                  <a:cxn ang="16200000">
                    <a:pos x="wd2" y="hd2"/>
                  </a:cxn>
                </a:cxnLst>
                <a:rect l="0" t="0" r="r" b="b"/>
                <a:pathLst>
                  <a:path w="21600" h="21600" extrusionOk="0">
                    <a:moveTo>
                      <a:pt x="678" y="0"/>
                    </a:moveTo>
                    <a:lnTo>
                      <a:pt x="743" y="0"/>
                    </a:lnTo>
                    <a:lnTo>
                      <a:pt x="872" y="101"/>
                    </a:lnTo>
                    <a:lnTo>
                      <a:pt x="1259" y="811"/>
                    </a:lnTo>
                    <a:lnTo>
                      <a:pt x="2551" y="3144"/>
                    </a:lnTo>
                    <a:lnTo>
                      <a:pt x="3422" y="4665"/>
                    </a:lnTo>
                    <a:lnTo>
                      <a:pt x="4456" y="6287"/>
                    </a:lnTo>
                    <a:lnTo>
                      <a:pt x="5586" y="7910"/>
                    </a:lnTo>
                    <a:lnTo>
                      <a:pt x="6877" y="9532"/>
                    </a:lnTo>
                    <a:lnTo>
                      <a:pt x="7555" y="10242"/>
                    </a:lnTo>
                    <a:lnTo>
                      <a:pt x="8265" y="10952"/>
                    </a:lnTo>
                    <a:lnTo>
                      <a:pt x="8976" y="11561"/>
                    </a:lnTo>
                    <a:lnTo>
                      <a:pt x="10526" y="12575"/>
                    </a:lnTo>
                    <a:lnTo>
                      <a:pt x="12140" y="13183"/>
                    </a:lnTo>
                    <a:lnTo>
                      <a:pt x="12979" y="13285"/>
                    </a:lnTo>
                    <a:lnTo>
                      <a:pt x="13851" y="13285"/>
                    </a:lnTo>
                    <a:lnTo>
                      <a:pt x="14723" y="13183"/>
                    </a:lnTo>
                    <a:lnTo>
                      <a:pt x="15627" y="12879"/>
                    </a:lnTo>
                    <a:lnTo>
                      <a:pt x="16531" y="12473"/>
                    </a:lnTo>
                    <a:lnTo>
                      <a:pt x="17467" y="11763"/>
                    </a:lnTo>
                    <a:lnTo>
                      <a:pt x="18404" y="10952"/>
                    </a:lnTo>
                    <a:lnTo>
                      <a:pt x="19340" y="9938"/>
                    </a:lnTo>
                    <a:lnTo>
                      <a:pt x="20309" y="8721"/>
                    </a:lnTo>
                    <a:lnTo>
                      <a:pt x="20631" y="9532"/>
                    </a:lnTo>
                    <a:lnTo>
                      <a:pt x="20825" y="10242"/>
                    </a:lnTo>
                    <a:lnTo>
                      <a:pt x="21051" y="11155"/>
                    </a:lnTo>
                    <a:lnTo>
                      <a:pt x="21245" y="12270"/>
                    </a:lnTo>
                    <a:lnTo>
                      <a:pt x="21439" y="13589"/>
                    </a:lnTo>
                    <a:lnTo>
                      <a:pt x="21600" y="15110"/>
                    </a:lnTo>
                    <a:lnTo>
                      <a:pt x="21116" y="15820"/>
                    </a:lnTo>
                    <a:lnTo>
                      <a:pt x="20535" y="16631"/>
                    </a:lnTo>
                    <a:lnTo>
                      <a:pt x="19760" y="17544"/>
                    </a:lnTo>
                    <a:lnTo>
                      <a:pt x="18823" y="18456"/>
                    </a:lnTo>
                    <a:lnTo>
                      <a:pt x="17693" y="19470"/>
                    </a:lnTo>
                    <a:lnTo>
                      <a:pt x="16434" y="20383"/>
                    </a:lnTo>
                    <a:lnTo>
                      <a:pt x="15756" y="20687"/>
                    </a:lnTo>
                    <a:lnTo>
                      <a:pt x="15078" y="21093"/>
                    </a:lnTo>
                    <a:lnTo>
                      <a:pt x="14335" y="21296"/>
                    </a:lnTo>
                    <a:lnTo>
                      <a:pt x="13561" y="21499"/>
                    </a:lnTo>
                    <a:lnTo>
                      <a:pt x="12786" y="21600"/>
                    </a:lnTo>
                    <a:lnTo>
                      <a:pt x="11978" y="21600"/>
                    </a:lnTo>
                    <a:lnTo>
                      <a:pt x="11171" y="21499"/>
                    </a:lnTo>
                    <a:lnTo>
                      <a:pt x="10332" y="21296"/>
                    </a:lnTo>
                    <a:lnTo>
                      <a:pt x="9492" y="20890"/>
                    </a:lnTo>
                    <a:lnTo>
                      <a:pt x="8621" y="20383"/>
                    </a:lnTo>
                    <a:lnTo>
                      <a:pt x="7749" y="19775"/>
                    </a:lnTo>
                    <a:lnTo>
                      <a:pt x="6877" y="18963"/>
                    </a:lnTo>
                    <a:lnTo>
                      <a:pt x="5973" y="17949"/>
                    </a:lnTo>
                    <a:lnTo>
                      <a:pt x="5101" y="16732"/>
                    </a:lnTo>
                    <a:lnTo>
                      <a:pt x="4230" y="15414"/>
                    </a:lnTo>
                    <a:lnTo>
                      <a:pt x="3326" y="13893"/>
                    </a:lnTo>
                    <a:lnTo>
                      <a:pt x="2454" y="12068"/>
                    </a:lnTo>
                    <a:lnTo>
                      <a:pt x="1582" y="10039"/>
                    </a:lnTo>
                    <a:lnTo>
                      <a:pt x="1162" y="8721"/>
                    </a:lnTo>
                    <a:lnTo>
                      <a:pt x="775" y="7301"/>
                    </a:lnTo>
                    <a:lnTo>
                      <a:pt x="420" y="5679"/>
                    </a:lnTo>
                    <a:lnTo>
                      <a:pt x="258" y="4766"/>
                    </a:lnTo>
                    <a:lnTo>
                      <a:pt x="129" y="3955"/>
                    </a:lnTo>
                    <a:lnTo>
                      <a:pt x="32" y="3042"/>
                    </a:lnTo>
                    <a:lnTo>
                      <a:pt x="0" y="2231"/>
                    </a:lnTo>
                    <a:lnTo>
                      <a:pt x="0" y="1927"/>
                    </a:lnTo>
                    <a:lnTo>
                      <a:pt x="32" y="1521"/>
                    </a:lnTo>
                    <a:lnTo>
                      <a:pt x="161" y="913"/>
                    </a:lnTo>
                    <a:lnTo>
                      <a:pt x="258" y="608"/>
                    </a:lnTo>
                    <a:lnTo>
                      <a:pt x="355" y="406"/>
                    </a:lnTo>
                    <a:lnTo>
                      <a:pt x="517" y="101"/>
                    </a:lnTo>
                    <a:lnTo>
                      <a:pt x="678" y="0"/>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506" name="Shape 3506"/>
              <p:cNvSpPr/>
              <p:nvPr/>
            </p:nvSpPr>
            <p:spPr>
              <a:xfrm>
                <a:off x="690562" y="573902"/>
                <a:ext cx="120651" cy="325439"/>
              </a:xfrm>
              <a:custGeom>
                <a:avLst/>
                <a:gdLst/>
                <a:ahLst/>
                <a:cxnLst>
                  <a:cxn ang="0">
                    <a:pos x="wd2" y="hd2"/>
                  </a:cxn>
                  <a:cxn ang="5400000">
                    <a:pos x="wd2" y="hd2"/>
                  </a:cxn>
                  <a:cxn ang="10800000">
                    <a:pos x="wd2" y="hd2"/>
                  </a:cxn>
                  <a:cxn ang="16200000">
                    <a:pos x="wd2" y="hd2"/>
                  </a:cxn>
                </a:cxnLst>
                <a:rect l="0" t="0" r="r" b="b"/>
                <a:pathLst>
                  <a:path w="21600" h="21600" extrusionOk="0">
                    <a:moveTo>
                      <a:pt x="11368" y="105"/>
                    </a:moveTo>
                    <a:lnTo>
                      <a:pt x="11937" y="527"/>
                    </a:lnTo>
                    <a:lnTo>
                      <a:pt x="14211" y="1686"/>
                    </a:lnTo>
                    <a:lnTo>
                      <a:pt x="16768" y="3477"/>
                    </a:lnTo>
                    <a:lnTo>
                      <a:pt x="18189" y="4636"/>
                    </a:lnTo>
                    <a:lnTo>
                      <a:pt x="19326" y="5900"/>
                    </a:lnTo>
                    <a:lnTo>
                      <a:pt x="20463" y="7270"/>
                    </a:lnTo>
                    <a:lnTo>
                      <a:pt x="21316" y="8851"/>
                    </a:lnTo>
                    <a:lnTo>
                      <a:pt x="21600" y="10431"/>
                    </a:lnTo>
                    <a:lnTo>
                      <a:pt x="21600" y="12117"/>
                    </a:lnTo>
                    <a:lnTo>
                      <a:pt x="21032" y="13908"/>
                    </a:lnTo>
                    <a:lnTo>
                      <a:pt x="19611" y="15700"/>
                    </a:lnTo>
                    <a:lnTo>
                      <a:pt x="17621" y="17596"/>
                    </a:lnTo>
                    <a:lnTo>
                      <a:pt x="16484" y="18544"/>
                    </a:lnTo>
                    <a:lnTo>
                      <a:pt x="15063" y="19493"/>
                    </a:lnTo>
                    <a:lnTo>
                      <a:pt x="13642" y="20336"/>
                    </a:lnTo>
                    <a:lnTo>
                      <a:pt x="11937" y="20968"/>
                    </a:lnTo>
                    <a:lnTo>
                      <a:pt x="10516" y="21389"/>
                    </a:lnTo>
                    <a:lnTo>
                      <a:pt x="9379" y="21495"/>
                    </a:lnTo>
                    <a:lnTo>
                      <a:pt x="7958" y="21600"/>
                    </a:lnTo>
                    <a:lnTo>
                      <a:pt x="6821" y="21389"/>
                    </a:lnTo>
                    <a:lnTo>
                      <a:pt x="5968" y="21073"/>
                    </a:lnTo>
                    <a:lnTo>
                      <a:pt x="4832" y="20546"/>
                    </a:lnTo>
                    <a:lnTo>
                      <a:pt x="3979" y="20020"/>
                    </a:lnTo>
                    <a:lnTo>
                      <a:pt x="3126" y="19282"/>
                    </a:lnTo>
                    <a:lnTo>
                      <a:pt x="1705" y="17491"/>
                    </a:lnTo>
                    <a:lnTo>
                      <a:pt x="853" y="15383"/>
                    </a:lnTo>
                    <a:lnTo>
                      <a:pt x="0" y="13171"/>
                    </a:lnTo>
                    <a:lnTo>
                      <a:pt x="0" y="8324"/>
                    </a:lnTo>
                    <a:lnTo>
                      <a:pt x="853" y="6006"/>
                    </a:lnTo>
                    <a:lnTo>
                      <a:pt x="1989" y="4004"/>
                    </a:lnTo>
                    <a:lnTo>
                      <a:pt x="2558" y="3056"/>
                    </a:lnTo>
                    <a:lnTo>
                      <a:pt x="3411" y="2213"/>
                    </a:lnTo>
                    <a:lnTo>
                      <a:pt x="4547" y="1580"/>
                    </a:lnTo>
                    <a:lnTo>
                      <a:pt x="5400" y="948"/>
                    </a:lnTo>
                    <a:lnTo>
                      <a:pt x="6821" y="527"/>
                    </a:lnTo>
                    <a:lnTo>
                      <a:pt x="8242" y="211"/>
                    </a:lnTo>
                    <a:lnTo>
                      <a:pt x="9663" y="0"/>
                    </a:lnTo>
                    <a:lnTo>
                      <a:pt x="11368" y="105"/>
                    </a:lnTo>
                    <a:close/>
                  </a:path>
                </a:pathLst>
              </a:custGeom>
              <a:solidFill>
                <a:srgbClr val="735D2B"/>
              </a:solidFill>
              <a:ln w="12700" cap="flat">
                <a:noFill/>
                <a:miter lim="400000"/>
              </a:ln>
              <a:effectLst/>
            </p:spPr>
            <p:txBody>
              <a:bodyPr wrap="square" lIns="45719" tIns="45719" rIns="45719" bIns="45719" numCol="1" anchor="t">
                <a:noAutofit/>
              </a:bodyPr>
              <a:lstStyle/>
              <a:p>
                <a:pPr>
                  <a:defRPr sz="900"/>
                </a:pPr>
              </a:p>
            </p:txBody>
          </p:sp>
          <p:sp>
            <p:nvSpPr>
              <p:cNvPr id="3507" name="Shape 3507"/>
              <p:cNvSpPr/>
              <p:nvPr/>
            </p:nvSpPr>
            <p:spPr>
              <a:xfrm>
                <a:off x="293688" y="534215"/>
                <a:ext cx="534988" cy="742951"/>
              </a:xfrm>
              <a:custGeom>
                <a:avLst/>
                <a:gdLst/>
                <a:ahLst/>
                <a:cxnLst>
                  <a:cxn ang="0">
                    <a:pos x="wd2" y="hd2"/>
                  </a:cxn>
                  <a:cxn ang="5400000">
                    <a:pos x="wd2" y="hd2"/>
                  </a:cxn>
                  <a:cxn ang="10800000">
                    <a:pos x="wd2" y="hd2"/>
                  </a:cxn>
                  <a:cxn ang="16200000">
                    <a:pos x="wd2" y="hd2"/>
                  </a:cxn>
                </a:cxnLst>
                <a:rect l="0" t="0" r="r" b="b"/>
                <a:pathLst>
                  <a:path w="21600" h="21600" extrusionOk="0">
                    <a:moveTo>
                      <a:pt x="17818" y="2446"/>
                    </a:moveTo>
                    <a:lnTo>
                      <a:pt x="18523" y="4108"/>
                    </a:lnTo>
                    <a:lnTo>
                      <a:pt x="19164" y="5908"/>
                    </a:lnTo>
                    <a:lnTo>
                      <a:pt x="19934" y="8123"/>
                    </a:lnTo>
                    <a:lnTo>
                      <a:pt x="20703" y="10569"/>
                    </a:lnTo>
                    <a:lnTo>
                      <a:pt x="21023" y="11769"/>
                    </a:lnTo>
                    <a:lnTo>
                      <a:pt x="21280" y="13015"/>
                    </a:lnTo>
                    <a:lnTo>
                      <a:pt x="21472" y="14215"/>
                    </a:lnTo>
                    <a:lnTo>
                      <a:pt x="21600" y="15323"/>
                    </a:lnTo>
                    <a:lnTo>
                      <a:pt x="21600" y="16385"/>
                    </a:lnTo>
                    <a:lnTo>
                      <a:pt x="21536" y="17308"/>
                    </a:lnTo>
                    <a:lnTo>
                      <a:pt x="21472" y="17723"/>
                    </a:lnTo>
                    <a:lnTo>
                      <a:pt x="21280" y="18138"/>
                    </a:lnTo>
                    <a:lnTo>
                      <a:pt x="20767" y="18877"/>
                    </a:lnTo>
                    <a:lnTo>
                      <a:pt x="20446" y="19200"/>
                    </a:lnTo>
                    <a:lnTo>
                      <a:pt x="19613" y="19800"/>
                    </a:lnTo>
                    <a:lnTo>
                      <a:pt x="19100" y="20077"/>
                    </a:lnTo>
                    <a:lnTo>
                      <a:pt x="18588" y="20308"/>
                    </a:lnTo>
                    <a:lnTo>
                      <a:pt x="18011" y="20538"/>
                    </a:lnTo>
                    <a:lnTo>
                      <a:pt x="16857" y="20908"/>
                    </a:lnTo>
                    <a:lnTo>
                      <a:pt x="15575" y="21185"/>
                    </a:lnTo>
                    <a:lnTo>
                      <a:pt x="14229" y="21415"/>
                    </a:lnTo>
                    <a:lnTo>
                      <a:pt x="12883" y="21554"/>
                    </a:lnTo>
                    <a:lnTo>
                      <a:pt x="11537" y="21600"/>
                    </a:lnTo>
                    <a:lnTo>
                      <a:pt x="10255" y="21600"/>
                    </a:lnTo>
                    <a:lnTo>
                      <a:pt x="8973" y="21554"/>
                    </a:lnTo>
                    <a:lnTo>
                      <a:pt x="7884" y="21415"/>
                    </a:lnTo>
                    <a:lnTo>
                      <a:pt x="6858" y="21231"/>
                    </a:lnTo>
                    <a:lnTo>
                      <a:pt x="6025" y="21000"/>
                    </a:lnTo>
                    <a:lnTo>
                      <a:pt x="5704" y="20862"/>
                    </a:lnTo>
                    <a:lnTo>
                      <a:pt x="4935" y="20308"/>
                    </a:lnTo>
                    <a:lnTo>
                      <a:pt x="4423" y="19846"/>
                    </a:lnTo>
                    <a:lnTo>
                      <a:pt x="3974" y="19292"/>
                    </a:lnTo>
                    <a:lnTo>
                      <a:pt x="3525" y="18692"/>
                    </a:lnTo>
                    <a:lnTo>
                      <a:pt x="3077" y="18000"/>
                    </a:lnTo>
                    <a:lnTo>
                      <a:pt x="2692" y="17308"/>
                    </a:lnTo>
                    <a:lnTo>
                      <a:pt x="2051" y="15923"/>
                    </a:lnTo>
                    <a:lnTo>
                      <a:pt x="1474" y="14585"/>
                    </a:lnTo>
                    <a:lnTo>
                      <a:pt x="705" y="12462"/>
                    </a:lnTo>
                    <a:lnTo>
                      <a:pt x="385" y="11123"/>
                    </a:lnTo>
                    <a:lnTo>
                      <a:pt x="192" y="9738"/>
                    </a:lnTo>
                    <a:lnTo>
                      <a:pt x="0" y="8031"/>
                    </a:lnTo>
                    <a:lnTo>
                      <a:pt x="0" y="6277"/>
                    </a:lnTo>
                    <a:lnTo>
                      <a:pt x="128" y="5400"/>
                    </a:lnTo>
                    <a:lnTo>
                      <a:pt x="256" y="4569"/>
                    </a:lnTo>
                    <a:lnTo>
                      <a:pt x="513" y="3785"/>
                    </a:lnTo>
                    <a:lnTo>
                      <a:pt x="897" y="3092"/>
                    </a:lnTo>
                    <a:lnTo>
                      <a:pt x="1090" y="2815"/>
                    </a:lnTo>
                    <a:lnTo>
                      <a:pt x="1602" y="2262"/>
                    </a:lnTo>
                    <a:lnTo>
                      <a:pt x="1923" y="2077"/>
                    </a:lnTo>
                    <a:lnTo>
                      <a:pt x="2628" y="1662"/>
                    </a:lnTo>
                    <a:lnTo>
                      <a:pt x="3525" y="1338"/>
                    </a:lnTo>
                    <a:lnTo>
                      <a:pt x="4487" y="969"/>
                    </a:lnTo>
                    <a:lnTo>
                      <a:pt x="5512" y="692"/>
                    </a:lnTo>
                    <a:lnTo>
                      <a:pt x="7820" y="231"/>
                    </a:lnTo>
                    <a:lnTo>
                      <a:pt x="9037" y="92"/>
                    </a:lnTo>
                    <a:lnTo>
                      <a:pt x="10255" y="0"/>
                    </a:lnTo>
                    <a:lnTo>
                      <a:pt x="11409" y="0"/>
                    </a:lnTo>
                    <a:lnTo>
                      <a:pt x="12627" y="46"/>
                    </a:lnTo>
                    <a:lnTo>
                      <a:pt x="13716" y="231"/>
                    </a:lnTo>
                    <a:lnTo>
                      <a:pt x="14742" y="462"/>
                    </a:lnTo>
                    <a:lnTo>
                      <a:pt x="15255" y="600"/>
                    </a:lnTo>
                    <a:lnTo>
                      <a:pt x="16152" y="969"/>
                    </a:lnTo>
                    <a:lnTo>
                      <a:pt x="16536" y="1246"/>
                    </a:lnTo>
                    <a:lnTo>
                      <a:pt x="16921" y="1477"/>
                    </a:lnTo>
                    <a:lnTo>
                      <a:pt x="17242" y="1754"/>
                    </a:lnTo>
                    <a:lnTo>
                      <a:pt x="17562" y="2077"/>
                    </a:lnTo>
                    <a:lnTo>
                      <a:pt x="17818" y="2446"/>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508" name="Shape 3508"/>
              <p:cNvSpPr/>
              <p:nvPr/>
            </p:nvSpPr>
            <p:spPr>
              <a:xfrm>
                <a:off x="4762" y="338952"/>
                <a:ext cx="855664" cy="719139"/>
              </a:xfrm>
              <a:custGeom>
                <a:avLst/>
                <a:gdLst/>
                <a:ahLst/>
                <a:cxnLst>
                  <a:cxn ang="0">
                    <a:pos x="wd2" y="hd2"/>
                  </a:cxn>
                  <a:cxn ang="5400000">
                    <a:pos x="wd2" y="hd2"/>
                  </a:cxn>
                  <a:cxn ang="10800000">
                    <a:pos x="wd2" y="hd2"/>
                  </a:cxn>
                  <a:cxn ang="16200000">
                    <a:pos x="wd2" y="hd2"/>
                  </a:cxn>
                </a:cxnLst>
                <a:rect l="0" t="0" r="r" b="b"/>
                <a:pathLst>
                  <a:path w="21600" h="21600" extrusionOk="0">
                    <a:moveTo>
                      <a:pt x="8335" y="20885"/>
                    </a:moveTo>
                    <a:lnTo>
                      <a:pt x="9177" y="20360"/>
                    </a:lnTo>
                    <a:lnTo>
                      <a:pt x="9257" y="19073"/>
                    </a:lnTo>
                    <a:lnTo>
                      <a:pt x="9297" y="17738"/>
                    </a:lnTo>
                    <a:lnTo>
                      <a:pt x="9297" y="16164"/>
                    </a:lnTo>
                    <a:lnTo>
                      <a:pt x="9217" y="14543"/>
                    </a:lnTo>
                    <a:lnTo>
                      <a:pt x="9177" y="13780"/>
                    </a:lnTo>
                    <a:lnTo>
                      <a:pt x="9097" y="13017"/>
                    </a:lnTo>
                    <a:lnTo>
                      <a:pt x="8937" y="12350"/>
                    </a:lnTo>
                    <a:lnTo>
                      <a:pt x="8776" y="11777"/>
                    </a:lnTo>
                    <a:lnTo>
                      <a:pt x="8576" y="11301"/>
                    </a:lnTo>
                    <a:lnTo>
                      <a:pt x="8456" y="11110"/>
                    </a:lnTo>
                    <a:lnTo>
                      <a:pt x="8335" y="10967"/>
                    </a:lnTo>
                    <a:lnTo>
                      <a:pt x="8616" y="11110"/>
                    </a:lnTo>
                    <a:lnTo>
                      <a:pt x="9297" y="11396"/>
                    </a:lnTo>
                    <a:lnTo>
                      <a:pt x="9698" y="11539"/>
                    </a:lnTo>
                    <a:lnTo>
                      <a:pt x="10099" y="11634"/>
                    </a:lnTo>
                    <a:lnTo>
                      <a:pt x="10580" y="11634"/>
                    </a:lnTo>
                    <a:lnTo>
                      <a:pt x="10660" y="11587"/>
                    </a:lnTo>
                    <a:lnTo>
                      <a:pt x="10780" y="11491"/>
                    </a:lnTo>
                    <a:lnTo>
                      <a:pt x="10820" y="11396"/>
                    </a:lnTo>
                    <a:lnTo>
                      <a:pt x="10820" y="11301"/>
                    </a:lnTo>
                    <a:lnTo>
                      <a:pt x="10860" y="11158"/>
                    </a:lnTo>
                    <a:lnTo>
                      <a:pt x="10780" y="10919"/>
                    </a:lnTo>
                    <a:lnTo>
                      <a:pt x="10700" y="10633"/>
                    </a:lnTo>
                    <a:lnTo>
                      <a:pt x="10419" y="10156"/>
                    </a:lnTo>
                    <a:lnTo>
                      <a:pt x="10299" y="9966"/>
                    </a:lnTo>
                    <a:lnTo>
                      <a:pt x="10820" y="10156"/>
                    </a:lnTo>
                    <a:lnTo>
                      <a:pt x="12022" y="10538"/>
                    </a:lnTo>
                    <a:lnTo>
                      <a:pt x="12744" y="10728"/>
                    </a:lnTo>
                    <a:lnTo>
                      <a:pt x="13385" y="10824"/>
                    </a:lnTo>
                    <a:lnTo>
                      <a:pt x="13906" y="10872"/>
                    </a:lnTo>
                    <a:lnTo>
                      <a:pt x="14146" y="10824"/>
                    </a:lnTo>
                    <a:lnTo>
                      <a:pt x="14306" y="10776"/>
                    </a:lnTo>
                    <a:lnTo>
                      <a:pt x="14467" y="10585"/>
                    </a:lnTo>
                    <a:lnTo>
                      <a:pt x="14467" y="10299"/>
                    </a:lnTo>
                    <a:lnTo>
                      <a:pt x="14146" y="9727"/>
                    </a:lnTo>
                    <a:lnTo>
                      <a:pt x="13906" y="9489"/>
                    </a:lnTo>
                    <a:lnTo>
                      <a:pt x="13705" y="9250"/>
                    </a:lnTo>
                    <a:lnTo>
                      <a:pt x="13465" y="9060"/>
                    </a:lnTo>
                    <a:lnTo>
                      <a:pt x="15228" y="9536"/>
                    </a:lnTo>
                    <a:lnTo>
                      <a:pt x="16270" y="9775"/>
                    </a:lnTo>
                    <a:lnTo>
                      <a:pt x="17352" y="9966"/>
                    </a:lnTo>
                    <a:lnTo>
                      <a:pt x="18314" y="10109"/>
                    </a:lnTo>
                    <a:lnTo>
                      <a:pt x="18715" y="10061"/>
                    </a:lnTo>
                    <a:lnTo>
                      <a:pt x="19035" y="10013"/>
                    </a:lnTo>
                    <a:lnTo>
                      <a:pt x="19396" y="9870"/>
                    </a:lnTo>
                    <a:lnTo>
                      <a:pt x="19516" y="9584"/>
                    </a:lnTo>
                    <a:lnTo>
                      <a:pt x="19516" y="9298"/>
                    </a:lnTo>
                    <a:lnTo>
                      <a:pt x="19476" y="9155"/>
                    </a:lnTo>
                    <a:lnTo>
                      <a:pt x="19316" y="8917"/>
                    </a:lnTo>
                    <a:lnTo>
                      <a:pt x="19115" y="8726"/>
                    </a:lnTo>
                    <a:lnTo>
                      <a:pt x="18635" y="8440"/>
                    </a:lnTo>
                    <a:lnTo>
                      <a:pt x="18434" y="8392"/>
                    </a:lnTo>
                    <a:lnTo>
                      <a:pt x="18715" y="8201"/>
                    </a:lnTo>
                    <a:lnTo>
                      <a:pt x="19396" y="7772"/>
                    </a:lnTo>
                    <a:lnTo>
                      <a:pt x="19797" y="7438"/>
                    </a:lnTo>
                    <a:lnTo>
                      <a:pt x="20237" y="7057"/>
                    </a:lnTo>
                    <a:lnTo>
                      <a:pt x="20638" y="6580"/>
                    </a:lnTo>
                    <a:lnTo>
                      <a:pt x="20999" y="6056"/>
                    </a:lnTo>
                    <a:lnTo>
                      <a:pt x="21199" y="5817"/>
                    </a:lnTo>
                    <a:lnTo>
                      <a:pt x="21319" y="5531"/>
                    </a:lnTo>
                    <a:lnTo>
                      <a:pt x="21440" y="5197"/>
                    </a:lnTo>
                    <a:lnTo>
                      <a:pt x="21520" y="4911"/>
                    </a:lnTo>
                    <a:lnTo>
                      <a:pt x="21600" y="4244"/>
                    </a:lnTo>
                    <a:lnTo>
                      <a:pt x="21520" y="3576"/>
                    </a:lnTo>
                    <a:lnTo>
                      <a:pt x="21400" y="3195"/>
                    </a:lnTo>
                    <a:lnTo>
                      <a:pt x="21239" y="2813"/>
                    </a:lnTo>
                    <a:lnTo>
                      <a:pt x="21039" y="2432"/>
                    </a:lnTo>
                    <a:lnTo>
                      <a:pt x="20758" y="2050"/>
                    </a:lnTo>
                    <a:lnTo>
                      <a:pt x="20438" y="1669"/>
                    </a:lnTo>
                    <a:lnTo>
                      <a:pt x="20037" y="1287"/>
                    </a:lnTo>
                    <a:lnTo>
                      <a:pt x="19556" y="858"/>
                    </a:lnTo>
                    <a:lnTo>
                      <a:pt x="19035" y="477"/>
                    </a:lnTo>
                    <a:lnTo>
                      <a:pt x="18875" y="477"/>
                    </a:lnTo>
                    <a:lnTo>
                      <a:pt x="18675" y="525"/>
                    </a:lnTo>
                    <a:lnTo>
                      <a:pt x="18394" y="668"/>
                    </a:lnTo>
                    <a:lnTo>
                      <a:pt x="18114" y="906"/>
                    </a:lnTo>
                    <a:lnTo>
                      <a:pt x="17833" y="1240"/>
                    </a:lnTo>
                    <a:lnTo>
                      <a:pt x="17512" y="1812"/>
                    </a:lnTo>
                    <a:lnTo>
                      <a:pt x="17352" y="2146"/>
                    </a:lnTo>
                    <a:lnTo>
                      <a:pt x="17232" y="2527"/>
                    </a:lnTo>
                    <a:lnTo>
                      <a:pt x="16430" y="1955"/>
                    </a:lnTo>
                    <a:lnTo>
                      <a:pt x="15549" y="1430"/>
                    </a:lnTo>
                    <a:lnTo>
                      <a:pt x="14547" y="858"/>
                    </a:lnTo>
                    <a:lnTo>
                      <a:pt x="14026" y="620"/>
                    </a:lnTo>
                    <a:lnTo>
                      <a:pt x="13545" y="381"/>
                    </a:lnTo>
                    <a:lnTo>
                      <a:pt x="13024" y="191"/>
                    </a:lnTo>
                    <a:lnTo>
                      <a:pt x="12543" y="48"/>
                    </a:lnTo>
                    <a:lnTo>
                      <a:pt x="12142" y="0"/>
                    </a:lnTo>
                    <a:lnTo>
                      <a:pt x="11782" y="48"/>
                    </a:lnTo>
                    <a:lnTo>
                      <a:pt x="11622" y="143"/>
                    </a:lnTo>
                    <a:lnTo>
                      <a:pt x="11501" y="191"/>
                    </a:lnTo>
                    <a:lnTo>
                      <a:pt x="11261" y="477"/>
                    </a:lnTo>
                    <a:lnTo>
                      <a:pt x="11141" y="763"/>
                    </a:lnTo>
                    <a:lnTo>
                      <a:pt x="11101" y="1097"/>
                    </a:lnTo>
                    <a:lnTo>
                      <a:pt x="11060" y="1383"/>
                    </a:lnTo>
                    <a:lnTo>
                      <a:pt x="11101" y="1621"/>
                    </a:lnTo>
                    <a:lnTo>
                      <a:pt x="11141" y="1907"/>
                    </a:lnTo>
                    <a:lnTo>
                      <a:pt x="11221" y="2146"/>
                    </a:lnTo>
                    <a:lnTo>
                      <a:pt x="11461" y="2527"/>
                    </a:lnTo>
                    <a:lnTo>
                      <a:pt x="11982" y="3147"/>
                    </a:lnTo>
                    <a:lnTo>
                      <a:pt x="12263" y="3338"/>
                    </a:lnTo>
                    <a:lnTo>
                      <a:pt x="10660" y="3338"/>
                    </a:lnTo>
                    <a:lnTo>
                      <a:pt x="10059" y="3385"/>
                    </a:lnTo>
                    <a:lnTo>
                      <a:pt x="9417" y="3481"/>
                    </a:lnTo>
                    <a:lnTo>
                      <a:pt x="8736" y="3672"/>
                    </a:lnTo>
                    <a:lnTo>
                      <a:pt x="8015" y="3862"/>
                    </a:lnTo>
                    <a:lnTo>
                      <a:pt x="7294" y="4148"/>
                    </a:lnTo>
                    <a:lnTo>
                      <a:pt x="6612" y="4482"/>
                    </a:lnTo>
                    <a:lnTo>
                      <a:pt x="5931" y="4911"/>
                    </a:lnTo>
                    <a:lnTo>
                      <a:pt x="5610" y="5197"/>
                    </a:lnTo>
                    <a:lnTo>
                      <a:pt x="5330" y="5436"/>
                    </a:lnTo>
                    <a:lnTo>
                      <a:pt x="4769" y="6103"/>
                    </a:lnTo>
                    <a:lnTo>
                      <a:pt x="4528" y="6437"/>
                    </a:lnTo>
                    <a:lnTo>
                      <a:pt x="4288" y="6866"/>
                    </a:lnTo>
                    <a:lnTo>
                      <a:pt x="4088" y="7248"/>
                    </a:lnTo>
                    <a:lnTo>
                      <a:pt x="3887" y="7725"/>
                    </a:lnTo>
                    <a:lnTo>
                      <a:pt x="3847" y="7343"/>
                    </a:lnTo>
                    <a:lnTo>
                      <a:pt x="3727" y="6437"/>
                    </a:lnTo>
                    <a:lnTo>
                      <a:pt x="3527" y="5483"/>
                    </a:lnTo>
                    <a:lnTo>
                      <a:pt x="3406" y="5150"/>
                    </a:lnTo>
                    <a:lnTo>
                      <a:pt x="3286" y="4959"/>
                    </a:lnTo>
                    <a:lnTo>
                      <a:pt x="3246" y="4911"/>
                    </a:lnTo>
                    <a:lnTo>
                      <a:pt x="3166" y="4911"/>
                    </a:lnTo>
                    <a:lnTo>
                      <a:pt x="2925" y="5007"/>
                    </a:lnTo>
                    <a:lnTo>
                      <a:pt x="2685" y="5197"/>
                    </a:lnTo>
                    <a:lnTo>
                      <a:pt x="2445" y="5531"/>
                    </a:lnTo>
                    <a:lnTo>
                      <a:pt x="2324" y="5722"/>
                    </a:lnTo>
                    <a:lnTo>
                      <a:pt x="2204" y="5960"/>
                    </a:lnTo>
                    <a:lnTo>
                      <a:pt x="2124" y="6246"/>
                    </a:lnTo>
                    <a:lnTo>
                      <a:pt x="2044" y="6914"/>
                    </a:lnTo>
                    <a:lnTo>
                      <a:pt x="2044" y="7295"/>
                    </a:lnTo>
                    <a:lnTo>
                      <a:pt x="2084" y="7725"/>
                    </a:lnTo>
                    <a:lnTo>
                      <a:pt x="2164" y="8154"/>
                    </a:lnTo>
                    <a:lnTo>
                      <a:pt x="1843" y="8058"/>
                    </a:lnTo>
                    <a:lnTo>
                      <a:pt x="1483" y="7963"/>
                    </a:lnTo>
                    <a:lnTo>
                      <a:pt x="1082" y="7915"/>
                    </a:lnTo>
                    <a:lnTo>
                      <a:pt x="681" y="8011"/>
                    </a:lnTo>
                    <a:lnTo>
                      <a:pt x="481" y="8106"/>
                    </a:lnTo>
                    <a:lnTo>
                      <a:pt x="321" y="8201"/>
                    </a:lnTo>
                    <a:lnTo>
                      <a:pt x="200" y="8392"/>
                    </a:lnTo>
                    <a:lnTo>
                      <a:pt x="80" y="8630"/>
                    </a:lnTo>
                    <a:lnTo>
                      <a:pt x="0" y="8917"/>
                    </a:lnTo>
                    <a:lnTo>
                      <a:pt x="0" y="9632"/>
                    </a:lnTo>
                    <a:lnTo>
                      <a:pt x="40" y="9918"/>
                    </a:lnTo>
                    <a:lnTo>
                      <a:pt x="120" y="10204"/>
                    </a:lnTo>
                    <a:lnTo>
                      <a:pt x="240" y="10442"/>
                    </a:lnTo>
                    <a:lnTo>
                      <a:pt x="321" y="10681"/>
                    </a:lnTo>
                    <a:lnTo>
                      <a:pt x="481" y="10824"/>
                    </a:lnTo>
                    <a:lnTo>
                      <a:pt x="761" y="11110"/>
                    </a:lnTo>
                    <a:lnTo>
                      <a:pt x="1002" y="11301"/>
                    </a:lnTo>
                    <a:lnTo>
                      <a:pt x="1242" y="11396"/>
                    </a:lnTo>
                    <a:lnTo>
                      <a:pt x="1483" y="11444"/>
                    </a:lnTo>
                    <a:lnTo>
                      <a:pt x="1483" y="11777"/>
                    </a:lnTo>
                    <a:lnTo>
                      <a:pt x="1523" y="12731"/>
                    </a:lnTo>
                    <a:lnTo>
                      <a:pt x="1563" y="13351"/>
                    </a:lnTo>
                    <a:lnTo>
                      <a:pt x="1643" y="14066"/>
                    </a:lnTo>
                    <a:lnTo>
                      <a:pt x="1763" y="14829"/>
                    </a:lnTo>
                    <a:lnTo>
                      <a:pt x="1964" y="15687"/>
                    </a:lnTo>
                    <a:lnTo>
                      <a:pt x="2204" y="16546"/>
                    </a:lnTo>
                    <a:lnTo>
                      <a:pt x="2525" y="17404"/>
                    </a:lnTo>
                    <a:lnTo>
                      <a:pt x="2925" y="18262"/>
                    </a:lnTo>
                    <a:lnTo>
                      <a:pt x="3126" y="18644"/>
                    </a:lnTo>
                    <a:lnTo>
                      <a:pt x="3406" y="19073"/>
                    </a:lnTo>
                    <a:lnTo>
                      <a:pt x="3687" y="19454"/>
                    </a:lnTo>
                    <a:lnTo>
                      <a:pt x="4007" y="19836"/>
                    </a:lnTo>
                    <a:lnTo>
                      <a:pt x="4328" y="20170"/>
                    </a:lnTo>
                    <a:lnTo>
                      <a:pt x="4689" y="20503"/>
                    </a:lnTo>
                    <a:lnTo>
                      <a:pt x="5089" y="20837"/>
                    </a:lnTo>
                    <a:lnTo>
                      <a:pt x="5530" y="21123"/>
                    </a:lnTo>
                    <a:lnTo>
                      <a:pt x="5971" y="21362"/>
                    </a:lnTo>
                    <a:lnTo>
                      <a:pt x="6452" y="21600"/>
                    </a:lnTo>
                    <a:lnTo>
                      <a:pt x="8335" y="20885"/>
                    </a:lnTo>
                    <a:close/>
                  </a:path>
                </a:pathLst>
              </a:custGeom>
              <a:solidFill>
                <a:srgbClr val="735D2B"/>
              </a:solidFill>
              <a:ln w="12700" cap="flat">
                <a:noFill/>
                <a:miter lim="400000"/>
              </a:ln>
              <a:effectLst/>
            </p:spPr>
            <p:txBody>
              <a:bodyPr wrap="square" lIns="45719" tIns="45719" rIns="45719" bIns="45719" numCol="1" anchor="t">
                <a:noAutofit/>
              </a:bodyPr>
              <a:lstStyle/>
              <a:p>
                <a:pPr>
                  <a:defRPr sz="900"/>
                </a:pPr>
              </a:p>
            </p:txBody>
          </p:sp>
          <p:sp>
            <p:nvSpPr>
              <p:cNvPr id="3509" name="Shape 3509"/>
              <p:cNvSpPr/>
              <p:nvPr/>
            </p:nvSpPr>
            <p:spPr>
              <a:xfrm>
                <a:off x="211138" y="988240"/>
                <a:ext cx="182564" cy="190501"/>
              </a:xfrm>
              <a:custGeom>
                <a:avLst/>
                <a:gdLst/>
                <a:ahLst/>
                <a:cxnLst>
                  <a:cxn ang="0">
                    <a:pos x="wd2" y="hd2"/>
                  </a:cxn>
                  <a:cxn ang="5400000">
                    <a:pos x="wd2" y="hd2"/>
                  </a:cxn>
                  <a:cxn ang="10800000">
                    <a:pos x="wd2" y="hd2"/>
                  </a:cxn>
                  <a:cxn ang="16200000">
                    <a:pos x="wd2" y="hd2"/>
                  </a:cxn>
                </a:cxnLst>
                <a:rect l="0" t="0" r="r" b="b"/>
                <a:pathLst>
                  <a:path w="21600" h="21600" extrusionOk="0">
                    <a:moveTo>
                      <a:pt x="16153" y="4500"/>
                    </a:moveTo>
                    <a:lnTo>
                      <a:pt x="15026" y="3420"/>
                    </a:lnTo>
                    <a:lnTo>
                      <a:pt x="13523" y="2520"/>
                    </a:lnTo>
                    <a:lnTo>
                      <a:pt x="11833" y="1440"/>
                    </a:lnTo>
                    <a:lnTo>
                      <a:pt x="9579" y="540"/>
                    </a:lnTo>
                    <a:lnTo>
                      <a:pt x="6198" y="0"/>
                    </a:lnTo>
                    <a:lnTo>
                      <a:pt x="4883" y="180"/>
                    </a:lnTo>
                    <a:lnTo>
                      <a:pt x="3569" y="540"/>
                    </a:lnTo>
                    <a:lnTo>
                      <a:pt x="2442" y="1080"/>
                    </a:lnTo>
                    <a:lnTo>
                      <a:pt x="1690" y="1620"/>
                    </a:lnTo>
                    <a:lnTo>
                      <a:pt x="939" y="2700"/>
                    </a:lnTo>
                    <a:lnTo>
                      <a:pt x="563" y="3420"/>
                    </a:lnTo>
                    <a:lnTo>
                      <a:pt x="188" y="5040"/>
                    </a:lnTo>
                    <a:lnTo>
                      <a:pt x="0" y="6840"/>
                    </a:lnTo>
                    <a:lnTo>
                      <a:pt x="376" y="8820"/>
                    </a:lnTo>
                    <a:lnTo>
                      <a:pt x="939" y="10980"/>
                    </a:lnTo>
                    <a:lnTo>
                      <a:pt x="1690" y="12960"/>
                    </a:lnTo>
                    <a:lnTo>
                      <a:pt x="2817" y="14940"/>
                    </a:lnTo>
                    <a:lnTo>
                      <a:pt x="4132" y="16920"/>
                    </a:lnTo>
                    <a:lnTo>
                      <a:pt x="5635" y="18540"/>
                    </a:lnTo>
                    <a:lnTo>
                      <a:pt x="7513" y="19980"/>
                    </a:lnTo>
                    <a:lnTo>
                      <a:pt x="9391" y="21060"/>
                    </a:lnTo>
                    <a:lnTo>
                      <a:pt x="10518" y="21240"/>
                    </a:lnTo>
                    <a:lnTo>
                      <a:pt x="11645" y="21600"/>
                    </a:lnTo>
                    <a:lnTo>
                      <a:pt x="14087" y="21600"/>
                    </a:lnTo>
                    <a:lnTo>
                      <a:pt x="15402" y="21420"/>
                    </a:lnTo>
                    <a:lnTo>
                      <a:pt x="16717" y="21060"/>
                    </a:lnTo>
                    <a:lnTo>
                      <a:pt x="18031" y="20520"/>
                    </a:lnTo>
                    <a:lnTo>
                      <a:pt x="19346" y="19800"/>
                    </a:lnTo>
                    <a:lnTo>
                      <a:pt x="20285" y="19080"/>
                    </a:lnTo>
                    <a:lnTo>
                      <a:pt x="21037" y="18180"/>
                    </a:lnTo>
                    <a:lnTo>
                      <a:pt x="21412" y="17100"/>
                    </a:lnTo>
                    <a:lnTo>
                      <a:pt x="21600" y="16020"/>
                    </a:lnTo>
                    <a:lnTo>
                      <a:pt x="21412" y="14760"/>
                    </a:lnTo>
                    <a:lnTo>
                      <a:pt x="21037" y="13500"/>
                    </a:lnTo>
                    <a:lnTo>
                      <a:pt x="20661" y="12060"/>
                    </a:lnTo>
                    <a:lnTo>
                      <a:pt x="20097" y="10800"/>
                    </a:lnTo>
                    <a:lnTo>
                      <a:pt x="18783" y="8460"/>
                    </a:lnTo>
                    <a:lnTo>
                      <a:pt x="17468" y="6300"/>
                    </a:lnTo>
                    <a:lnTo>
                      <a:pt x="16153" y="4500"/>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510" name="Shape 3510"/>
              <p:cNvSpPr/>
              <p:nvPr/>
            </p:nvSpPr>
            <p:spPr>
              <a:xfrm>
                <a:off x="673100" y="797740"/>
                <a:ext cx="101600" cy="139701"/>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1012" y="1718"/>
                    </a:lnTo>
                    <a:lnTo>
                      <a:pt x="338" y="5891"/>
                    </a:lnTo>
                    <a:lnTo>
                      <a:pt x="0" y="8345"/>
                    </a:lnTo>
                    <a:lnTo>
                      <a:pt x="0" y="10555"/>
                    </a:lnTo>
                    <a:lnTo>
                      <a:pt x="338" y="12764"/>
                    </a:lnTo>
                    <a:lnTo>
                      <a:pt x="675" y="13500"/>
                    </a:lnTo>
                    <a:lnTo>
                      <a:pt x="1350" y="14236"/>
                    </a:lnTo>
                    <a:lnTo>
                      <a:pt x="2025" y="14727"/>
                    </a:lnTo>
                    <a:lnTo>
                      <a:pt x="2700" y="14973"/>
                    </a:lnTo>
                    <a:lnTo>
                      <a:pt x="4725" y="14973"/>
                    </a:lnTo>
                    <a:lnTo>
                      <a:pt x="7425" y="14482"/>
                    </a:lnTo>
                    <a:lnTo>
                      <a:pt x="9788" y="13991"/>
                    </a:lnTo>
                    <a:lnTo>
                      <a:pt x="12488" y="13500"/>
                    </a:lnTo>
                    <a:lnTo>
                      <a:pt x="14512" y="13255"/>
                    </a:lnTo>
                    <a:lnTo>
                      <a:pt x="16200" y="13255"/>
                    </a:lnTo>
                    <a:lnTo>
                      <a:pt x="16875" y="13500"/>
                    </a:lnTo>
                    <a:lnTo>
                      <a:pt x="17212" y="14236"/>
                    </a:lnTo>
                    <a:lnTo>
                      <a:pt x="17212" y="16445"/>
                    </a:lnTo>
                    <a:lnTo>
                      <a:pt x="16875" y="17673"/>
                    </a:lnTo>
                    <a:lnTo>
                      <a:pt x="16200" y="18655"/>
                    </a:lnTo>
                    <a:lnTo>
                      <a:pt x="14850" y="19636"/>
                    </a:lnTo>
                    <a:lnTo>
                      <a:pt x="12488" y="20373"/>
                    </a:lnTo>
                    <a:lnTo>
                      <a:pt x="9788" y="21109"/>
                    </a:lnTo>
                    <a:lnTo>
                      <a:pt x="6412" y="21600"/>
                    </a:lnTo>
                    <a:lnTo>
                      <a:pt x="11138" y="21109"/>
                    </a:lnTo>
                    <a:lnTo>
                      <a:pt x="13838" y="20864"/>
                    </a:lnTo>
                    <a:lnTo>
                      <a:pt x="16875" y="20373"/>
                    </a:lnTo>
                    <a:lnTo>
                      <a:pt x="19238" y="19391"/>
                    </a:lnTo>
                    <a:lnTo>
                      <a:pt x="20250" y="18900"/>
                    </a:lnTo>
                    <a:lnTo>
                      <a:pt x="20925" y="18164"/>
                    </a:lnTo>
                    <a:lnTo>
                      <a:pt x="21262" y="17673"/>
                    </a:lnTo>
                    <a:lnTo>
                      <a:pt x="21600" y="16691"/>
                    </a:lnTo>
                    <a:lnTo>
                      <a:pt x="21262" y="14482"/>
                    </a:lnTo>
                    <a:lnTo>
                      <a:pt x="20588" y="12518"/>
                    </a:lnTo>
                    <a:lnTo>
                      <a:pt x="19912" y="11782"/>
                    </a:lnTo>
                    <a:lnTo>
                      <a:pt x="18562" y="10800"/>
                    </a:lnTo>
                    <a:lnTo>
                      <a:pt x="17550" y="10555"/>
                    </a:lnTo>
                    <a:lnTo>
                      <a:pt x="15525" y="10309"/>
                    </a:lnTo>
                    <a:lnTo>
                      <a:pt x="12825" y="10555"/>
                    </a:lnTo>
                    <a:lnTo>
                      <a:pt x="10125" y="11045"/>
                    </a:lnTo>
                    <a:lnTo>
                      <a:pt x="7088" y="12027"/>
                    </a:lnTo>
                    <a:lnTo>
                      <a:pt x="6075" y="12273"/>
                    </a:lnTo>
                    <a:lnTo>
                      <a:pt x="4388" y="12273"/>
                    </a:lnTo>
                    <a:lnTo>
                      <a:pt x="3712" y="11782"/>
                    </a:lnTo>
                    <a:lnTo>
                      <a:pt x="2700" y="10800"/>
                    </a:lnTo>
                    <a:lnTo>
                      <a:pt x="2025" y="9082"/>
                    </a:lnTo>
                    <a:lnTo>
                      <a:pt x="1688" y="7118"/>
                    </a:lnTo>
                    <a:lnTo>
                      <a:pt x="1350" y="4664"/>
                    </a:lnTo>
                    <a:lnTo>
                      <a:pt x="1350" y="0"/>
                    </a:lnTo>
                    <a:close/>
                  </a:path>
                </a:pathLst>
              </a:custGeom>
              <a:solidFill>
                <a:srgbClr val="CB8F5E"/>
              </a:solidFill>
              <a:ln w="12700" cap="flat">
                <a:noFill/>
                <a:miter lim="400000"/>
              </a:ln>
              <a:effectLst/>
            </p:spPr>
            <p:txBody>
              <a:bodyPr wrap="square" lIns="45719" tIns="45719" rIns="45719" bIns="45719" numCol="1" anchor="t">
                <a:noAutofit/>
              </a:bodyPr>
              <a:lstStyle/>
              <a:p>
                <a:pPr>
                  <a:defRPr sz="900"/>
                </a:pPr>
              </a:p>
            </p:txBody>
          </p:sp>
          <p:sp>
            <p:nvSpPr>
              <p:cNvPr id="3511" name="Shape 3511"/>
              <p:cNvSpPr/>
              <p:nvPr/>
            </p:nvSpPr>
            <p:spPr>
              <a:xfrm>
                <a:off x="536575" y="826315"/>
                <a:ext cx="42864" cy="61914"/>
              </a:xfrm>
              <a:custGeom>
                <a:avLst/>
                <a:gdLst/>
                <a:ahLst/>
                <a:cxnLst>
                  <a:cxn ang="0">
                    <a:pos x="wd2" y="hd2"/>
                  </a:cxn>
                  <a:cxn ang="5400000">
                    <a:pos x="wd2" y="hd2"/>
                  </a:cxn>
                  <a:cxn ang="10800000">
                    <a:pos x="wd2" y="hd2"/>
                  </a:cxn>
                  <a:cxn ang="16200000">
                    <a:pos x="wd2" y="hd2"/>
                  </a:cxn>
                </a:cxnLst>
                <a:rect l="0" t="0" r="r" b="b"/>
                <a:pathLst>
                  <a:path w="21600" h="21600" extrusionOk="0">
                    <a:moveTo>
                      <a:pt x="21600" y="9415"/>
                    </a:moveTo>
                    <a:lnTo>
                      <a:pt x="21600" y="13846"/>
                    </a:lnTo>
                    <a:lnTo>
                      <a:pt x="20800" y="17723"/>
                    </a:lnTo>
                    <a:lnTo>
                      <a:pt x="19200" y="18831"/>
                    </a:lnTo>
                    <a:lnTo>
                      <a:pt x="18400" y="20492"/>
                    </a:lnTo>
                    <a:lnTo>
                      <a:pt x="16000" y="21046"/>
                    </a:lnTo>
                    <a:lnTo>
                      <a:pt x="14400" y="21600"/>
                    </a:lnTo>
                    <a:lnTo>
                      <a:pt x="9600" y="21600"/>
                    </a:lnTo>
                    <a:lnTo>
                      <a:pt x="8000" y="20492"/>
                    </a:lnTo>
                    <a:lnTo>
                      <a:pt x="5600" y="19385"/>
                    </a:lnTo>
                    <a:lnTo>
                      <a:pt x="2400" y="16615"/>
                    </a:lnTo>
                    <a:lnTo>
                      <a:pt x="800" y="12185"/>
                    </a:lnTo>
                    <a:lnTo>
                      <a:pt x="0" y="7754"/>
                    </a:lnTo>
                    <a:lnTo>
                      <a:pt x="2400" y="2769"/>
                    </a:lnTo>
                    <a:lnTo>
                      <a:pt x="5600" y="554"/>
                    </a:lnTo>
                    <a:lnTo>
                      <a:pt x="8000" y="0"/>
                    </a:lnTo>
                    <a:lnTo>
                      <a:pt x="12000" y="0"/>
                    </a:lnTo>
                    <a:lnTo>
                      <a:pt x="14400" y="1108"/>
                    </a:lnTo>
                    <a:lnTo>
                      <a:pt x="16000" y="2215"/>
                    </a:lnTo>
                    <a:lnTo>
                      <a:pt x="19200" y="5538"/>
                    </a:lnTo>
                    <a:lnTo>
                      <a:pt x="21600" y="9415"/>
                    </a:lnTo>
                    <a:close/>
                  </a:path>
                </a:pathLst>
              </a:custGeom>
              <a:solidFill>
                <a:srgbClr val="1B130E"/>
              </a:solidFill>
              <a:ln w="12700" cap="flat">
                <a:noFill/>
                <a:miter lim="400000"/>
              </a:ln>
              <a:effectLst/>
            </p:spPr>
            <p:txBody>
              <a:bodyPr wrap="square" lIns="45719" tIns="45719" rIns="45719" bIns="45719" numCol="1" anchor="t">
                <a:noAutofit/>
              </a:bodyPr>
              <a:lstStyle/>
              <a:p>
                <a:pPr>
                  <a:defRPr sz="900"/>
                </a:pPr>
              </a:p>
            </p:txBody>
          </p:sp>
          <p:sp>
            <p:nvSpPr>
              <p:cNvPr id="3512" name="Shape 3512"/>
              <p:cNvSpPr/>
              <p:nvPr/>
            </p:nvSpPr>
            <p:spPr>
              <a:xfrm>
                <a:off x="719137" y="797740"/>
                <a:ext cx="39689" cy="55564"/>
              </a:xfrm>
              <a:custGeom>
                <a:avLst/>
                <a:gdLst/>
                <a:ahLst/>
                <a:cxnLst>
                  <a:cxn ang="0">
                    <a:pos x="wd2" y="hd2"/>
                  </a:cxn>
                  <a:cxn ang="5400000">
                    <a:pos x="wd2" y="hd2"/>
                  </a:cxn>
                  <a:cxn ang="10800000">
                    <a:pos x="wd2" y="hd2"/>
                  </a:cxn>
                  <a:cxn ang="16200000">
                    <a:pos x="wd2" y="hd2"/>
                  </a:cxn>
                </a:cxnLst>
                <a:rect l="0" t="0" r="r" b="b"/>
                <a:pathLst>
                  <a:path w="21600" h="21600" extrusionOk="0">
                    <a:moveTo>
                      <a:pt x="20736" y="9257"/>
                    </a:moveTo>
                    <a:lnTo>
                      <a:pt x="21600" y="13577"/>
                    </a:lnTo>
                    <a:lnTo>
                      <a:pt x="19872" y="17897"/>
                    </a:lnTo>
                    <a:lnTo>
                      <a:pt x="17280" y="20366"/>
                    </a:lnTo>
                    <a:lnTo>
                      <a:pt x="13824" y="21600"/>
                    </a:lnTo>
                    <a:lnTo>
                      <a:pt x="9504" y="21600"/>
                    </a:lnTo>
                    <a:lnTo>
                      <a:pt x="6048" y="19749"/>
                    </a:lnTo>
                    <a:lnTo>
                      <a:pt x="2592" y="16663"/>
                    </a:lnTo>
                    <a:lnTo>
                      <a:pt x="864" y="12343"/>
                    </a:lnTo>
                    <a:lnTo>
                      <a:pt x="0" y="8023"/>
                    </a:lnTo>
                    <a:lnTo>
                      <a:pt x="1728" y="4320"/>
                    </a:lnTo>
                    <a:lnTo>
                      <a:pt x="4320" y="1851"/>
                    </a:lnTo>
                    <a:lnTo>
                      <a:pt x="6048" y="617"/>
                    </a:lnTo>
                    <a:lnTo>
                      <a:pt x="7776" y="0"/>
                    </a:lnTo>
                    <a:lnTo>
                      <a:pt x="9504" y="0"/>
                    </a:lnTo>
                    <a:lnTo>
                      <a:pt x="12096" y="617"/>
                    </a:lnTo>
                    <a:lnTo>
                      <a:pt x="15552" y="2469"/>
                    </a:lnTo>
                    <a:lnTo>
                      <a:pt x="19008" y="5554"/>
                    </a:lnTo>
                    <a:lnTo>
                      <a:pt x="20736" y="9257"/>
                    </a:lnTo>
                    <a:close/>
                  </a:path>
                </a:pathLst>
              </a:custGeom>
              <a:solidFill>
                <a:srgbClr val="1B130E"/>
              </a:solidFill>
              <a:ln w="12700" cap="flat">
                <a:noFill/>
                <a:miter lim="400000"/>
              </a:ln>
              <a:effectLst/>
            </p:spPr>
            <p:txBody>
              <a:bodyPr wrap="square" lIns="45719" tIns="45719" rIns="45719" bIns="45719" numCol="1" anchor="t">
                <a:noAutofit/>
              </a:bodyPr>
              <a:lstStyle/>
              <a:p>
                <a:pPr>
                  <a:defRPr sz="900"/>
                </a:pPr>
              </a:p>
            </p:txBody>
          </p:sp>
          <p:sp>
            <p:nvSpPr>
              <p:cNvPr id="3513" name="Shape 3513"/>
              <p:cNvSpPr/>
              <p:nvPr/>
            </p:nvSpPr>
            <p:spPr>
              <a:xfrm>
                <a:off x="482600" y="1137465"/>
                <a:ext cx="212725" cy="88901"/>
              </a:xfrm>
              <a:custGeom>
                <a:avLst/>
                <a:gdLst/>
                <a:ahLst/>
                <a:cxnLst>
                  <a:cxn ang="0">
                    <a:pos x="wd2" y="hd2"/>
                  </a:cxn>
                  <a:cxn ang="5400000">
                    <a:pos x="wd2" y="hd2"/>
                  </a:cxn>
                  <a:cxn ang="10800000">
                    <a:pos x="wd2" y="hd2"/>
                  </a:cxn>
                  <a:cxn ang="16200000">
                    <a:pos x="wd2" y="hd2"/>
                  </a:cxn>
                </a:cxnLst>
                <a:rect l="0" t="0" r="r" b="b"/>
                <a:pathLst>
                  <a:path w="21600" h="21600" extrusionOk="0">
                    <a:moveTo>
                      <a:pt x="0" y="771"/>
                    </a:moveTo>
                    <a:lnTo>
                      <a:pt x="1451" y="5014"/>
                    </a:lnTo>
                    <a:lnTo>
                      <a:pt x="3224" y="9257"/>
                    </a:lnTo>
                    <a:lnTo>
                      <a:pt x="4997" y="12729"/>
                    </a:lnTo>
                    <a:lnTo>
                      <a:pt x="6931" y="16200"/>
                    </a:lnTo>
                    <a:lnTo>
                      <a:pt x="9188" y="18900"/>
                    </a:lnTo>
                    <a:lnTo>
                      <a:pt x="10316" y="19671"/>
                    </a:lnTo>
                    <a:lnTo>
                      <a:pt x="11445" y="20829"/>
                    </a:lnTo>
                    <a:lnTo>
                      <a:pt x="13701" y="21600"/>
                    </a:lnTo>
                    <a:lnTo>
                      <a:pt x="14991" y="21600"/>
                    </a:lnTo>
                    <a:lnTo>
                      <a:pt x="16281" y="21214"/>
                    </a:lnTo>
                    <a:lnTo>
                      <a:pt x="17893" y="20443"/>
                    </a:lnTo>
                    <a:lnTo>
                      <a:pt x="20472" y="17357"/>
                    </a:lnTo>
                    <a:lnTo>
                      <a:pt x="21600" y="15043"/>
                    </a:lnTo>
                    <a:lnTo>
                      <a:pt x="20633" y="11957"/>
                    </a:lnTo>
                    <a:lnTo>
                      <a:pt x="18054" y="7329"/>
                    </a:lnTo>
                    <a:lnTo>
                      <a:pt x="16764" y="5400"/>
                    </a:lnTo>
                    <a:lnTo>
                      <a:pt x="15313" y="3857"/>
                    </a:lnTo>
                    <a:lnTo>
                      <a:pt x="12412" y="1543"/>
                    </a:lnTo>
                    <a:lnTo>
                      <a:pt x="10800" y="771"/>
                    </a:lnTo>
                    <a:lnTo>
                      <a:pt x="7899" y="0"/>
                    </a:lnTo>
                    <a:lnTo>
                      <a:pt x="4997" y="0"/>
                    </a:lnTo>
                    <a:lnTo>
                      <a:pt x="2257" y="386"/>
                    </a:lnTo>
                    <a:lnTo>
                      <a:pt x="0" y="771"/>
                    </a:lnTo>
                    <a:close/>
                  </a:path>
                </a:pathLst>
              </a:custGeom>
              <a:solidFill>
                <a:srgbClr val="DA9089"/>
              </a:solidFill>
              <a:ln w="12700" cap="flat">
                <a:noFill/>
                <a:miter lim="400000"/>
              </a:ln>
              <a:effectLst/>
            </p:spPr>
            <p:txBody>
              <a:bodyPr wrap="square" lIns="45719" tIns="45719" rIns="45719" bIns="45719" numCol="1" anchor="t">
                <a:noAutofit/>
              </a:bodyPr>
              <a:lstStyle/>
              <a:p>
                <a:pPr>
                  <a:defRPr sz="900"/>
                </a:pPr>
              </a:p>
            </p:txBody>
          </p:sp>
          <p:sp>
            <p:nvSpPr>
              <p:cNvPr id="3514" name="Shape 3514"/>
              <p:cNvSpPr/>
              <p:nvPr/>
            </p:nvSpPr>
            <p:spPr>
              <a:xfrm>
                <a:off x="428625" y="988240"/>
                <a:ext cx="323850" cy="2111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12" y="162"/>
                    </a:lnTo>
                    <a:lnTo>
                      <a:pt x="18318" y="325"/>
                    </a:lnTo>
                    <a:lnTo>
                      <a:pt x="16518" y="650"/>
                    </a:lnTo>
                    <a:lnTo>
                      <a:pt x="14718" y="1137"/>
                    </a:lnTo>
                    <a:lnTo>
                      <a:pt x="11118" y="2274"/>
                    </a:lnTo>
                    <a:lnTo>
                      <a:pt x="7624" y="3573"/>
                    </a:lnTo>
                    <a:lnTo>
                      <a:pt x="4553" y="4872"/>
                    </a:lnTo>
                    <a:lnTo>
                      <a:pt x="2118" y="6009"/>
                    </a:lnTo>
                    <a:lnTo>
                      <a:pt x="0" y="7146"/>
                    </a:lnTo>
                    <a:lnTo>
                      <a:pt x="847" y="9744"/>
                    </a:lnTo>
                    <a:lnTo>
                      <a:pt x="2012" y="12505"/>
                    </a:lnTo>
                    <a:lnTo>
                      <a:pt x="3600" y="15591"/>
                    </a:lnTo>
                    <a:lnTo>
                      <a:pt x="5082" y="15429"/>
                    </a:lnTo>
                    <a:lnTo>
                      <a:pt x="6882" y="15266"/>
                    </a:lnTo>
                    <a:lnTo>
                      <a:pt x="8788" y="15266"/>
                    </a:lnTo>
                    <a:lnTo>
                      <a:pt x="10694" y="15591"/>
                    </a:lnTo>
                    <a:lnTo>
                      <a:pt x="11753" y="15916"/>
                    </a:lnTo>
                    <a:lnTo>
                      <a:pt x="13659" y="16890"/>
                    </a:lnTo>
                    <a:lnTo>
                      <a:pt x="14612" y="17540"/>
                    </a:lnTo>
                    <a:lnTo>
                      <a:pt x="15459" y="18352"/>
                    </a:lnTo>
                    <a:lnTo>
                      <a:pt x="17153" y="20301"/>
                    </a:lnTo>
                    <a:lnTo>
                      <a:pt x="17788" y="21600"/>
                    </a:lnTo>
                    <a:lnTo>
                      <a:pt x="18635" y="20301"/>
                    </a:lnTo>
                    <a:lnTo>
                      <a:pt x="19271" y="18839"/>
                    </a:lnTo>
                    <a:lnTo>
                      <a:pt x="20329" y="15591"/>
                    </a:lnTo>
                    <a:lnTo>
                      <a:pt x="20965" y="12018"/>
                    </a:lnTo>
                    <a:lnTo>
                      <a:pt x="21388" y="8445"/>
                    </a:lnTo>
                    <a:lnTo>
                      <a:pt x="21600" y="5197"/>
                    </a:lnTo>
                    <a:lnTo>
                      <a:pt x="21600" y="0"/>
                    </a:lnTo>
                    <a:close/>
                  </a:path>
                </a:pathLst>
              </a:custGeom>
              <a:solidFill>
                <a:srgbClr val="763528"/>
              </a:solidFill>
              <a:ln w="12700" cap="flat">
                <a:noFill/>
                <a:miter lim="400000"/>
              </a:ln>
              <a:effectLst/>
            </p:spPr>
            <p:txBody>
              <a:bodyPr wrap="square" lIns="45719" tIns="45719" rIns="45719" bIns="45719" numCol="1" anchor="t">
                <a:noAutofit/>
              </a:bodyPr>
              <a:lstStyle/>
              <a:p>
                <a:pPr>
                  <a:defRPr sz="900"/>
                </a:pPr>
              </a:p>
            </p:txBody>
          </p:sp>
          <p:sp>
            <p:nvSpPr>
              <p:cNvPr id="3515" name="Shape 3515"/>
              <p:cNvSpPr/>
              <p:nvPr/>
            </p:nvSpPr>
            <p:spPr>
              <a:xfrm>
                <a:off x="482600" y="740590"/>
                <a:ext cx="98425" cy="428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2" y="19200"/>
                    </a:lnTo>
                    <a:lnTo>
                      <a:pt x="3832" y="16000"/>
                    </a:lnTo>
                    <a:lnTo>
                      <a:pt x="6619" y="12800"/>
                    </a:lnTo>
                    <a:lnTo>
                      <a:pt x="9755" y="9600"/>
                    </a:lnTo>
                    <a:lnTo>
                      <a:pt x="13587" y="6400"/>
                    </a:lnTo>
                    <a:lnTo>
                      <a:pt x="17419" y="4800"/>
                    </a:lnTo>
                    <a:lnTo>
                      <a:pt x="19510" y="4800"/>
                    </a:lnTo>
                    <a:lnTo>
                      <a:pt x="21600" y="5600"/>
                    </a:lnTo>
                    <a:lnTo>
                      <a:pt x="19161" y="3200"/>
                    </a:lnTo>
                    <a:lnTo>
                      <a:pt x="16374" y="800"/>
                    </a:lnTo>
                    <a:lnTo>
                      <a:pt x="13239" y="0"/>
                    </a:lnTo>
                    <a:lnTo>
                      <a:pt x="11497" y="0"/>
                    </a:lnTo>
                    <a:lnTo>
                      <a:pt x="9755" y="800"/>
                    </a:lnTo>
                    <a:lnTo>
                      <a:pt x="7665" y="2400"/>
                    </a:lnTo>
                    <a:lnTo>
                      <a:pt x="5923" y="4000"/>
                    </a:lnTo>
                    <a:lnTo>
                      <a:pt x="4181" y="7200"/>
                    </a:lnTo>
                    <a:lnTo>
                      <a:pt x="2787" y="10400"/>
                    </a:lnTo>
                    <a:lnTo>
                      <a:pt x="1045" y="16000"/>
                    </a:lnTo>
                    <a:lnTo>
                      <a:pt x="0" y="21600"/>
                    </a:lnTo>
                    <a:close/>
                  </a:path>
                </a:pathLst>
              </a:custGeom>
              <a:solidFill>
                <a:srgbClr val="493A1B"/>
              </a:solidFill>
              <a:ln w="12700" cap="flat">
                <a:noFill/>
                <a:miter lim="400000"/>
              </a:ln>
              <a:effectLst/>
            </p:spPr>
            <p:txBody>
              <a:bodyPr wrap="square" lIns="45719" tIns="45719" rIns="45719" bIns="45719" numCol="1" anchor="t">
                <a:noAutofit/>
              </a:bodyPr>
              <a:lstStyle/>
              <a:p>
                <a:pPr>
                  <a:defRPr sz="900"/>
                </a:pPr>
              </a:p>
            </p:txBody>
          </p:sp>
          <p:sp>
            <p:nvSpPr>
              <p:cNvPr id="3516" name="Shape 3516"/>
              <p:cNvSpPr/>
              <p:nvPr/>
            </p:nvSpPr>
            <p:spPr>
              <a:xfrm>
                <a:off x="673100" y="716777"/>
                <a:ext cx="80964" cy="23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541" y="18720"/>
                    </a:lnTo>
                    <a:lnTo>
                      <a:pt x="8471" y="14400"/>
                    </a:lnTo>
                    <a:lnTo>
                      <a:pt x="15671" y="14400"/>
                    </a:lnTo>
                    <a:lnTo>
                      <a:pt x="18635" y="15840"/>
                    </a:lnTo>
                    <a:lnTo>
                      <a:pt x="20329" y="18720"/>
                    </a:lnTo>
                    <a:lnTo>
                      <a:pt x="21600" y="21600"/>
                    </a:lnTo>
                    <a:lnTo>
                      <a:pt x="19482" y="14400"/>
                    </a:lnTo>
                    <a:lnTo>
                      <a:pt x="16941" y="8640"/>
                    </a:lnTo>
                    <a:lnTo>
                      <a:pt x="13976" y="4320"/>
                    </a:lnTo>
                    <a:lnTo>
                      <a:pt x="12282" y="1440"/>
                    </a:lnTo>
                    <a:lnTo>
                      <a:pt x="10588" y="1440"/>
                    </a:lnTo>
                    <a:lnTo>
                      <a:pt x="8894" y="0"/>
                    </a:lnTo>
                    <a:lnTo>
                      <a:pt x="7200" y="1440"/>
                    </a:lnTo>
                    <a:lnTo>
                      <a:pt x="5082" y="4320"/>
                    </a:lnTo>
                    <a:lnTo>
                      <a:pt x="3388" y="8640"/>
                    </a:lnTo>
                    <a:lnTo>
                      <a:pt x="1694" y="14400"/>
                    </a:lnTo>
                    <a:lnTo>
                      <a:pt x="0" y="21600"/>
                    </a:lnTo>
                    <a:close/>
                  </a:path>
                </a:pathLst>
              </a:custGeom>
              <a:solidFill>
                <a:srgbClr val="493A1B"/>
              </a:solidFill>
              <a:ln w="12700" cap="flat">
                <a:noFill/>
                <a:miter lim="400000"/>
              </a:ln>
              <a:effectLst/>
            </p:spPr>
            <p:txBody>
              <a:bodyPr wrap="square" lIns="45719" tIns="45719" rIns="45719" bIns="45719" numCol="1" anchor="t">
                <a:noAutofit/>
              </a:bodyPr>
              <a:lstStyle/>
              <a:p>
                <a:pPr>
                  <a:defRPr sz="900"/>
                </a:pPr>
              </a:p>
            </p:txBody>
          </p:sp>
          <p:sp>
            <p:nvSpPr>
              <p:cNvPr id="3517" name="Shape 3517"/>
              <p:cNvSpPr/>
              <p:nvPr/>
            </p:nvSpPr>
            <p:spPr>
              <a:xfrm>
                <a:off x="868362" y="3528240"/>
                <a:ext cx="323851" cy="184151"/>
              </a:xfrm>
              <a:custGeom>
                <a:avLst/>
                <a:gdLst/>
                <a:ahLst/>
                <a:cxnLst>
                  <a:cxn ang="0">
                    <a:pos x="wd2" y="hd2"/>
                  </a:cxn>
                  <a:cxn ang="5400000">
                    <a:pos x="wd2" y="hd2"/>
                  </a:cxn>
                  <a:cxn ang="10800000">
                    <a:pos x="wd2" y="hd2"/>
                  </a:cxn>
                  <a:cxn ang="16200000">
                    <a:pos x="wd2" y="hd2"/>
                  </a:cxn>
                </a:cxnLst>
                <a:rect l="0" t="0" r="r" b="b"/>
                <a:pathLst>
                  <a:path w="21600" h="21600" extrusionOk="0">
                    <a:moveTo>
                      <a:pt x="9953" y="2421"/>
                    </a:moveTo>
                    <a:lnTo>
                      <a:pt x="10165" y="3538"/>
                    </a:lnTo>
                    <a:lnTo>
                      <a:pt x="10800" y="5959"/>
                    </a:lnTo>
                    <a:lnTo>
                      <a:pt x="11859" y="8566"/>
                    </a:lnTo>
                    <a:lnTo>
                      <a:pt x="12706" y="10055"/>
                    </a:lnTo>
                    <a:lnTo>
                      <a:pt x="13129" y="10241"/>
                    </a:lnTo>
                    <a:lnTo>
                      <a:pt x="13871" y="10614"/>
                    </a:lnTo>
                    <a:lnTo>
                      <a:pt x="14824" y="10800"/>
                    </a:lnTo>
                    <a:lnTo>
                      <a:pt x="17047" y="11172"/>
                    </a:lnTo>
                    <a:lnTo>
                      <a:pt x="18212" y="11359"/>
                    </a:lnTo>
                    <a:lnTo>
                      <a:pt x="19271" y="11545"/>
                    </a:lnTo>
                    <a:lnTo>
                      <a:pt x="20224" y="12103"/>
                    </a:lnTo>
                    <a:lnTo>
                      <a:pt x="20965" y="12848"/>
                    </a:lnTo>
                    <a:lnTo>
                      <a:pt x="21176" y="13221"/>
                    </a:lnTo>
                    <a:lnTo>
                      <a:pt x="21388" y="13779"/>
                    </a:lnTo>
                    <a:lnTo>
                      <a:pt x="21600" y="14897"/>
                    </a:lnTo>
                    <a:lnTo>
                      <a:pt x="21600" y="16014"/>
                    </a:lnTo>
                    <a:lnTo>
                      <a:pt x="21388" y="18248"/>
                    </a:lnTo>
                    <a:lnTo>
                      <a:pt x="21176" y="19179"/>
                    </a:lnTo>
                    <a:lnTo>
                      <a:pt x="20965" y="19924"/>
                    </a:lnTo>
                    <a:lnTo>
                      <a:pt x="18318" y="20483"/>
                    </a:lnTo>
                    <a:lnTo>
                      <a:pt x="15459" y="20855"/>
                    </a:lnTo>
                    <a:lnTo>
                      <a:pt x="12176" y="21228"/>
                    </a:lnTo>
                    <a:lnTo>
                      <a:pt x="8682" y="21600"/>
                    </a:lnTo>
                    <a:lnTo>
                      <a:pt x="5400" y="21414"/>
                    </a:lnTo>
                    <a:lnTo>
                      <a:pt x="3918" y="21228"/>
                    </a:lnTo>
                    <a:lnTo>
                      <a:pt x="2541" y="21041"/>
                    </a:lnTo>
                    <a:lnTo>
                      <a:pt x="1482" y="20483"/>
                    </a:lnTo>
                    <a:lnTo>
                      <a:pt x="635" y="19924"/>
                    </a:lnTo>
                    <a:lnTo>
                      <a:pt x="424" y="17876"/>
                    </a:lnTo>
                    <a:lnTo>
                      <a:pt x="106" y="13221"/>
                    </a:lnTo>
                    <a:lnTo>
                      <a:pt x="0" y="10428"/>
                    </a:lnTo>
                    <a:lnTo>
                      <a:pt x="0" y="7448"/>
                    </a:lnTo>
                    <a:lnTo>
                      <a:pt x="212" y="4841"/>
                    </a:lnTo>
                    <a:lnTo>
                      <a:pt x="424" y="3538"/>
                    </a:lnTo>
                    <a:lnTo>
                      <a:pt x="635" y="2421"/>
                    </a:lnTo>
                    <a:lnTo>
                      <a:pt x="953" y="1490"/>
                    </a:lnTo>
                    <a:lnTo>
                      <a:pt x="1482" y="745"/>
                    </a:lnTo>
                    <a:lnTo>
                      <a:pt x="2012" y="372"/>
                    </a:lnTo>
                    <a:lnTo>
                      <a:pt x="2753" y="0"/>
                    </a:lnTo>
                    <a:lnTo>
                      <a:pt x="4235" y="0"/>
                    </a:lnTo>
                    <a:lnTo>
                      <a:pt x="5824" y="372"/>
                    </a:lnTo>
                    <a:lnTo>
                      <a:pt x="7412" y="931"/>
                    </a:lnTo>
                    <a:lnTo>
                      <a:pt x="9953" y="2421"/>
                    </a:lnTo>
                    <a:close/>
                  </a:path>
                </a:pathLst>
              </a:custGeom>
              <a:solidFill>
                <a:srgbClr val="291E14"/>
              </a:solidFill>
              <a:ln w="12700" cap="flat">
                <a:noFill/>
                <a:miter lim="400000"/>
              </a:ln>
              <a:effectLst/>
            </p:spPr>
            <p:txBody>
              <a:bodyPr wrap="square" lIns="45719" tIns="45719" rIns="45719" bIns="45719" numCol="1" anchor="t">
                <a:noAutofit/>
              </a:bodyPr>
              <a:lstStyle/>
              <a:p>
                <a:pPr>
                  <a:defRPr sz="900"/>
                </a:pPr>
              </a:p>
            </p:txBody>
          </p:sp>
          <p:sp>
            <p:nvSpPr>
              <p:cNvPr id="3518" name="Shape 3518"/>
              <p:cNvSpPr/>
              <p:nvPr/>
            </p:nvSpPr>
            <p:spPr>
              <a:xfrm>
                <a:off x="700087" y="3548877"/>
                <a:ext cx="323851" cy="193676"/>
              </a:xfrm>
              <a:custGeom>
                <a:avLst/>
                <a:gdLst/>
                <a:ahLst/>
                <a:cxnLst>
                  <a:cxn ang="0">
                    <a:pos x="wd2" y="hd2"/>
                  </a:cxn>
                  <a:cxn ang="5400000">
                    <a:pos x="wd2" y="hd2"/>
                  </a:cxn>
                  <a:cxn ang="10800000">
                    <a:pos x="wd2" y="hd2"/>
                  </a:cxn>
                  <a:cxn ang="16200000">
                    <a:pos x="wd2" y="hd2"/>
                  </a:cxn>
                </a:cxnLst>
                <a:rect l="0" t="0" r="r" b="b"/>
                <a:pathLst>
                  <a:path w="21600" h="21600" extrusionOk="0">
                    <a:moveTo>
                      <a:pt x="11859" y="1770"/>
                    </a:moveTo>
                    <a:lnTo>
                      <a:pt x="11965" y="2833"/>
                    </a:lnTo>
                    <a:lnTo>
                      <a:pt x="12071" y="4072"/>
                    </a:lnTo>
                    <a:lnTo>
                      <a:pt x="12282" y="5311"/>
                    </a:lnTo>
                    <a:lnTo>
                      <a:pt x="12706" y="6728"/>
                    </a:lnTo>
                    <a:lnTo>
                      <a:pt x="13235" y="8144"/>
                    </a:lnTo>
                    <a:lnTo>
                      <a:pt x="13659" y="8852"/>
                    </a:lnTo>
                    <a:lnTo>
                      <a:pt x="14506" y="9915"/>
                    </a:lnTo>
                    <a:lnTo>
                      <a:pt x="15035" y="10446"/>
                    </a:lnTo>
                    <a:lnTo>
                      <a:pt x="16624" y="11331"/>
                    </a:lnTo>
                    <a:lnTo>
                      <a:pt x="20012" y="13102"/>
                    </a:lnTo>
                    <a:lnTo>
                      <a:pt x="20647" y="13633"/>
                    </a:lnTo>
                    <a:lnTo>
                      <a:pt x="21176" y="14341"/>
                    </a:lnTo>
                    <a:lnTo>
                      <a:pt x="21494" y="14695"/>
                    </a:lnTo>
                    <a:lnTo>
                      <a:pt x="21600" y="15226"/>
                    </a:lnTo>
                    <a:lnTo>
                      <a:pt x="21600" y="16289"/>
                    </a:lnTo>
                    <a:lnTo>
                      <a:pt x="21388" y="17705"/>
                    </a:lnTo>
                    <a:lnTo>
                      <a:pt x="21176" y="19298"/>
                    </a:lnTo>
                    <a:lnTo>
                      <a:pt x="21176" y="19652"/>
                    </a:lnTo>
                    <a:lnTo>
                      <a:pt x="20965" y="20184"/>
                    </a:lnTo>
                    <a:lnTo>
                      <a:pt x="20753" y="20538"/>
                    </a:lnTo>
                    <a:lnTo>
                      <a:pt x="20435" y="20892"/>
                    </a:lnTo>
                    <a:lnTo>
                      <a:pt x="19482" y="21246"/>
                    </a:lnTo>
                    <a:lnTo>
                      <a:pt x="18318" y="21600"/>
                    </a:lnTo>
                    <a:lnTo>
                      <a:pt x="15459" y="21600"/>
                    </a:lnTo>
                    <a:lnTo>
                      <a:pt x="13765" y="21423"/>
                    </a:lnTo>
                    <a:lnTo>
                      <a:pt x="11965" y="21069"/>
                    </a:lnTo>
                    <a:lnTo>
                      <a:pt x="8365" y="20007"/>
                    </a:lnTo>
                    <a:lnTo>
                      <a:pt x="4976" y="18944"/>
                    </a:lnTo>
                    <a:lnTo>
                      <a:pt x="2012" y="17705"/>
                    </a:lnTo>
                    <a:lnTo>
                      <a:pt x="0" y="16643"/>
                    </a:lnTo>
                    <a:lnTo>
                      <a:pt x="106" y="10800"/>
                    </a:lnTo>
                    <a:lnTo>
                      <a:pt x="424" y="5843"/>
                    </a:lnTo>
                    <a:lnTo>
                      <a:pt x="635" y="3541"/>
                    </a:lnTo>
                    <a:lnTo>
                      <a:pt x="953" y="1770"/>
                    </a:lnTo>
                    <a:lnTo>
                      <a:pt x="1165" y="1062"/>
                    </a:lnTo>
                    <a:lnTo>
                      <a:pt x="1588" y="708"/>
                    </a:lnTo>
                    <a:lnTo>
                      <a:pt x="2224" y="354"/>
                    </a:lnTo>
                    <a:lnTo>
                      <a:pt x="2965" y="0"/>
                    </a:lnTo>
                    <a:lnTo>
                      <a:pt x="4765" y="0"/>
                    </a:lnTo>
                    <a:lnTo>
                      <a:pt x="8576" y="708"/>
                    </a:lnTo>
                    <a:lnTo>
                      <a:pt x="10271" y="1239"/>
                    </a:lnTo>
                    <a:lnTo>
                      <a:pt x="11859" y="1770"/>
                    </a:lnTo>
                    <a:close/>
                  </a:path>
                </a:pathLst>
              </a:custGeom>
              <a:solidFill>
                <a:srgbClr val="382C1A"/>
              </a:solidFill>
              <a:ln w="12700" cap="flat">
                <a:noFill/>
                <a:miter lim="400000"/>
              </a:ln>
              <a:effectLst/>
            </p:spPr>
            <p:txBody>
              <a:bodyPr wrap="square" lIns="45719" tIns="45719" rIns="45719" bIns="45719" numCol="1" anchor="t">
                <a:noAutofit/>
              </a:bodyPr>
              <a:lstStyle/>
              <a:p>
                <a:pPr>
                  <a:defRPr sz="900"/>
                </a:pPr>
              </a:p>
            </p:txBody>
          </p:sp>
          <p:sp>
            <p:nvSpPr>
              <p:cNvPr id="3519" name="Shape 3519"/>
              <p:cNvSpPr/>
              <p:nvPr/>
            </p:nvSpPr>
            <p:spPr>
              <a:xfrm>
                <a:off x="650875" y="2220140"/>
                <a:ext cx="460375" cy="1368426"/>
              </a:xfrm>
              <a:custGeom>
                <a:avLst/>
                <a:gdLst/>
                <a:ahLst/>
                <a:cxnLst>
                  <a:cxn ang="0">
                    <a:pos x="wd2" y="hd2"/>
                  </a:cxn>
                  <a:cxn ang="5400000">
                    <a:pos x="wd2" y="hd2"/>
                  </a:cxn>
                  <a:cxn ang="10800000">
                    <a:pos x="wd2" y="hd2"/>
                  </a:cxn>
                  <a:cxn ang="16200000">
                    <a:pos x="wd2" y="hd2"/>
                  </a:cxn>
                </a:cxnLst>
                <a:rect l="0" t="0" r="r" b="b"/>
                <a:pathLst>
                  <a:path w="21600" h="21600" extrusionOk="0">
                    <a:moveTo>
                      <a:pt x="0" y="1228"/>
                    </a:moveTo>
                    <a:lnTo>
                      <a:pt x="223" y="1779"/>
                    </a:lnTo>
                    <a:lnTo>
                      <a:pt x="819" y="3232"/>
                    </a:lnTo>
                    <a:lnTo>
                      <a:pt x="1490" y="5463"/>
                    </a:lnTo>
                    <a:lnTo>
                      <a:pt x="1862" y="6816"/>
                    </a:lnTo>
                    <a:lnTo>
                      <a:pt x="2234" y="8269"/>
                    </a:lnTo>
                    <a:lnTo>
                      <a:pt x="2607" y="9823"/>
                    </a:lnTo>
                    <a:lnTo>
                      <a:pt x="2905" y="11452"/>
                    </a:lnTo>
                    <a:lnTo>
                      <a:pt x="3128" y="13130"/>
                    </a:lnTo>
                    <a:lnTo>
                      <a:pt x="3277" y="14809"/>
                    </a:lnTo>
                    <a:lnTo>
                      <a:pt x="3352" y="16513"/>
                    </a:lnTo>
                    <a:lnTo>
                      <a:pt x="3203" y="18192"/>
                    </a:lnTo>
                    <a:lnTo>
                      <a:pt x="2979" y="19821"/>
                    </a:lnTo>
                    <a:lnTo>
                      <a:pt x="2830" y="20598"/>
                    </a:lnTo>
                    <a:lnTo>
                      <a:pt x="2607" y="21374"/>
                    </a:lnTo>
                    <a:lnTo>
                      <a:pt x="3501" y="21450"/>
                    </a:lnTo>
                    <a:lnTo>
                      <a:pt x="4469" y="21500"/>
                    </a:lnTo>
                    <a:lnTo>
                      <a:pt x="5735" y="21550"/>
                    </a:lnTo>
                    <a:lnTo>
                      <a:pt x="7225" y="21600"/>
                    </a:lnTo>
                    <a:lnTo>
                      <a:pt x="8789" y="21575"/>
                    </a:lnTo>
                    <a:lnTo>
                      <a:pt x="10428" y="21525"/>
                    </a:lnTo>
                    <a:lnTo>
                      <a:pt x="12066" y="21374"/>
                    </a:lnTo>
                    <a:lnTo>
                      <a:pt x="14375" y="12780"/>
                    </a:lnTo>
                    <a:lnTo>
                      <a:pt x="16014" y="6540"/>
                    </a:lnTo>
                    <a:lnTo>
                      <a:pt x="16535" y="4285"/>
                    </a:lnTo>
                    <a:lnTo>
                      <a:pt x="16684" y="3508"/>
                    </a:lnTo>
                    <a:lnTo>
                      <a:pt x="16684" y="3057"/>
                    </a:lnTo>
                    <a:lnTo>
                      <a:pt x="16759" y="2781"/>
                    </a:lnTo>
                    <a:lnTo>
                      <a:pt x="16908" y="2481"/>
                    </a:lnTo>
                    <a:lnTo>
                      <a:pt x="17131" y="2205"/>
                    </a:lnTo>
                    <a:lnTo>
                      <a:pt x="17503" y="1955"/>
                    </a:lnTo>
                    <a:lnTo>
                      <a:pt x="17876" y="1679"/>
                    </a:lnTo>
                    <a:lnTo>
                      <a:pt x="18248" y="1428"/>
                    </a:lnTo>
                    <a:lnTo>
                      <a:pt x="19142" y="977"/>
                    </a:lnTo>
                    <a:lnTo>
                      <a:pt x="20036" y="601"/>
                    </a:lnTo>
                    <a:lnTo>
                      <a:pt x="20781" y="301"/>
                    </a:lnTo>
                    <a:lnTo>
                      <a:pt x="21600" y="50"/>
                    </a:lnTo>
                    <a:lnTo>
                      <a:pt x="18472" y="0"/>
                    </a:lnTo>
                    <a:lnTo>
                      <a:pt x="15343" y="0"/>
                    </a:lnTo>
                    <a:lnTo>
                      <a:pt x="11619" y="50"/>
                    </a:lnTo>
                    <a:lnTo>
                      <a:pt x="9683" y="100"/>
                    </a:lnTo>
                    <a:lnTo>
                      <a:pt x="7821" y="175"/>
                    </a:lnTo>
                    <a:lnTo>
                      <a:pt x="5959" y="276"/>
                    </a:lnTo>
                    <a:lnTo>
                      <a:pt x="4320" y="376"/>
                    </a:lnTo>
                    <a:lnTo>
                      <a:pt x="2830" y="551"/>
                    </a:lnTo>
                    <a:lnTo>
                      <a:pt x="2160" y="626"/>
                    </a:lnTo>
                    <a:lnTo>
                      <a:pt x="1564" y="727"/>
                    </a:lnTo>
                    <a:lnTo>
                      <a:pt x="1043" y="852"/>
                    </a:lnTo>
                    <a:lnTo>
                      <a:pt x="596" y="952"/>
                    </a:lnTo>
                    <a:lnTo>
                      <a:pt x="298" y="1103"/>
                    </a:lnTo>
                    <a:lnTo>
                      <a:pt x="0" y="1228"/>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520" name="Shape 3520"/>
              <p:cNvSpPr/>
              <p:nvPr/>
            </p:nvSpPr>
            <p:spPr>
              <a:xfrm>
                <a:off x="868362" y="2204265"/>
                <a:ext cx="276226" cy="1366839"/>
              </a:xfrm>
              <a:custGeom>
                <a:avLst/>
                <a:gdLst/>
                <a:ahLst/>
                <a:cxnLst>
                  <a:cxn ang="0">
                    <a:pos x="wd2" y="hd2"/>
                  </a:cxn>
                  <a:cxn ang="5400000">
                    <a:pos x="wd2" y="hd2"/>
                  </a:cxn>
                  <a:cxn ang="10800000">
                    <a:pos x="wd2" y="hd2"/>
                  </a:cxn>
                  <a:cxn ang="16200000">
                    <a:pos x="wd2" y="hd2"/>
                  </a:cxn>
                </a:cxnLst>
                <a:rect l="0" t="0" r="r" b="b"/>
                <a:pathLst>
                  <a:path w="21600" h="21600" extrusionOk="0">
                    <a:moveTo>
                      <a:pt x="21476" y="301"/>
                    </a:moveTo>
                    <a:lnTo>
                      <a:pt x="21476" y="803"/>
                    </a:lnTo>
                    <a:lnTo>
                      <a:pt x="21600" y="2233"/>
                    </a:lnTo>
                    <a:lnTo>
                      <a:pt x="21600" y="4440"/>
                    </a:lnTo>
                    <a:lnTo>
                      <a:pt x="21352" y="5770"/>
                    </a:lnTo>
                    <a:lnTo>
                      <a:pt x="21103" y="7250"/>
                    </a:lnTo>
                    <a:lnTo>
                      <a:pt x="20731" y="8831"/>
                    </a:lnTo>
                    <a:lnTo>
                      <a:pt x="20234" y="10511"/>
                    </a:lnTo>
                    <a:lnTo>
                      <a:pt x="19490" y="12268"/>
                    </a:lnTo>
                    <a:lnTo>
                      <a:pt x="18497" y="14099"/>
                    </a:lnTo>
                    <a:lnTo>
                      <a:pt x="17379" y="15930"/>
                    </a:lnTo>
                    <a:lnTo>
                      <a:pt x="15890" y="17812"/>
                    </a:lnTo>
                    <a:lnTo>
                      <a:pt x="15145" y="18740"/>
                    </a:lnTo>
                    <a:lnTo>
                      <a:pt x="14152" y="19668"/>
                    </a:lnTo>
                    <a:lnTo>
                      <a:pt x="13283" y="20597"/>
                    </a:lnTo>
                    <a:lnTo>
                      <a:pt x="12166" y="21500"/>
                    </a:lnTo>
                    <a:lnTo>
                      <a:pt x="11048" y="21550"/>
                    </a:lnTo>
                    <a:lnTo>
                      <a:pt x="9807" y="21600"/>
                    </a:lnTo>
                    <a:lnTo>
                      <a:pt x="6207" y="21600"/>
                    </a:lnTo>
                    <a:lnTo>
                      <a:pt x="4221" y="21550"/>
                    </a:lnTo>
                    <a:lnTo>
                      <a:pt x="3103" y="21500"/>
                    </a:lnTo>
                    <a:lnTo>
                      <a:pt x="2110" y="21449"/>
                    </a:lnTo>
                    <a:lnTo>
                      <a:pt x="993" y="21349"/>
                    </a:lnTo>
                    <a:lnTo>
                      <a:pt x="0" y="21249"/>
                    </a:lnTo>
                    <a:lnTo>
                      <a:pt x="1241" y="15629"/>
                    </a:lnTo>
                    <a:lnTo>
                      <a:pt x="2110" y="11364"/>
                    </a:lnTo>
                    <a:lnTo>
                      <a:pt x="2359" y="9659"/>
                    </a:lnTo>
                    <a:lnTo>
                      <a:pt x="2483" y="8530"/>
                    </a:lnTo>
                    <a:lnTo>
                      <a:pt x="2607" y="7626"/>
                    </a:lnTo>
                    <a:lnTo>
                      <a:pt x="2979" y="6523"/>
                    </a:lnTo>
                    <a:lnTo>
                      <a:pt x="3476" y="5293"/>
                    </a:lnTo>
                    <a:lnTo>
                      <a:pt x="4097" y="4039"/>
                    </a:lnTo>
                    <a:lnTo>
                      <a:pt x="4841" y="2885"/>
                    </a:lnTo>
                    <a:lnTo>
                      <a:pt x="5462" y="1856"/>
                    </a:lnTo>
                    <a:lnTo>
                      <a:pt x="6083" y="1129"/>
                    </a:lnTo>
                    <a:lnTo>
                      <a:pt x="6455" y="728"/>
                    </a:lnTo>
                    <a:lnTo>
                      <a:pt x="6703" y="652"/>
                    </a:lnTo>
                    <a:lnTo>
                      <a:pt x="7697" y="452"/>
                    </a:lnTo>
                    <a:lnTo>
                      <a:pt x="10179" y="201"/>
                    </a:lnTo>
                    <a:lnTo>
                      <a:pt x="11172" y="125"/>
                    </a:lnTo>
                    <a:lnTo>
                      <a:pt x="12166" y="75"/>
                    </a:lnTo>
                    <a:lnTo>
                      <a:pt x="13283" y="25"/>
                    </a:lnTo>
                    <a:lnTo>
                      <a:pt x="14524" y="0"/>
                    </a:lnTo>
                    <a:lnTo>
                      <a:pt x="16883" y="0"/>
                    </a:lnTo>
                    <a:lnTo>
                      <a:pt x="18000" y="25"/>
                    </a:lnTo>
                    <a:lnTo>
                      <a:pt x="19241" y="100"/>
                    </a:lnTo>
                    <a:lnTo>
                      <a:pt x="20359" y="176"/>
                    </a:lnTo>
                    <a:lnTo>
                      <a:pt x="21476" y="301"/>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521" name="Shape 3521"/>
              <p:cNvSpPr/>
              <p:nvPr/>
            </p:nvSpPr>
            <p:spPr>
              <a:xfrm>
                <a:off x="928687" y="2307452"/>
                <a:ext cx="112714" cy="1135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687" y="181"/>
                    </a:lnTo>
                    <a:lnTo>
                      <a:pt x="19470" y="393"/>
                    </a:lnTo>
                    <a:lnTo>
                      <a:pt x="18254" y="725"/>
                    </a:lnTo>
                    <a:lnTo>
                      <a:pt x="17037" y="1118"/>
                    </a:lnTo>
                    <a:lnTo>
                      <a:pt x="15820" y="1631"/>
                    </a:lnTo>
                    <a:lnTo>
                      <a:pt x="14907" y="2266"/>
                    </a:lnTo>
                    <a:lnTo>
                      <a:pt x="14299" y="2991"/>
                    </a:lnTo>
                    <a:lnTo>
                      <a:pt x="12169" y="6344"/>
                    </a:lnTo>
                    <a:lnTo>
                      <a:pt x="8518" y="11872"/>
                    </a:lnTo>
                    <a:lnTo>
                      <a:pt x="6389" y="14833"/>
                    </a:lnTo>
                    <a:lnTo>
                      <a:pt x="4259" y="17612"/>
                    </a:lnTo>
                    <a:lnTo>
                      <a:pt x="2130" y="19969"/>
                    </a:lnTo>
                    <a:lnTo>
                      <a:pt x="913" y="20875"/>
                    </a:lnTo>
                    <a:lnTo>
                      <a:pt x="0" y="21600"/>
                    </a:lnTo>
                    <a:lnTo>
                      <a:pt x="5780" y="12960"/>
                    </a:lnTo>
                    <a:lnTo>
                      <a:pt x="9431" y="6676"/>
                    </a:lnTo>
                    <a:lnTo>
                      <a:pt x="10648" y="4380"/>
                    </a:lnTo>
                    <a:lnTo>
                      <a:pt x="10952" y="3595"/>
                    </a:lnTo>
                    <a:lnTo>
                      <a:pt x="10952" y="2538"/>
                    </a:lnTo>
                    <a:lnTo>
                      <a:pt x="11865" y="2024"/>
                    </a:lnTo>
                    <a:lnTo>
                      <a:pt x="13386" y="1541"/>
                    </a:lnTo>
                    <a:lnTo>
                      <a:pt x="15211" y="1118"/>
                    </a:lnTo>
                    <a:lnTo>
                      <a:pt x="17037" y="755"/>
                    </a:lnTo>
                    <a:lnTo>
                      <a:pt x="18862" y="423"/>
                    </a:lnTo>
                    <a:lnTo>
                      <a:pt x="21600" y="0"/>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522" name="Shape 3522"/>
              <p:cNvSpPr/>
              <p:nvPr/>
            </p:nvSpPr>
            <p:spPr>
              <a:xfrm>
                <a:off x="317500" y="1359715"/>
                <a:ext cx="885825" cy="1006476"/>
              </a:xfrm>
              <a:custGeom>
                <a:avLst/>
                <a:gdLst/>
                <a:ahLst/>
                <a:cxnLst>
                  <a:cxn ang="0">
                    <a:pos x="wd2" y="hd2"/>
                  </a:cxn>
                  <a:cxn ang="5400000">
                    <a:pos x="wd2" y="hd2"/>
                  </a:cxn>
                  <a:cxn ang="10800000">
                    <a:pos x="wd2" y="hd2"/>
                  </a:cxn>
                  <a:cxn ang="16200000">
                    <a:pos x="wd2" y="hd2"/>
                  </a:cxn>
                </a:cxnLst>
                <a:rect l="0" t="0" r="r" b="b"/>
                <a:pathLst>
                  <a:path w="21600" h="21600" extrusionOk="0">
                    <a:moveTo>
                      <a:pt x="4335" y="375"/>
                    </a:moveTo>
                    <a:lnTo>
                      <a:pt x="2516" y="715"/>
                    </a:lnTo>
                    <a:lnTo>
                      <a:pt x="1123" y="988"/>
                    </a:lnTo>
                    <a:lnTo>
                      <a:pt x="155" y="1192"/>
                    </a:lnTo>
                    <a:lnTo>
                      <a:pt x="39" y="1261"/>
                    </a:lnTo>
                    <a:lnTo>
                      <a:pt x="0" y="1397"/>
                    </a:lnTo>
                    <a:lnTo>
                      <a:pt x="0" y="1533"/>
                    </a:lnTo>
                    <a:lnTo>
                      <a:pt x="77" y="1738"/>
                    </a:lnTo>
                    <a:lnTo>
                      <a:pt x="348" y="2249"/>
                    </a:lnTo>
                    <a:lnTo>
                      <a:pt x="735" y="2896"/>
                    </a:lnTo>
                    <a:lnTo>
                      <a:pt x="1742" y="4429"/>
                    </a:lnTo>
                    <a:lnTo>
                      <a:pt x="2245" y="5247"/>
                    </a:lnTo>
                    <a:lnTo>
                      <a:pt x="2710" y="6064"/>
                    </a:lnTo>
                    <a:lnTo>
                      <a:pt x="2903" y="6575"/>
                    </a:lnTo>
                    <a:lnTo>
                      <a:pt x="3174" y="7223"/>
                    </a:lnTo>
                    <a:lnTo>
                      <a:pt x="3794" y="8960"/>
                    </a:lnTo>
                    <a:lnTo>
                      <a:pt x="4529" y="11073"/>
                    </a:lnTo>
                    <a:lnTo>
                      <a:pt x="5226" y="13423"/>
                    </a:lnTo>
                    <a:lnTo>
                      <a:pt x="5923" y="15808"/>
                    </a:lnTo>
                    <a:lnTo>
                      <a:pt x="6503" y="18091"/>
                    </a:lnTo>
                    <a:lnTo>
                      <a:pt x="6968" y="20067"/>
                    </a:lnTo>
                    <a:lnTo>
                      <a:pt x="7123" y="20919"/>
                    </a:lnTo>
                    <a:lnTo>
                      <a:pt x="7200" y="21600"/>
                    </a:lnTo>
                    <a:lnTo>
                      <a:pt x="8555" y="21327"/>
                    </a:lnTo>
                    <a:lnTo>
                      <a:pt x="11652" y="20646"/>
                    </a:lnTo>
                    <a:lnTo>
                      <a:pt x="13355" y="20305"/>
                    </a:lnTo>
                    <a:lnTo>
                      <a:pt x="14981" y="19999"/>
                    </a:lnTo>
                    <a:lnTo>
                      <a:pt x="16297" y="19794"/>
                    </a:lnTo>
                    <a:lnTo>
                      <a:pt x="16800" y="19726"/>
                    </a:lnTo>
                    <a:lnTo>
                      <a:pt x="17148" y="19692"/>
                    </a:lnTo>
                    <a:lnTo>
                      <a:pt x="17148" y="18363"/>
                    </a:lnTo>
                    <a:lnTo>
                      <a:pt x="17419" y="18738"/>
                    </a:lnTo>
                    <a:lnTo>
                      <a:pt x="17613" y="19113"/>
                    </a:lnTo>
                    <a:lnTo>
                      <a:pt x="17806" y="19522"/>
                    </a:lnTo>
                    <a:lnTo>
                      <a:pt x="19355" y="19488"/>
                    </a:lnTo>
                    <a:lnTo>
                      <a:pt x="20632" y="19488"/>
                    </a:lnTo>
                    <a:lnTo>
                      <a:pt x="21600" y="19522"/>
                    </a:lnTo>
                    <a:lnTo>
                      <a:pt x="20400" y="17001"/>
                    </a:lnTo>
                    <a:lnTo>
                      <a:pt x="19123" y="14377"/>
                    </a:lnTo>
                    <a:lnTo>
                      <a:pt x="17535" y="11243"/>
                    </a:lnTo>
                    <a:lnTo>
                      <a:pt x="15871" y="7904"/>
                    </a:lnTo>
                    <a:lnTo>
                      <a:pt x="14168" y="4702"/>
                    </a:lnTo>
                    <a:lnTo>
                      <a:pt x="13394" y="3271"/>
                    </a:lnTo>
                    <a:lnTo>
                      <a:pt x="12658" y="1976"/>
                    </a:lnTo>
                    <a:lnTo>
                      <a:pt x="12000" y="852"/>
                    </a:lnTo>
                    <a:lnTo>
                      <a:pt x="11419" y="0"/>
                    </a:lnTo>
                    <a:lnTo>
                      <a:pt x="10568" y="0"/>
                    </a:lnTo>
                    <a:lnTo>
                      <a:pt x="8555" y="34"/>
                    </a:lnTo>
                    <a:lnTo>
                      <a:pt x="7355" y="102"/>
                    </a:lnTo>
                    <a:lnTo>
                      <a:pt x="6194" y="170"/>
                    </a:lnTo>
                    <a:lnTo>
                      <a:pt x="5148" y="238"/>
                    </a:lnTo>
                    <a:lnTo>
                      <a:pt x="4335" y="375"/>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523" name="Shape 3523"/>
              <p:cNvSpPr/>
              <p:nvPr/>
            </p:nvSpPr>
            <p:spPr>
              <a:xfrm>
                <a:off x="538162" y="1240652"/>
                <a:ext cx="150814" cy="227014"/>
              </a:xfrm>
              <a:custGeom>
                <a:avLst/>
                <a:gdLst/>
                <a:ahLst/>
                <a:cxnLst>
                  <a:cxn ang="0">
                    <a:pos x="wd2" y="hd2"/>
                  </a:cxn>
                  <a:cxn ang="5400000">
                    <a:pos x="wd2" y="hd2"/>
                  </a:cxn>
                  <a:cxn ang="10800000">
                    <a:pos x="wd2" y="hd2"/>
                  </a:cxn>
                  <a:cxn ang="16200000">
                    <a:pos x="wd2" y="hd2"/>
                  </a:cxn>
                </a:cxnLst>
                <a:rect l="0" t="0" r="r" b="b"/>
                <a:pathLst>
                  <a:path w="21600" h="21600" extrusionOk="0">
                    <a:moveTo>
                      <a:pt x="11141" y="1964"/>
                    </a:moveTo>
                    <a:lnTo>
                      <a:pt x="15234" y="6797"/>
                    </a:lnTo>
                    <a:lnTo>
                      <a:pt x="18644" y="10422"/>
                    </a:lnTo>
                    <a:lnTo>
                      <a:pt x="20008" y="11782"/>
                    </a:lnTo>
                    <a:lnTo>
                      <a:pt x="21373" y="12688"/>
                    </a:lnTo>
                    <a:lnTo>
                      <a:pt x="21600" y="15860"/>
                    </a:lnTo>
                    <a:lnTo>
                      <a:pt x="21373" y="18126"/>
                    </a:lnTo>
                    <a:lnTo>
                      <a:pt x="20691" y="19787"/>
                    </a:lnTo>
                    <a:lnTo>
                      <a:pt x="20463" y="20392"/>
                    </a:lnTo>
                    <a:lnTo>
                      <a:pt x="19781" y="20845"/>
                    </a:lnTo>
                    <a:lnTo>
                      <a:pt x="19326" y="21298"/>
                    </a:lnTo>
                    <a:lnTo>
                      <a:pt x="18872" y="21449"/>
                    </a:lnTo>
                    <a:lnTo>
                      <a:pt x="18189" y="21600"/>
                    </a:lnTo>
                    <a:lnTo>
                      <a:pt x="17507" y="21600"/>
                    </a:lnTo>
                    <a:lnTo>
                      <a:pt x="15916" y="21298"/>
                    </a:lnTo>
                    <a:lnTo>
                      <a:pt x="14552" y="20845"/>
                    </a:lnTo>
                    <a:lnTo>
                      <a:pt x="12960" y="20090"/>
                    </a:lnTo>
                    <a:lnTo>
                      <a:pt x="11368" y="19183"/>
                    </a:lnTo>
                    <a:lnTo>
                      <a:pt x="8640" y="17220"/>
                    </a:lnTo>
                    <a:lnTo>
                      <a:pt x="5912" y="14954"/>
                    </a:lnTo>
                    <a:lnTo>
                      <a:pt x="3411" y="10120"/>
                    </a:lnTo>
                    <a:lnTo>
                      <a:pt x="1364" y="5740"/>
                    </a:lnTo>
                    <a:lnTo>
                      <a:pt x="0" y="1964"/>
                    </a:lnTo>
                    <a:lnTo>
                      <a:pt x="0" y="755"/>
                    </a:lnTo>
                    <a:lnTo>
                      <a:pt x="455" y="302"/>
                    </a:lnTo>
                    <a:lnTo>
                      <a:pt x="1137" y="151"/>
                    </a:lnTo>
                    <a:lnTo>
                      <a:pt x="2046" y="0"/>
                    </a:lnTo>
                    <a:lnTo>
                      <a:pt x="2956" y="0"/>
                    </a:lnTo>
                    <a:lnTo>
                      <a:pt x="5002" y="302"/>
                    </a:lnTo>
                    <a:lnTo>
                      <a:pt x="7276" y="755"/>
                    </a:lnTo>
                    <a:lnTo>
                      <a:pt x="9095" y="1359"/>
                    </a:lnTo>
                    <a:lnTo>
                      <a:pt x="11141" y="1964"/>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524" name="Shape 3524"/>
              <p:cNvSpPr/>
              <p:nvPr/>
            </p:nvSpPr>
            <p:spPr>
              <a:xfrm>
                <a:off x="495300" y="1359715"/>
                <a:ext cx="365125" cy="455614"/>
              </a:xfrm>
              <a:custGeom>
                <a:avLst/>
                <a:gdLst/>
                <a:ahLst/>
                <a:cxnLst>
                  <a:cxn ang="0">
                    <a:pos x="wd2" y="hd2"/>
                  </a:cxn>
                  <a:cxn ang="5400000">
                    <a:pos x="wd2" y="hd2"/>
                  </a:cxn>
                  <a:cxn ang="10800000">
                    <a:pos x="wd2" y="hd2"/>
                  </a:cxn>
                  <a:cxn ang="16200000">
                    <a:pos x="wd2" y="hd2"/>
                  </a:cxn>
                </a:cxnLst>
                <a:rect l="0" t="0" r="r" b="b"/>
                <a:pathLst>
                  <a:path w="21600" h="21600" extrusionOk="0">
                    <a:moveTo>
                      <a:pt x="6950" y="0"/>
                    </a:moveTo>
                    <a:lnTo>
                      <a:pt x="10518" y="4666"/>
                    </a:lnTo>
                    <a:lnTo>
                      <a:pt x="9016" y="0"/>
                    </a:lnTo>
                    <a:lnTo>
                      <a:pt x="13523" y="0"/>
                    </a:lnTo>
                    <a:lnTo>
                      <a:pt x="14650" y="2408"/>
                    </a:lnTo>
                    <a:lnTo>
                      <a:pt x="15871" y="5043"/>
                    </a:lnTo>
                    <a:lnTo>
                      <a:pt x="17186" y="8279"/>
                    </a:lnTo>
                    <a:lnTo>
                      <a:pt x="18689" y="11816"/>
                    </a:lnTo>
                    <a:lnTo>
                      <a:pt x="20003" y="15353"/>
                    </a:lnTo>
                    <a:lnTo>
                      <a:pt x="20473" y="17084"/>
                    </a:lnTo>
                    <a:lnTo>
                      <a:pt x="20943" y="18740"/>
                    </a:lnTo>
                    <a:lnTo>
                      <a:pt x="21318" y="20245"/>
                    </a:lnTo>
                    <a:lnTo>
                      <a:pt x="21600" y="21600"/>
                    </a:lnTo>
                    <a:lnTo>
                      <a:pt x="18783" y="19041"/>
                    </a:lnTo>
                    <a:lnTo>
                      <a:pt x="12397" y="13171"/>
                    </a:lnTo>
                    <a:lnTo>
                      <a:pt x="8734" y="9934"/>
                    </a:lnTo>
                    <a:lnTo>
                      <a:pt x="5165" y="6849"/>
                    </a:lnTo>
                    <a:lnTo>
                      <a:pt x="2160" y="4365"/>
                    </a:lnTo>
                    <a:lnTo>
                      <a:pt x="939" y="3462"/>
                    </a:lnTo>
                    <a:lnTo>
                      <a:pt x="0" y="2860"/>
                    </a:lnTo>
                    <a:lnTo>
                      <a:pt x="6950" y="0"/>
                    </a:lnTo>
                    <a:close/>
                  </a:path>
                </a:pathLst>
              </a:custGeom>
              <a:solidFill>
                <a:srgbClr val="E5E5E5"/>
              </a:solidFill>
              <a:ln w="12700" cap="flat">
                <a:noFill/>
                <a:miter lim="400000"/>
              </a:ln>
              <a:effectLst/>
            </p:spPr>
            <p:txBody>
              <a:bodyPr wrap="square" lIns="45719" tIns="45719" rIns="45719" bIns="45719" numCol="1" anchor="t">
                <a:noAutofit/>
              </a:bodyPr>
              <a:lstStyle/>
              <a:p>
                <a:pPr>
                  <a:defRPr sz="900"/>
                </a:pPr>
              </a:p>
            </p:txBody>
          </p:sp>
          <p:sp>
            <p:nvSpPr>
              <p:cNvPr id="3525" name="Shape 3525"/>
              <p:cNvSpPr/>
              <p:nvPr/>
            </p:nvSpPr>
            <p:spPr>
              <a:xfrm>
                <a:off x="482600" y="1339077"/>
                <a:ext cx="130175" cy="119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744"/>
                    </a:lnTo>
                    <a:lnTo>
                      <a:pt x="21600" y="21600"/>
                    </a:lnTo>
                    <a:lnTo>
                      <a:pt x="11063" y="18144"/>
                    </a:lnTo>
                    <a:lnTo>
                      <a:pt x="3688" y="15264"/>
                    </a:lnTo>
                    <a:lnTo>
                      <a:pt x="1054" y="14112"/>
                    </a:lnTo>
                    <a:lnTo>
                      <a:pt x="0" y="1353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defRPr sz="900"/>
                </a:pPr>
              </a:p>
            </p:txBody>
          </p:sp>
          <p:sp>
            <p:nvSpPr>
              <p:cNvPr id="3526" name="Shape 3526"/>
              <p:cNvSpPr/>
              <p:nvPr/>
            </p:nvSpPr>
            <p:spPr>
              <a:xfrm>
                <a:off x="633412" y="1443852"/>
                <a:ext cx="104776" cy="73026"/>
              </a:xfrm>
              <a:custGeom>
                <a:avLst/>
                <a:gdLst/>
                <a:ahLst/>
                <a:cxnLst>
                  <a:cxn ang="0">
                    <a:pos x="wd2" y="hd2"/>
                  </a:cxn>
                  <a:cxn ang="5400000">
                    <a:pos x="wd2" y="hd2"/>
                  </a:cxn>
                  <a:cxn ang="10800000">
                    <a:pos x="wd2" y="hd2"/>
                  </a:cxn>
                  <a:cxn ang="16200000">
                    <a:pos x="wd2" y="hd2"/>
                  </a:cxn>
                </a:cxnLst>
                <a:rect l="0" t="0" r="r" b="b"/>
                <a:pathLst>
                  <a:path w="21600" h="21600" extrusionOk="0">
                    <a:moveTo>
                      <a:pt x="0" y="8452"/>
                    </a:moveTo>
                    <a:lnTo>
                      <a:pt x="1636" y="7043"/>
                    </a:lnTo>
                    <a:lnTo>
                      <a:pt x="5891" y="3757"/>
                    </a:lnTo>
                    <a:lnTo>
                      <a:pt x="8509" y="1878"/>
                    </a:lnTo>
                    <a:lnTo>
                      <a:pt x="11455" y="939"/>
                    </a:lnTo>
                    <a:lnTo>
                      <a:pt x="14727" y="0"/>
                    </a:lnTo>
                    <a:lnTo>
                      <a:pt x="17673" y="470"/>
                    </a:lnTo>
                    <a:lnTo>
                      <a:pt x="21600" y="15496"/>
                    </a:lnTo>
                    <a:lnTo>
                      <a:pt x="12764" y="21600"/>
                    </a:lnTo>
                    <a:lnTo>
                      <a:pt x="0" y="8452"/>
                    </a:lnTo>
                    <a:close/>
                  </a:path>
                </a:pathLst>
              </a:custGeom>
              <a:solidFill>
                <a:srgbClr val="161616"/>
              </a:solidFill>
              <a:ln w="12700" cap="flat">
                <a:noFill/>
                <a:miter lim="400000"/>
              </a:ln>
              <a:effectLst/>
            </p:spPr>
            <p:txBody>
              <a:bodyPr wrap="square" lIns="45719" tIns="45719" rIns="45719" bIns="45719" numCol="1" anchor="t">
                <a:noAutofit/>
              </a:bodyPr>
              <a:lstStyle/>
              <a:p>
                <a:pPr>
                  <a:defRPr sz="900"/>
                </a:pPr>
              </a:p>
            </p:txBody>
          </p:sp>
          <p:sp>
            <p:nvSpPr>
              <p:cNvPr id="3527" name="Shape 3527"/>
              <p:cNvSpPr/>
              <p:nvPr/>
            </p:nvSpPr>
            <p:spPr>
              <a:xfrm>
                <a:off x="695325" y="1496240"/>
                <a:ext cx="179388" cy="336551"/>
              </a:xfrm>
              <a:custGeom>
                <a:avLst/>
                <a:gdLst/>
                <a:ahLst/>
                <a:cxnLst>
                  <a:cxn ang="0">
                    <a:pos x="wd2" y="hd2"/>
                  </a:cxn>
                  <a:cxn ang="5400000">
                    <a:pos x="wd2" y="hd2"/>
                  </a:cxn>
                  <a:cxn ang="10800000">
                    <a:pos x="wd2" y="hd2"/>
                  </a:cxn>
                  <a:cxn ang="16200000">
                    <a:pos x="wd2" y="hd2"/>
                  </a:cxn>
                </a:cxnLst>
                <a:rect l="0" t="0" r="r" b="b"/>
                <a:pathLst>
                  <a:path w="21600" h="21600" extrusionOk="0">
                    <a:moveTo>
                      <a:pt x="2103" y="9679"/>
                    </a:moveTo>
                    <a:lnTo>
                      <a:pt x="0" y="1325"/>
                    </a:lnTo>
                    <a:lnTo>
                      <a:pt x="5161" y="0"/>
                    </a:lnTo>
                    <a:lnTo>
                      <a:pt x="10513" y="4687"/>
                    </a:lnTo>
                    <a:lnTo>
                      <a:pt x="14910" y="8457"/>
                    </a:lnTo>
                    <a:lnTo>
                      <a:pt x="17968" y="11106"/>
                    </a:lnTo>
                    <a:lnTo>
                      <a:pt x="21600" y="21600"/>
                    </a:lnTo>
                    <a:lnTo>
                      <a:pt x="2103" y="9679"/>
                    </a:lnTo>
                    <a:close/>
                  </a:path>
                </a:pathLst>
              </a:custGeom>
              <a:solidFill>
                <a:srgbClr val="161616"/>
              </a:solidFill>
              <a:ln w="12700" cap="flat">
                <a:noFill/>
                <a:miter lim="400000"/>
              </a:ln>
              <a:effectLst/>
            </p:spPr>
            <p:txBody>
              <a:bodyPr wrap="square" lIns="45719" tIns="45719" rIns="45719" bIns="45719" numCol="1" anchor="t">
                <a:noAutofit/>
              </a:bodyPr>
              <a:lstStyle/>
              <a:p>
                <a:pPr>
                  <a:defRPr sz="900"/>
                </a:pPr>
              </a:p>
            </p:txBody>
          </p:sp>
          <p:sp>
            <p:nvSpPr>
              <p:cNvPr id="3528" name="Shape 3528"/>
              <p:cNvSpPr/>
              <p:nvPr/>
            </p:nvSpPr>
            <p:spPr>
              <a:xfrm>
                <a:off x="428625" y="1359715"/>
                <a:ext cx="446088" cy="473076"/>
              </a:xfrm>
              <a:custGeom>
                <a:avLst/>
                <a:gdLst/>
                <a:ahLst/>
                <a:cxnLst>
                  <a:cxn ang="0">
                    <a:pos x="wd2" y="hd2"/>
                  </a:cxn>
                  <a:cxn ang="5400000">
                    <a:pos x="wd2" y="hd2"/>
                  </a:cxn>
                  <a:cxn ang="10800000">
                    <a:pos x="wd2" y="hd2"/>
                  </a:cxn>
                  <a:cxn ang="16200000">
                    <a:pos x="wd2" y="hd2"/>
                  </a:cxn>
                </a:cxnLst>
                <a:rect l="0" t="0" r="r" b="b"/>
                <a:pathLst>
                  <a:path w="21600" h="21600" extrusionOk="0">
                    <a:moveTo>
                      <a:pt x="2614" y="0"/>
                    </a:moveTo>
                    <a:lnTo>
                      <a:pt x="1614" y="2537"/>
                    </a:lnTo>
                    <a:lnTo>
                      <a:pt x="769" y="4856"/>
                    </a:lnTo>
                    <a:lnTo>
                      <a:pt x="0" y="7176"/>
                    </a:lnTo>
                    <a:lnTo>
                      <a:pt x="615" y="7393"/>
                    </a:lnTo>
                    <a:lnTo>
                      <a:pt x="2306" y="7828"/>
                    </a:lnTo>
                    <a:lnTo>
                      <a:pt x="3459" y="8118"/>
                    </a:lnTo>
                    <a:lnTo>
                      <a:pt x="4843" y="8408"/>
                    </a:lnTo>
                    <a:lnTo>
                      <a:pt x="6303" y="8626"/>
                    </a:lnTo>
                    <a:lnTo>
                      <a:pt x="7841" y="8843"/>
                    </a:lnTo>
                    <a:lnTo>
                      <a:pt x="7072" y="12250"/>
                    </a:lnTo>
                    <a:lnTo>
                      <a:pt x="6534" y="14714"/>
                    </a:lnTo>
                    <a:lnTo>
                      <a:pt x="6457" y="15584"/>
                    </a:lnTo>
                    <a:lnTo>
                      <a:pt x="6457" y="16019"/>
                    </a:lnTo>
                    <a:lnTo>
                      <a:pt x="8148" y="16599"/>
                    </a:lnTo>
                    <a:lnTo>
                      <a:pt x="12299" y="17903"/>
                    </a:lnTo>
                    <a:lnTo>
                      <a:pt x="14759" y="18773"/>
                    </a:lnTo>
                    <a:lnTo>
                      <a:pt x="17295" y="19715"/>
                    </a:lnTo>
                    <a:lnTo>
                      <a:pt x="19601" y="20658"/>
                    </a:lnTo>
                    <a:lnTo>
                      <a:pt x="21600" y="21600"/>
                    </a:lnTo>
                    <a:lnTo>
                      <a:pt x="17833" y="17613"/>
                    </a:lnTo>
                    <a:lnTo>
                      <a:pt x="12376" y="11815"/>
                    </a:lnTo>
                    <a:lnTo>
                      <a:pt x="6918" y="6234"/>
                    </a:lnTo>
                    <a:lnTo>
                      <a:pt x="4766" y="4059"/>
                    </a:lnTo>
                    <a:lnTo>
                      <a:pt x="3228" y="2537"/>
                    </a:lnTo>
                    <a:lnTo>
                      <a:pt x="2614" y="0"/>
                    </a:lnTo>
                    <a:close/>
                  </a:path>
                </a:pathLst>
              </a:custGeom>
              <a:solidFill>
                <a:srgbClr val="676C6B"/>
              </a:solidFill>
              <a:ln w="12700" cap="flat">
                <a:noFill/>
                <a:miter lim="400000"/>
              </a:ln>
              <a:effectLst/>
            </p:spPr>
            <p:txBody>
              <a:bodyPr wrap="square" lIns="45719" tIns="45719" rIns="45719" bIns="45719" numCol="1" anchor="t">
                <a:noAutofit/>
              </a:bodyPr>
              <a:lstStyle/>
              <a:p>
                <a:pPr>
                  <a:defRPr sz="900"/>
                </a:pPr>
              </a:p>
            </p:txBody>
          </p:sp>
          <p:sp>
            <p:nvSpPr>
              <p:cNvPr id="3529" name="Shape 3529"/>
              <p:cNvSpPr/>
              <p:nvPr/>
            </p:nvSpPr>
            <p:spPr>
              <a:xfrm>
                <a:off x="712787" y="1334315"/>
                <a:ext cx="206376" cy="49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63" y="413"/>
                    </a:lnTo>
                    <a:lnTo>
                      <a:pt x="3988" y="1376"/>
                    </a:lnTo>
                    <a:lnTo>
                      <a:pt x="5815" y="1995"/>
                    </a:lnTo>
                    <a:lnTo>
                      <a:pt x="7809" y="2614"/>
                    </a:lnTo>
                    <a:lnTo>
                      <a:pt x="9969" y="3164"/>
                    </a:lnTo>
                    <a:lnTo>
                      <a:pt x="12129" y="3646"/>
                    </a:lnTo>
                    <a:lnTo>
                      <a:pt x="11298" y="4884"/>
                    </a:lnTo>
                    <a:lnTo>
                      <a:pt x="9803" y="6535"/>
                    </a:lnTo>
                    <a:lnTo>
                      <a:pt x="9138" y="7017"/>
                    </a:lnTo>
                    <a:lnTo>
                      <a:pt x="13957" y="8461"/>
                    </a:lnTo>
                    <a:lnTo>
                      <a:pt x="18111" y="9699"/>
                    </a:lnTo>
                    <a:lnTo>
                      <a:pt x="20105" y="10387"/>
                    </a:lnTo>
                    <a:lnTo>
                      <a:pt x="21600" y="10938"/>
                    </a:lnTo>
                    <a:lnTo>
                      <a:pt x="20935" y="11901"/>
                    </a:lnTo>
                    <a:lnTo>
                      <a:pt x="20105" y="13001"/>
                    </a:lnTo>
                    <a:lnTo>
                      <a:pt x="19274" y="14377"/>
                    </a:lnTo>
                    <a:lnTo>
                      <a:pt x="18443" y="15959"/>
                    </a:lnTo>
                    <a:lnTo>
                      <a:pt x="17778" y="17748"/>
                    </a:lnTo>
                    <a:lnTo>
                      <a:pt x="17114" y="19674"/>
                    </a:lnTo>
                    <a:lnTo>
                      <a:pt x="16948" y="20637"/>
                    </a:lnTo>
                    <a:lnTo>
                      <a:pt x="16948" y="21600"/>
                    </a:lnTo>
                    <a:lnTo>
                      <a:pt x="14788" y="18504"/>
                    </a:lnTo>
                    <a:lnTo>
                      <a:pt x="9803" y="11557"/>
                    </a:lnTo>
                    <a:lnTo>
                      <a:pt x="6812" y="7704"/>
                    </a:lnTo>
                    <a:lnTo>
                      <a:pt x="4154" y="4265"/>
                    </a:lnTo>
                    <a:lnTo>
                      <a:pt x="1662" y="1513"/>
                    </a:lnTo>
                    <a:lnTo>
                      <a:pt x="831" y="550"/>
                    </a:lnTo>
                    <a:lnTo>
                      <a:pt x="0" y="0"/>
                    </a:lnTo>
                    <a:close/>
                  </a:path>
                </a:pathLst>
              </a:custGeom>
              <a:solidFill>
                <a:srgbClr val="676C6B"/>
              </a:solidFill>
              <a:ln w="12700" cap="flat">
                <a:noFill/>
                <a:miter lim="400000"/>
              </a:ln>
              <a:effectLst/>
            </p:spPr>
            <p:txBody>
              <a:bodyPr wrap="square" lIns="45719" tIns="45719" rIns="45719" bIns="45719" numCol="1" anchor="t">
                <a:noAutofit/>
              </a:bodyPr>
              <a:lstStyle/>
              <a:p>
                <a:pPr>
                  <a:defRPr sz="900"/>
                </a:pPr>
              </a:p>
            </p:txBody>
          </p:sp>
          <p:sp>
            <p:nvSpPr>
              <p:cNvPr id="3530" name="Shape 3530"/>
              <p:cNvSpPr/>
              <p:nvPr/>
            </p:nvSpPr>
            <p:spPr>
              <a:xfrm>
                <a:off x="881062" y="1851840"/>
                <a:ext cx="136526" cy="339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14" y="2523"/>
                    </a:lnTo>
                    <a:lnTo>
                      <a:pt x="9795" y="8479"/>
                    </a:lnTo>
                    <a:lnTo>
                      <a:pt x="13563" y="12112"/>
                    </a:lnTo>
                    <a:lnTo>
                      <a:pt x="17079" y="15645"/>
                    </a:lnTo>
                    <a:lnTo>
                      <a:pt x="19842" y="18875"/>
                    </a:lnTo>
                    <a:lnTo>
                      <a:pt x="20847" y="20288"/>
                    </a:lnTo>
                    <a:lnTo>
                      <a:pt x="21600" y="21600"/>
                    </a:lnTo>
                    <a:lnTo>
                      <a:pt x="11805" y="12112"/>
                    </a:lnTo>
                    <a:lnTo>
                      <a:pt x="4270" y="4845"/>
                    </a:lnTo>
                    <a:lnTo>
                      <a:pt x="1507" y="1918"/>
                    </a:lnTo>
                    <a:lnTo>
                      <a:pt x="0" y="0"/>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531" name="Shape 3531"/>
              <p:cNvSpPr/>
              <p:nvPr/>
            </p:nvSpPr>
            <p:spPr>
              <a:xfrm>
                <a:off x="908050" y="2094727"/>
                <a:ext cx="41275" cy="46039"/>
              </a:xfrm>
              <a:custGeom>
                <a:avLst/>
                <a:gdLst/>
                <a:ahLst/>
                <a:cxnLst>
                  <a:cxn ang="0">
                    <a:pos x="wd2" y="hd2"/>
                  </a:cxn>
                  <a:cxn ang="5400000">
                    <a:pos x="wd2" y="hd2"/>
                  </a:cxn>
                  <a:cxn ang="10800000">
                    <a:pos x="wd2" y="hd2"/>
                  </a:cxn>
                  <a:cxn ang="16200000">
                    <a:pos x="wd2" y="hd2"/>
                  </a:cxn>
                </a:cxnLst>
                <a:rect l="0" t="0" r="r" b="b"/>
                <a:pathLst>
                  <a:path w="21600" h="21600" extrusionOk="0">
                    <a:moveTo>
                      <a:pt x="20769" y="6703"/>
                    </a:moveTo>
                    <a:lnTo>
                      <a:pt x="21600" y="11172"/>
                    </a:lnTo>
                    <a:lnTo>
                      <a:pt x="21600" y="14897"/>
                    </a:lnTo>
                    <a:lnTo>
                      <a:pt x="19108" y="18621"/>
                    </a:lnTo>
                    <a:lnTo>
                      <a:pt x="15785" y="20855"/>
                    </a:lnTo>
                    <a:lnTo>
                      <a:pt x="10800" y="21600"/>
                    </a:lnTo>
                    <a:lnTo>
                      <a:pt x="6646" y="20110"/>
                    </a:lnTo>
                    <a:lnTo>
                      <a:pt x="3323" y="17876"/>
                    </a:lnTo>
                    <a:lnTo>
                      <a:pt x="831" y="14152"/>
                    </a:lnTo>
                    <a:lnTo>
                      <a:pt x="0" y="9683"/>
                    </a:lnTo>
                    <a:lnTo>
                      <a:pt x="0" y="5959"/>
                    </a:lnTo>
                    <a:lnTo>
                      <a:pt x="2492" y="2234"/>
                    </a:lnTo>
                    <a:lnTo>
                      <a:pt x="5815" y="0"/>
                    </a:lnTo>
                    <a:lnTo>
                      <a:pt x="10800" y="0"/>
                    </a:lnTo>
                    <a:lnTo>
                      <a:pt x="14954" y="745"/>
                    </a:lnTo>
                    <a:lnTo>
                      <a:pt x="18277" y="2979"/>
                    </a:lnTo>
                    <a:lnTo>
                      <a:pt x="20769" y="6703"/>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532" name="Shape 3532"/>
              <p:cNvSpPr/>
              <p:nvPr/>
            </p:nvSpPr>
            <p:spPr>
              <a:xfrm>
                <a:off x="854075" y="1932802"/>
                <a:ext cx="42864" cy="46039"/>
              </a:xfrm>
              <a:custGeom>
                <a:avLst/>
                <a:gdLst/>
                <a:ahLst/>
                <a:cxnLst>
                  <a:cxn ang="0">
                    <a:pos x="wd2" y="hd2"/>
                  </a:cxn>
                  <a:cxn ang="5400000">
                    <a:pos x="wd2" y="hd2"/>
                  </a:cxn>
                  <a:cxn ang="10800000">
                    <a:pos x="wd2" y="hd2"/>
                  </a:cxn>
                  <a:cxn ang="16200000">
                    <a:pos x="wd2" y="hd2"/>
                  </a:cxn>
                </a:cxnLst>
                <a:rect l="0" t="0" r="r" b="b"/>
                <a:pathLst>
                  <a:path w="21600" h="21600" extrusionOk="0">
                    <a:moveTo>
                      <a:pt x="20000" y="6703"/>
                    </a:moveTo>
                    <a:lnTo>
                      <a:pt x="21600" y="11172"/>
                    </a:lnTo>
                    <a:lnTo>
                      <a:pt x="20800" y="14897"/>
                    </a:lnTo>
                    <a:lnTo>
                      <a:pt x="18400" y="18621"/>
                    </a:lnTo>
                    <a:lnTo>
                      <a:pt x="15200" y="20855"/>
                    </a:lnTo>
                    <a:lnTo>
                      <a:pt x="11200" y="21600"/>
                    </a:lnTo>
                    <a:lnTo>
                      <a:pt x="7200" y="20855"/>
                    </a:lnTo>
                    <a:lnTo>
                      <a:pt x="3200" y="17876"/>
                    </a:lnTo>
                    <a:lnTo>
                      <a:pt x="800" y="14152"/>
                    </a:lnTo>
                    <a:lnTo>
                      <a:pt x="0" y="10428"/>
                    </a:lnTo>
                    <a:lnTo>
                      <a:pt x="800" y="5959"/>
                    </a:lnTo>
                    <a:lnTo>
                      <a:pt x="2400" y="2979"/>
                    </a:lnTo>
                    <a:lnTo>
                      <a:pt x="4000" y="1490"/>
                    </a:lnTo>
                    <a:lnTo>
                      <a:pt x="6400" y="745"/>
                    </a:lnTo>
                    <a:lnTo>
                      <a:pt x="10400" y="0"/>
                    </a:lnTo>
                    <a:lnTo>
                      <a:pt x="14400" y="745"/>
                    </a:lnTo>
                    <a:lnTo>
                      <a:pt x="17600" y="2979"/>
                    </a:lnTo>
                    <a:lnTo>
                      <a:pt x="20000" y="6703"/>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533" name="Shape 3533"/>
              <p:cNvSpPr/>
              <p:nvPr/>
            </p:nvSpPr>
            <p:spPr>
              <a:xfrm>
                <a:off x="647700" y="1310502"/>
                <a:ext cx="77789" cy="123826"/>
              </a:xfrm>
              <a:custGeom>
                <a:avLst/>
                <a:gdLst/>
                <a:ahLst/>
                <a:cxnLst>
                  <a:cxn ang="0">
                    <a:pos x="wd2" y="hd2"/>
                  </a:cxn>
                  <a:cxn ang="5400000">
                    <a:pos x="wd2" y="hd2"/>
                  </a:cxn>
                  <a:cxn ang="10800000">
                    <a:pos x="wd2" y="hd2"/>
                  </a:cxn>
                  <a:cxn ang="16200000">
                    <a:pos x="wd2" y="hd2"/>
                  </a:cxn>
                </a:cxnLst>
                <a:rect l="0" t="0" r="r" b="b"/>
                <a:pathLst>
                  <a:path w="21600" h="21600" extrusionOk="0">
                    <a:moveTo>
                      <a:pt x="0" y="8585"/>
                    </a:moveTo>
                    <a:lnTo>
                      <a:pt x="19837" y="21600"/>
                    </a:lnTo>
                    <a:lnTo>
                      <a:pt x="21159" y="14677"/>
                    </a:lnTo>
                    <a:lnTo>
                      <a:pt x="21600" y="9138"/>
                    </a:lnTo>
                    <a:lnTo>
                      <a:pt x="21600" y="6646"/>
                    </a:lnTo>
                    <a:lnTo>
                      <a:pt x="21159" y="4985"/>
                    </a:lnTo>
                    <a:lnTo>
                      <a:pt x="11020" y="0"/>
                    </a:lnTo>
                    <a:lnTo>
                      <a:pt x="0" y="8585"/>
                    </a:lnTo>
                    <a:close/>
                  </a:path>
                </a:pathLst>
              </a:custGeom>
              <a:solidFill>
                <a:srgbClr val="FFFFFF"/>
              </a:solidFill>
              <a:ln w="12700" cap="flat">
                <a:noFill/>
                <a:miter lim="400000"/>
              </a:ln>
              <a:effectLst/>
            </p:spPr>
            <p:txBody>
              <a:bodyPr wrap="square" lIns="45719" tIns="45719" rIns="45719" bIns="45719" numCol="1" anchor="t">
                <a:noAutofit/>
              </a:bodyPr>
              <a:lstStyle/>
              <a:p>
                <a:pPr>
                  <a:defRPr sz="900"/>
                </a:pPr>
              </a:p>
            </p:txBody>
          </p:sp>
          <p:sp>
            <p:nvSpPr>
              <p:cNvPr id="3534" name="Shape 3534"/>
              <p:cNvSpPr/>
              <p:nvPr/>
            </p:nvSpPr>
            <p:spPr>
              <a:xfrm>
                <a:off x="712788" y="2204265"/>
                <a:ext cx="477838" cy="138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 y="20359"/>
                    </a:lnTo>
                    <a:lnTo>
                      <a:pt x="3947" y="17628"/>
                    </a:lnTo>
                    <a:lnTo>
                      <a:pt x="8252" y="13903"/>
                    </a:lnTo>
                    <a:lnTo>
                      <a:pt x="10764" y="12166"/>
                    </a:lnTo>
                    <a:lnTo>
                      <a:pt x="13491" y="10676"/>
                    </a:lnTo>
                    <a:lnTo>
                      <a:pt x="13922" y="0"/>
                    </a:lnTo>
                    <a:lnTo>
                      <a:pt x="15142" y="10179"/>
                    </a:lnTo>
                    <a:lnTo>
                      <a:pt x="17868" y="9683"/>
                    </a:lnTo>
                    <a:lnTo>
                      <a:pt x="20021" y="9683"/>
                    </a:lnTo>
                    <a:lnTo>
                      <a:pt x="21600" y="9931"/>
                    </a:lnTo>
                    <a:lnTo>
                      <a:pt x="18514" y="10924"/>
                    </a:lnTo>
                    <a:lnTo>
                      <a:pt x="16218" y="11669"/>
                    </a:lnTo>
                    <a:lnTo>
                      <a:pt x="14854" y="12166"/>
                    </a:lnTo>
                    <a:lnTo>
                      <a:pt x="14352" y="7945"/>
                    </a:lnTo>
                    <a:lnTo>
                      <a:pt x="14137" y="12910"/>
                    </a:lnTo>
                    <a:lnTo>
                      <a:pt x="13635" y="13159"/>
                    </a:lnTo>
                    <a:lnTo>
                      <a:pt x="12271" y="13903"/>
                    </a:lnTo>
                    <a:lnTo>
                      <a:pt x="8181" y="15641"/>
                    </a:lnTo>
                    <a:lnTo>
                      <a:pt x="5813" y="16883"/>
                    </a:lnTo>
                    <a:lnTo>
                      <a:pt x="3516" y="18124"/>
                    </a:lnTo>
                    <a:lnTo>
                      <a:pt x="1507" y="19862"/>
                    </a:lnTo>
                    <a:lnTo>
                      <a:pt x="718" y="20607"/>
                    </a:lnTo>
                    <a:lnTo>
                      <a:pt x="0" y="21600"/>
                    </a:lnTo>
                    <a:close/>
                  </a:path>
                </a:pathLst>
              </a:custGeom>
              <a:solidFill>
                <a:srgbClr val="242728"/>
              </a:solidFill>
              <a:ln w="12700" cap="flat">
                <a:noFill/>
                <a:miter lim="400000"/>
              </a:ln>
              <a:effectLst/>
            </p:spPr>
            <p:txBody>
              <a:bodyPr wrap="square" lIns="45719" tIns="45719" rIns="45719" bIns="45719" numCol="1" anchor="t">
                <a:noAutofit/>
              </a:bodyPr>
              <a:lstStyle/>
              <a:p>
                <a:pPr>
                  <a:defRPr sz="900"/>
                </a:pPr>
              </a:p>
            </p:txBody>
          </p:sp>
          <p:sp>
            <p:nvSpPr>
              <p:cNvPr id="3535" name="Shape 3535"/>
              <p:cNvSpPr/>
              <p:nvPr/>
            </p:nvSpPr>
            <p:spPr>
              <a:xfrm>
                <a:off x="-1" y="1412102"/>
                <a:ext cx="482601" cy="746126"/>
              </a:xfrm>
              <a:custGeom>
                <a:avLst/>
                <a:gdLst/>
                <a:ahLst/>
                <a:cxnLst>
                  <a:cxn ang="0">
                    <a:pos x="wd2" y="hd2"/>
                  </a:cxn>
                  <a:cxn ang="5400000">
                    <a:pos x="wd2" y="hd2"/>
                  </a:cxn>
                  <a:cxn ang="10800000">
                    <a:pos x="wd2" y="hd2"/>
                  </a:cxn>
                  <a:cxn ang="16200000">
                    <a:pos x="wd2" y="hd2"/>
                  </a:cxn>
                </a:cxnLst>
                <a:rect l="0" t="0" r="r" b="b"/>
                <a:pathLst>
                  <a:path w="21600" h="21600" extrusionOk="0">
                    <a:moveTo>
                      <a:pt x="14495" y="92"/>
                    </a:moveTo>
                    <a:lnTo>
                      <a:pt x="12434" y="1838"/>
                    </a:lnTo>
                    <a:lnTo>
                      <a:pt x="10303" y="3677"/>
                    </a:lnTo>
                    <a:lnTo>
                      <a:pt x="7887" y="5974"/>
                    </a:lnTo>
                    <a:lnTo>
                      <a:pt x="6608" y="7215"/>
                    </a:lnTo>
                    <a:lnTo>
                      <a:pt x="5329" y="8502"/>
                    </a:lnTo>
                    <a:lnTo>
                      <a:pt x="4121" y="9789"/>
                    </a:lnTo>
                    <a:lnTo>
                      <a:pt x="2984" y="11076"/>
                    </a:lnTo>
                    <a:lnTo>
                      <a:pt x="2061" y="12363"/>
                    </a:lnTo>
                    <a:lnTo>
                      <a:pt x="1208" y="13557"/>
                    </a:lnTo>
                    <a:lnTo>
                      <a:pt x="568" y="14660"/>
                    </a:lnTo>
                    <a:lnTo>
                      <a:pt x="355" y="15166"/>
                    </a:lnTo>
                    <a:lnTo>
                      <a:pt x="213" y="15671"/>
                    </a:lnTo>
                    <a:lnTo>
                      <a:pt x="0" y="16591"/>
                    </a:lnTo>
                    <a:lnTo>
                      <a:pt x="0" y="17831"/>
                    </a:lnTo>
                    <a:lnTo>
                      <a:pt x="71" y="18245"/>
                    </a:lnTo>
                    <a:lnTo>
                      <a:pt x="213" y="18613"/>
                    </a:lnTo>
                    <a:lnTo>
                      <a:pt x="426" y="18934"/>
                    </a:lnTo>
                    <a:lnTo>
                      <a:pt x="639" y="19302"/>
                    </a:lnTo>
                    <a:lnTo>
                      <a:pt x="853" y="19578"/>
                    </a:lnTo>
                    <a:lnTo>
                      <a:pt x="1137" y="19900"/>
                    </a:lnTo>
                    <a:lnTo>
                      <a:pt x="1492" y="20175"/>
                    </a:lnTo>
                    <a:lnTo>
                      <a:pt x="2345" y="20635"/>
                    </a:lnTo>
                    <a:lnTo>
                      <a:pt x="2842" y="20865"/>
                    </a:lnTo>
                    <a:lnTo>
                      <a:pt x="3339" y="21049"/>
                    </a:lnTo>
                    <a:lnTo>
                      <a:pt x="4618" y="21324"/>
                    </a:lnTo>
                    <a:lnTo>
                      <a:pt x="5258" y="21416"/>
                    </a:lnTo>
                    <a:lnTo>
                      <a:pt x="6039" y="21508"/>
                    </a:lnTo>
                    <a:lnTo>
                      <a:pt x="6821" y="21554"/>
                    </a:lnTo>
                    <a:lnTo>
                      <a:pt x="7674" y="21600"/>
                    </a:lnTo>
                    <a:lnTo>
                      <a:pt x="8597" y="21600"/>
                    </a:lnTo>
                    <a:lnTo>
                      <a:pt x="9521" y="21554"/>
                    </a:lnTo>
                    <a:lnTo>
                      <a:pt x="11653" y="21416"/>
                    </a:lnTo>
                    <a:lnTo>
                      <a:pt x="13926" y="21140"/>
                    </a:lnTo>
                    <a:lnTo>
                      <a:pt x="16555" y="20773"/>
                    </a:lnTo>
                    <a:lnTo>
                      <a:pt x="19326" y="20267"/>
                    </a:lnTo>
                    <a:lnTo>
                      <a:pt x="19966" y="19716"/>
                    </a:lnTo>
                    <a:lnTo>
                      <a:pt x="20534" y="19118"/>
                    </a:lnTo>
                    <a:lnTo>
                      <a:pt x="21103" y="18429"/>
                    </a:lnTo>
                    <a:lnTo>
                      <a:pt x="21316" y="18061"/>
                    </a:lnTo>
                    <a:lnTo>
                      <a:pt x="21458" y="17648"/>
                    </a:lnTo>
                    <a:lnTo>
                      <a:pt x="21600" y="17280"/>
                    </a:lnTo>
                    <a:lnTo>
                      <a:pt x="21600" y="16912"/>
                    </a:lnTo>
                    <a:lnTo>
                      <a:pt x="21529" y="16545"/>
                    </a:lnTo>
                    <a:lnTo>
                      <a:pt x="21316" y="16223"/>
                    </a:lnTo>
                    <a:lnTo>
                      <a:pt x="21032" y="15901"/>
                    </a:lnTo>
                    <a:lnTo>
                      <a:pt x="20534" y="15671"/>
                    </a:lnTo>
                    <a:lnTo>
                      <a:pt x="20037" y="15809"/>
                    </a:lnTo>
                    <a:lnTo>
                      <a:pt x="18758" y="16269"/>
                    </a:lnTo>
                    <a:lnTo>
                      <a:pt x="16982" y="16820"/>
                    </a:lnTo>
                    <a:lnTo>
                      <a:pt x="15916" y="17142"/>
                    </a:lnTo>
                    <a:lnTo>
                      <a:pt x="13642" y="17602"/>
                    </a:lnTo>
                    <a:lnTo>
                      <a:pt x="12434" y="17786"/>
                    </a:lnTo>
                    <a:lnTo>
                      <a:pt x="11297" y="17923"/>
                    </a:lnTo>
                    <a:lnTo>
                      <a:pt x="9734" y="17923"/>
                    </a:lnTo>
                    <a:lnTo>
                      <a:pt x="9237" y="17831"/>
                    </a:lnTo>
                    <a:lnTo>
                      <a:pt x="8384" y="17648"/>
                    </a:lnTo>
                    <a:lnTo>
                      <a:pt x="7958" y="17464"/>
                    </a:lnTo>
                    <a:lnTo>
                      <a:pt x="7603" y="17280"/>
                    </a:lnTo>
                    <a:lnTo>
                      <a:pt x="7247" y="17050"/>
                    </a:lnTo>
                    <a:lnTo>
                      <a:pt x="7034" y="16774"/>
                    </a:lnTo>
                    <a:lnTo>
                      <a:pt x="6750" y="16499"/>
                    </a:lnTo>
                    <a:lnTo>
                      <a:pt x="6608" y="16177"/>
                    </a:lnTo>
                    <a:lnTo>
                      <a:pt x="6537" y="15901"/>
                    </a:lnTo>
                    <a:lnTo>
                      <a:pt x="6466" y="15580"/>
                    </a:lnTo>
                    <a:lnTo>
                      <a:pt x="6466" y="15258"/>
                    </a:lnTo>
                    <a:lnTo>
                      <a:pt x="6537" y="14890"/>
                    </a:lnTo>
                    <a:lnTo>
                      <a:pt x="6750" y="14201"/>
                    </a:lnTo>
                    <a:lnTo>
                      <a:pt x="7105" y="13511"/>
                    </a:lnTo>
                    <a:lnTo>
                      <a:pt x="7674" y="12776"/>
                    </a:lnTo>
                    <a:lnTo>
                      <a:pt x="8384" y="11995"/>
                    </a:lnTo>
                    <a:lnTo>
                      <a:pt x="9166" y="11168"/>
                    </a:lnTo>
                    <a:lnTo>
                      <a:pt x="10018" y="10386"/>
                    </a:lnTo>
                    <a:lnTo>
                      <a:pt x="10942" y="9513"/>
                    </a:lnTo>
                    <a:lnTo>
                      <a:pt x="13003" y="7767"/>
                    </a:lnTo>
                    <a:lnTo>
                      <a:pt x="15063" y="5974"/>
                    </a:lnTo>
                    <a:lnTo>
                      <a:pt x="16058" y="5009"/>
                    </a:lnTo>
                    <a:lnTo>
                      <a:pt x="17053" y="4090"/>
                    </a:lnTo>
                    <a:lnTo>
                      <a:pt x="17195" y="3860"/>
                    </a:lnTo>
                    <a:lnTo>
                      <a:pt x="17408" y="3355"/>
                    </a:lnTo>
                    <a:lnTo>
                      <a:pt x="17692" y="2620"/>
                    </a:lnTo>
                    <a:lnTo>
                      <a:pt x="17763" y="2206"/>
                    </a:lnTo>
                    <a:lnTo>
                      <a:pt x="17763" y="1379"/>
                    </a:lnTo>
                    <a:lnTo>
                      <a:pt x="17621" y="1011"/>
                    </a:lnTo>
                    <a:lnTo>
                      <a:pt x="17408" y="689"/>
                    </a:lnTo>
                    <a:lnTo>
                      <a:pt x="17124" y="414"/>
                    </a:lnTo>
                    <a:lnTo>
                      <a:pt x="16911" y="276"/>
                    </a:lnTo>
                    <a:lnTo>
                      <a:pt x="16697" y="184"/>
                    </a:lnTo>
                    <a:lnTo>
                      <a:pt x="16413" y="92"/>
                    </a:lnTo>
                    <a:lnTo>
                      <a:pt x="16129" y="46"/>
                    </a:lnTo>
                    <a:lnTo>
                      <a:pt x="15774" y="0"/>
                    </a:lnTo>
                    <a:lnTo>
                      <a:pt x="15418" y="0"/>
                    </a:lnTo>
                    <a:lnTo>
                      <a:pt x="14495" y="92"/>
                    </a:lnTo>
                    <a:close/>
                  </a:path>
                </a:pathLst>
              </a:custGeom>
              <a:solidFill>
                <a:srgbClr val="474C4D"/>
              </a:solidFill>
              <a:ln w="12700" cap="flat">
                <a:noFill/>
                <a:miter lim="400000"/>
              </a:ln>
              <a:effectLst/>
            </p:spPr>
            <p:txBody>
              <a:bodyPr wrap="square" lIns="45719" tIns="45719" rIns="45719" bIns="45719" numCol="1" anchor="t">
                <a:noAutofit/>
              </a:bodyPr>
              <a:lstStyle/>
              <a:p>
                <a:pPr>
                  <a:defRPr sz="900"/>
                </a:pPr>
              </a:p>
            </p:txBody>
          </p:sp>
          <p:sp>
            <p:nvSpPr>
              <p:cNvPr id="3536" name="Shape 3536"/>
              <p:cNvSpPr/>
              <p:nvPr/>
            </p:nvSpPr>
            <p:spPr>
              <a:xfrm>
                <a:off x="307975" y="1807390"/>
                <a:ext cx="374650" cy="295276"/>
              </a:xfrm>
              <a:custGeom>
                <a:avLst/>
                <a:gdLst/>
                <a:ahLst/>
                <a:cxnLst>
                  <a:cxn ang="0">
                    <a:pos x="wd2" y="hd2"/>
                  </a:cxn>
                  <a:cxn ang="5400000">
                    <a:pos x="wd2" y="hd2"/>
                  </a:cxn>
                  <a:cxn ang="10800000">
                    <a:pos x="wd2" y="hd2"/>
                  </a:cxn>
                  <a:cxn ang="16200000">
                    <a:pos x="wd2" y="hd2"/>
                  </a:cxn>
                </a:cxnLst>
                <a:rect l="0" t="0" r="r" b="b"/>
                <a:pathLst>
                  <a:path w="21600" h="21600" extrusionOk="0">
                    <a:moveTo>
                      <a:pt x="11532" y="20787"/>
                    </a:moveTo>
                    <a:lnTo>
                      <a:pt x="10617" y="21135"/>
                    </a:lnTo>
                    <a:lnTo>
                      <a:pt x="9610" y="21484"/>
                    </a:lnTo>
                    <a:lnTo>
                      <a:pt x="8512" y="21600"/>
                    </a:lnTo>
                    <a:lnTo>
                      <a:pt x="7414" y="21600"/>
                    </a:lnTo>
                    <a:lnTo>
                      <a:pt x="6773" y="21484"/>
                    </a:lnTo>
                    <a:lnTo>
                      <a:pt x="6224" y="21252"/>
                    </a:lnTo>
                    <a:lnTo>
                      <a:pt x="5583" y="20903"/>
                    </a:lnTo>
                    <a:lnTo>
                      <a:pt x="5034" y="20555"/>
                    </a:lnTo>
                    <a:lnTo>
                      <a:pt x="4393" y="20090"/>
                    </a:lnTo>
                    <a:lnTo>
                      <a:pt x="3753" y="19394"/>
                    </a:lnTo>
                    <a:lnTo>
                      <a:pt x="3203" y="18697"/>
                    </a:lnTo>
                    <a:lnTo>
                      <a:pt x="2563" y="17768"/>
                    </a:lnTo>
                    <a:lnTo>
                      <a:pt x="2014" y="16839"/>
                    </a:lnTo>
                    <a:lnTo>
                      <a:pt x="1464" y="15794"/>
                    </a:lnTo>
                    <a:lnTo>
                      <a:pt x="1098" y="14865"/>
                    </a:lnTo>
                    <a:lnTo>
                      <a:pt x="732" y="13819"/>
                    </a:lnTo>
                    <a:lnTo>
                      <a:pt x="183" y="11729"/>
                    </a:lnTo>
                    <a:lnTo>
                      <a:pt x="92" y="10684"/>
                    </a:lnTo>
                    <a:lnTo>
                      <a:pt x="0" y="9755"/>
                    </a:lnTo>
                    <a:lnTo>
                      <a:pt x="0" y="7897"/>
                    </a:lnTo>
                    <a:lnTo>
                      <a:pt x="92" y="7084"/>
                    </a:lnTo>
                    <a:lnTo>
                      <a:pt x="275" y="6387"/>
                    </a:lnTo>
                    <a:lnTo>
                      <a:pt x="549" y="5690"/>
                    </a:lnTo>
                    <a:lnTo>
                      <a:pt x="824" y="5110"/>
                    </a:lnTo>
                    <a:lnTo>
                      <a:pt x="1190" y="4645"/>
                    </a:lnTo>
                    <a:lnTo>
                      <a:pt x="1647" y="4297"/>
                    </a:lnTo>
                    <a:lnTo>
                      <a:pt x="2197" y="4065"/>
                    </a:lnTo>
                    <a:lnTo>
                      <a:pt x="2563" y="3948"/>
                    </a:lnTo>
                    <a:lnTo>
                      <a:pt x="2929" y="4181"/>
                    </a:lnTo>
                    <a:lnTo>
                      <a:pt x="3203" y="4645"/>
                    </a:lnTo>
                    <a:lnTo>
                      <a:pt x="3386" y="5226"/>
                    </a:lnTo>
                    <a:lnTo>
                      <a:pt x="3569" y="6039"/>
                    </a:lnTo>
                    <a:lnTo>
                      <a:pt x="3569" y="7084"/>
                    </a:lnTo>
                    <a:lnTo>
                      <a:pt x="3661" y="8245"/>
                    </a:lnTo>
                    <a:lnTo>
                      <a:pt x="3753" y="9290"/>
                    </a:lnTo>
                    <a:lnTo>
                      <a:pt x="3936" y="10103"/>
                    </a:lnTo>
                    <a:lnTo>
                      <a:pt x="4210" y="10800"/>
                    </a:lnTo>
                    <a:lnTo>
                      <a:pt x="4485" y="11148"/>
                    </a:lnTo>
                    <a:lnTo>
                      <a:pt x="4759" y="11381"/>
                    </a:lnTo>
                    <a:lnTo>
                      <a:pt x="5034" y="11497"/>
                    </a:lnTo>
                    <a:lnTo>
                      <a:pt x="5217" y="11613"/>
                    </a:lnTo>
                    <a:lnTo>
                      <a:pt x="5125" y="10452"/>
                    </a:lnTo>
                    <a:lnTo>
                      <a:pt x="4942" y="9058"/>
                    </a:lnTo>
                    <a:lnTo>
                      <a:pt x="4942" y="5806"/>
                    </a:lnTo>
                    <a:lnTo>
                      <a:pt x="5034" y="4181"/>
                    </a:lnTo>
                    <a:lnTo>
                      <a:pt x="5217" y="3368"/>
                    </a:lnTo>
                    <a:lnTo>
                      <a:pt x="5583" y="1974"/>
                    </a:lnTo>
                    <a:lnTo>
                      <a:pt x="5949" y="1394"/>
                    </a:lnTo>
                    <a:lnTo>
                      <a:pt x="6224" y="929"/>
                    </a:lnTo>
                    <a:lnTo>
                      <a:pt x="6590" y="581"/>
                    </a:lnTo>
                    <a:lnTo>
                      <a:pt x="6864" y="348"/>
                    </a:lnTo>
                    <a:lnTo>
                      <a:pt x="7231" y="232"/>
                    </a:lnTo>
                    <a:lnTo>
                      <a:pt x="7871" y="0"/>
                    </a:lnTo>
                    <a:lnTo>
                      <a:pt x="8420" y="116"/>
                    </a:lnTo>
                    <a:lnTo>
                      <a:pt x="8878" y="465"/>
                    </a:lnTo>
                    <a:lnTo>
                      <a:pt x="9061" y="697"/>
                    </a:lnTo>
                    <a:lnTo>
                      <a:pt x="9153" y="929"/>
                    </a:lnTo>
                    <a:lnTo>
                      <a:pt x="9244" y="1277"/>
                    </a:lnTo>
                    <a:lnTo>
                      <a:pt x="9244" y="1974"/>
                    </a:lnTo>
                    <a:lnTo>
                      <a:pt x="9061" y="2439"/>
                    </a:lnTo>
                    <a:lnTo>
                      <a:pt x="8969" y="2787"/>
                    </a:lnTo>
                    <a:lnTo>
                      <a:pt x="8878" y="3368"/>
                    </a:lnTo>
                    <a:lnTo>
                      <a:pt x="8786" y="4529"/>
                    </a:lnTo>
                    <a:lnTo>
                      <a:pt x="8786" y="5690"/>
                    </a:lnTo>
                    <a:lnTo>
                      <a:pt x="8969" y="7084"/>
                    </a:lnTo>
                    <a:lnTo>
                      <a:pt x="9244" y="9406"/>
                    </a:lnTo>
                    <a:lnTo>
                      <a:pt x="9610" y="10916"/>
                    </a:lnTo>
                    <a:lnTo>
                      <a:pt x="9702" y="9871"/>
                    </a:lnTo>
                    <a:lnTo>
                      <a:pt x="9793" y="8710"/>
                    </a:lnTo>
                    <a:lnTo>
                      <a:pt x="9976" y="7316"/>
                    </a:lnTo>
                    <a:lnTo>
                      <a:pt x="10251" y="5923"/>
                    </a:lnTo>
                    <a:lnTo>
                      <a:pt x="10617" y="4645"/>
                    </a:lnTo>
                    <a:lnTo>
                      <a:pt x="10892" y="4065"/>
                    </a:lnTo>
                    <a:lnTo>
                      <a:pt x="11166" y="3600"/>
                    </a:lnTo>
                    <a:lnTo>
                      <a:pt x="11532" y="3135"/>
                    </a:lnTo>
                    <a:lnTo>
                      <a:pt x="11898" y="2903"/>
                    </a:lnTo>
                    <a:lnTo>
                      <a:pt x="12539" y="2671"/>
                    </a:lnTo>
                    <a:lnTo>
                      <a:pt x="13088" y="2671"/>
                    </a:lnTo>
                    <a:lnTo>
                      <a:pt x="13820" y="3135"/>
                    </a:lnTo>
                    <a:lnTo>
                      <a:pt x="14003" y="3600"/>
                    </a:lnTo>
                    <a:lnTo>
                      <a:pt x="14186" y="3948"/>
                    </a:lnTo>
                    <a:lnTo>
                      <a:pt x="14278" y="4529"/>
                    </a:lnTo>
                    <a:lnTo>
                      <a:pt x="14278" y="4994"/>
                    </a:lnTo>
                    <a:lnTo>
                      <a:pt x="14186" y="5342"/>
                    </a:lnTo>
                    <a:lnTo>
                      <a:pt x="14003" y="5806"/>
                    </a:lnTo>
                    <a:lnTo>
                      <a:pt x="13637" y="6852"/>
                    </a:lnTo>
                    <a:lnTo>
                      <a:pt x="13454" y="7548"/>
                    </a:lnTo>
                    <a:lnTo>
                      <a:pt x="13271" y="8361"/>
                    </a:lnTo>
                    <a:lnTo>
                      <a:pt x="13088" y="9523"/>
                    </a:lnTo>
                    <a:lnTo>
                      <a:pt x="12905" y="10916"/>
                    </a:lnTo>
                    <a:lnTo>
                      <a:pt x="12905" y="12310"/>
                    </a:lnTo>
                    <a:lnTo>
                      <a:pt x="13088" y="13239"/>
                    </a:lnTo>
                    <a:lnTo>
                      <a:pt x="13271" y="13587"/>
                    </a:lnTo>
                    <a:lnTo>
                      <a:pt x="13363" y="13935"/>
                    </a:lnTo>
                    <a:lnTo>
                      <a:pt x="13729" y="14168"/>
                    </a:lnTo>
                    <a:lnTo>
                      <a:pt x="14186" y="14284"/>
                    </a:lnTo>
                    <a:lnTo>
                      <a:pt x="14553" y="14284"/>
                    </a:lnTo>
                    <a:lnTo>
                      <a:pt x="14827" y="14052"/>
                    </a:lnTo>
                    <a:lnTo>
                      <a:pt x="15010" y="13935"/>
                    </a:lnTo>
                    <a:lnTo>
                      <a:pt x="15285" y="13587"/>
                    </a:lnTo>
                    <a:lnTo>
                      <a:pt x="15834" y="13239"/>
                    </a:lnTo>
                    <a:lnTo>
                      <a:pt x="16475" y="12774"/>
                    </a:lnTo>
                    <a:lnTo>
                      <a:pt x="17298" y="12310"/>
                    </a:lnTo>
                    <a:lnTo>
                      <a:pt x="18122" y="11961"/>
                    </a:lnTo>
                    <a:lnTo>
                      <a:pt x="18854" y="11729"/>
                    </a:lnTo>
                    <a:lnTo>
                      <a:pt x="19586" y="11613"/>
                    </a:lnTo>
                    <a:lnTo>
                      <a:pt x="20136" y="11845"/>
                    </a:lnTo>
                    <a:lnTo>
                      <a:pt x="20502" y="12194"/>
                    </a:lnTo>
                    <a:lnTo>
                      <a:pt x="20776" y="12658"/>
                    </a:lnTo>
                    <a:lnTo>
                      <a:pt x="21051" y="13239"/>
                    </a:lnTo>
                    <a:lnTo>
                      <a:pt x="21234" y="13819"/>
                    </a:lnTo>
                    <a:lnTo>
                      <a:pt x="21508" y="14632"/>
                    </a:lnTo>
                    <a:lnTo>
                      <a:pt x="21600" y="15097"/>
                    </a:lnTo>
                    <a:lnTo>
                      <a:pt x="19678" y="16258"/>
                    </a:lnTo>
                    <a:lnTo>
                      <a:pt x="16383" y="18232"/>
                    </a:lnTo>
                    <a:lnTo>
                      <a:pt x="15102" y="19045"/>
                    </a:lnTo>
                    <a:lnTo>
                      <a:pt x="11532" y="20787"/>
                    </a:lnTo>
                    <a:close/>
                  </a:path>
                </a:pathLst>
              </a:custGeom>
              <a:solidFill>
                <a:srgbClr val="FEDCB8"/>
              </a:solidFill>
              <a:ln w="12700" cap="flat">
                <a:noFill/>
                <a:miter lim="400000"/>
              </a:ln>
              <a:effectLst/>
            </p:spPr>
            <p:txBody>
              <a:bodyPr wrap="square" lIns="45719" tIns="45719" rIns="45719" bIns="45719" numCol="1" anchor="t">
                <a:noAutofit/>
              </a:bodyPr>
              <a:lstStyle/>
              <a:p>
                <a:pPr>
                  <a:defRPr sz="900"/>
                </a:pPr>
              </a:p>
            </p:txBody>
          </p:sp>
          <p:sp>
            <p:nvSpPr>
              <p:cNvPr id="3537" name="Shape 3537"/>
              <p:cNvSpPr/>
              <p:nvPr/>
            </p:nvSpPr>
            <p:spPr>
              <a:xfrm>
                <a:off x="427037" y="2004240"/>
                <a:ext cx="71439" cy="66676"/>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880" y="2571"/>
                    </a:lnTo>
                    <a:lnTo>
                      <a:pt x="6240" y="2057"/>
                    </a:lnTo>
                    <a:lnTo>
                      <a:pt x="9600" y="3086"/>
                    </a:lnTo>
                    <a:lnTo>
                      <a:pt x="11520" y="3600"/>
                    </a:lnTo>
                    <a:lnTo>
                      <a:pt x="13440" y="4629"/>
                    </a:lnTo>
                    <a:lnTo>
                      <a:pt x="15360" y="6171"/>
                    </a:lnTo>
                    <a:lnTo>
                      <a:pt x="17280" y="8229"/>
                    </a:lnTo>
                    <a:lnTo>
                      <a:pt x="18720" y="10800"/>
                    </a:lnTo>
                    <a:lnTo>
                      <a:pt x="19680" y="13886"/>
                    </a:lnTo>
                    <a:lnTo>
                      <a:pt x="20640" y="17486"/>
                    </a:lnTo>
                    <a:lnTo>
                      <a:pt x="21600" y="21600"/>
                    </a:lnTo>
                    <a:lnTo>
                      <a:pt x="20640" y="12343"/>
                    </a:lnTo>
                    <a:lnTo>
                      <a:pt x="19200" y="7714"/>
                    </a:lnTo>
                    <a:lnTo>
                      <a:pt x="17760" y="5143"/>
                    </a:lnTo>
                    <a:lnTo>
                      <a:pt x="16320" y="3600"/>
                    </a:lnTo>
                    <a:lnTo>
                      <a:pt x="14880" y="1543"/>
                    </a:lnTo>
                    <a:lnTo>
                      <a:pt x="12480" y="514"/>
                    </a:lnTo>
                    <a:lnTo>
                      <a:pt x="10080" y="0"/>
                    </a:lnTo>
                    <a:lnTo>
                      <a:pt x="7200" y="0"/>
                    </a:lnTo>
                    <a:lnTo>
                      <a:pt x="3840" y="1029"/>
                    </a:lnTo>
                    <a:lnTo>
                      <a:pt x="0" y="3086"/>
                    </a:lnTo>
                    <a:close/>
                  </a:path>
                </a:pathLst>
              </a:custGeom>
              <a:solidFill>
                <a:srgbClr val="CB8F5E"/>
              </a:solidFill>
              <a:ln w="12700" cap="flat">
                <a:noFill/>
                <a:miter lim="400000"/>
              </a:ln>
              <a:effectLst/>
            </p:spPr>
            <p:txBody>
              <a:bodyPr wrap="square" lIns="45719" tIns="45719" rIns="45719" bIns="45719" numCol="1" anchor="t">
                <a:noAutofit/>
              </a:bodyPr>
              <a:lstStyle/>
              <a:p>
                <a:pPr>
                  <a:defRPr sz="900"/>
                </a:pPr>
              </a:p>
            </p:txBody>
          </p:sp>
          <p:sp>
            <p:nvSpPr>
              <p:cNvPr id="3539" name="Shape 3539"/>
              <p:cNvSpPr/>
              <p:nvPr/>
            </p:nvSpPr>
            <p:spPr>
              <a:xfrm rot="1399156" flipH="1">
                <a:off x="1821606" y="1227186"/>
                <a:ext cx="111329" cy="226570"/>
              </a:xfrm>
              <a:custGeom>
                <a:avLst/>
                <a:gdLst/>
                <a:ahLst/>
                <a:cxnLst>
                  <a:cxn ang="0">
                    <a:pos x="wd2" y="hd2"/>
                  </a:cxn>
                  <a:cxn ang="5400000">
                    <a:pos x="wd2" y="hd2"/>
                  </a:cxn>
                  <a:cxn ang="10800000">
                    <a:pos x="wd2" y="hd2"/>
                  </a:cxn>
                  <a:cxn ang="16200000">
                    <a:pos x="wd2" y="hd2"/>
                  </a:cxn>
                </a:cxnLst>
                <a:rect l="0" t="0" r="r" b="b"/>
                <a:pathLst>
                  <a:path w="21600" h="21600" extrusionOk="0">
                    <a:moveTo>
                      <a:pt x="16615" y="20855"/>
                    </a:moveTo>
                    <a:lnTo>
                      <a:pt x="13292" y="21600"/>
                    </a:lnTo>
                    <a:lnTo>
                      <a:pt x="11631" y="20110"/>
                    </a:lnTo>
                    <a:lnTo>
                      <a:pt x="0" y="5214"/>
                    </a:lnTo>
                    <a:lnTo>
                      <a:pt x="0" y="2979"/>
                    </a:lnTo>
                    <a:lnTo>
                      <a:pt x="1662" y="1490"/>
                    </a:lnTo>
                    <a:lnTo>
                      <a:pt x="4985" y="745"/>
                    </a:lnTo>
                    <a:lnTo>
                      <a:pt x="6646" y="0"/>
                    </a:lnTo>
                    <a:lnTo>
                      <a:pt x="6646" y="745"/>
                    </a:lnTo>
                    <a:lnTo>
                      <a:pt x="21600" y="17131"/>
                    </a:lnTo>
                    <a:lnTo>
                      <a:pt x="21600" y="19366"/>
                    </a:lnTo>
                    <a:lnTo>
                      <a:pt x="16615" y="20855"/>
                    </a:lnTo>
                    <a:close/>
                  </a:path>
                </a:pathLst>
              </a:custGeom>
              <a:solidFill>
                <a:srgbClr val="FED6B7"/>
              </a:solidFill>
              <a:ln w="12700" cap="flat">
                <a:noFill/>
                <a:miter lim="400000"/>
              </a:ln>
              <a:effectLst/>
            </p:spPr>
            <p:txBody>
              <a:bodyPr wrap="square" lIns="45719" tIns="45719" rIns="45719" bIns="45719" numCol="1" anchor="t">
                <a:noAutofit/>
              </a:bodyPr>
              <a:lstStyle/>
              <a:p>
                <a:pPr>
                  <a:defRPr sz="900"/>
                </a:pPr>
              </a:p>
            </p:txBody>
          </p:sp>
        </p:grpSp>
        <p:sp>
          <p:nvSpPr>
            <p:cNvPr id="3541" name="Shape 3541"/>
            <p:cNvSpPr/>
            <p:nvPr/>
          </p:nvSpPr>
          <p:spPr>
            <a:xfrm>
              <a:off x="2037932" y="314479"/>
              <a:ext cx="807545" cy="652909"/>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rgbClr val="FFFFFF"/>
            </a:solidFill>
            <a:ln w="12700" cap="flat">
              <a:noFill/>
              <a:miter lim="400000"/>
            </a:ln>
            <a:effectLst/>
          </p:spPr>
          <p:txBody>
            <a:bodyPr wrap="square" lIns="45719" tIns="45719" rIns="45719" bIns="45719" numCol="1" anchor="t">
              <a:noAutofit/>
            </a:bodyPr>
            <a:lstStyle/>
            <a:p/>
          </p:txBody>
        </p:sp>
        <p:sp>
          <p:nvSpPr>
            <p:cNvPr id="3542" name="Shape 3542"/>
            <p:cNvSpPr/>
            <p:nvPr/>
          </p:nvSpPr>
          <p:spPr>
            <a:xfrm>
              <a:off x="1901802" y="996478"/>
              <a:ext cx="1015660" cy="369330"/>
            </a:xfrm>
            <a:prstGeom prst="rect">
              <a:avLst/>
            </a:prstGeom>
            <a:noFill/>
            <a:ln w="12700" cap="flat">
              <a:noFill/>
              <a:miter lim="400000"/>
            </a:ln>
            <a:effectLst/>
          </p:spPr>
          <p:txBody>
            <a:bodyPr wrap="none" lIns="45719" tIns="45719" rIns="45719" bIns="45719" numCol="1" anchor="t">
              <a:spAutoFit/>
            </a:bodyPr>
            <a:lstStyle>
              <a:lvl1pPr algn="ctr">
                <a:defRPr b="1">
                  <a:solidFill>
                    <a:srgbClr val="FFFFFF"/>
                  </a:solidFill>
                </a:defRPr>
              </a:lvl1pPr>
            </a:lstStyle>
            <a:p>
              <a:r>
                <a:rPr lang="zh-CN" altLang="en-US" dirty="0" smtClean="0"/>
                <a:t>市场目标</a:t>
              </a:r>
              <a:endParaRPr dirty="0"/>
            </a:p>
          </p:txBody>
        </p:sp>
      </p:grpSp>
      <p:grpSp>
        <p:nvGrpSpPr>
          <p:cNvPr id="7" name="组合 6"/>
          <p:cNvGrpSpPr/>
          <p:nvPr/>
        </p:nvGrpSpPr>
        <p:grpSpPr>
          <a:xfrm>
            <a:off x="3087370" y="1793875"/>
            <a:ext cx="4455160" cy="1828800"/>
            <a:chOff x="2991648" y="3246960"/>
            <a:chExt cx="3844732" cy="1828800"/>
          </a:xfrm>
        </p:grpSpPr>
        <p:grpSp>
          <p:nvGrpSpPr>
            <p:cNvPr id="3548" name="Group 3548"/>
            <p:cNvGrpSpPr/>
            <p:nvPr/>
          </p:nvGrpSpPr>
          <p:grpSpPr>
            <a:xfrm>
              <a:off x="2991648" y="3713998"/>
              <a:ext cx="635054" cy="602959"/>
              <a:chOff x="0" y="0"/>
              <a:chExt cx="635053" cy="602958"/>
            </a:xfrm>
          </p:grpSpPr>
          <p:sp>
            <p:nvSpPr>
              <p:cNvPr id="3546" name="Shape 3546"/>
              <p:cNvSpPr/>
              <p:nvPr/>
            </p:nvSpPr>
            <p:spPr>
              <a:xfrm>
                <a:off x="0" y="0"/>
                <a:ext cx="635054" cy="602959"/>
              </a:xfrm>
              <a:prstGeom prst="roundRect">
                <a:avLst>
                  <a:gd name="adj" fmla="val 12543"/>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47" name="Shape 3547"/>
              <p:cNvSpPr/>
              <p:nvPr/>
            </p:nvSpPr>
            <p:spPr>
              <a:xfrm>
                <a:off x="139052" y="116158"/>
                <a:ext cx="356947" cy="424479"/>
              </a:xfrm>
              <a:custGeom>
                <a:avLst/>
                <a:gdLst/>
                <a:ahLst/>
                <a:cxnLst>
                  <a:cxn ang="0">
                    <a:pos x="wd2" y="hd2"/>
                  </a:cxn>
                  <a:cxn ang="5400000">
                    <a:pos x="wd2" y="hd2"/>
                  </a:cxn>
                  <a:cxn ang="10800000">
                    <a:pos x="wd2" y="hd2"/>
                  </a:cxn>
                  <a:cxn ang="16200000">
                    <a:pos x="wd2" y="hd2"/>
                  </a:cxn>
                </a:cxnLst>
                <a:rect l="0" t="0" r="r" b="b"/>
                <a:pathLst>
                  <a:path w="21600" h="21600" extrusionOk="0">
                    <a:moveTo>
                      <a:pt x="1005" y="0"/>
                    </a:moveTo>
                    <a:cubicBezTo>
                      <a:pt x="1005" y="0"/>
                      <a:pt x="1005" y="0"/>
                      <a:pt x="1005" y="0"/>
                    </a:cubicBezTo>
                    <a:cubicBezTo>
                      <a:pt x="1507" y="0"/>
                      <a:pt x="2009" y="424"/>
                      <a:pt x="2009" y="847"/>
                    </a:cubicBezTo>
                    <a:cubicBezTo>
                      <a:pt x="2009" y="2118"/>
                      <a:pt x="2009" y="2118"/>
                      <a:pt x="2009" y="2118"/>
                    </a:cubicBezTo>
                    <a:cubicBezTo>
                      <a:pt x="3265" y="1482"/>
                      <a:pt x="5023" y="1271"/>
                      <a:pt x="6530" y="847"/>
                    </a:cubicBezTo>
                    <a:cubicBezTo>
                      <a:pt x="8540" y="635"/>
                      <a:pt x="10549" y="635"/>
                      <a:pt x="12307" y="635"/>
                    </a:cubicBezTo>
                    <a:cubicBezTo>
                      <a:pt x="12809" y="635"/>
                      <a:pt x="13060" y="847"/>
                      <a:pt x="13060" y="1271"/>
                    </a:cubicBezTo>
                    <a:cubicBezTo>
                      <a:pt x="13060" y="1271"/>
                      <a:pt x="13060" y="1271"/>
                      <a:pt x="13060" y="1271"/>
                    </a:cubicBezTo>
                    <a:cubicBezTo>
                      <a:pt x="13060" y="1271"/>
                      <a:pt x="13060" y="1271"/>
                      <a:pt x="13060" y="1271"/>
                    </a:cubicBezTo>
                    <a:cubicBezTo>
                      <a:pt x="13060" y="2753"/>
                      <a:pt x="13060" y="2753"/>
                      <a:pt x="13060" y="2753"/>
                    </a:cubicBezTo>
                    <a:cubicBezTo>
                      <a:pt x="14316" y="2753"/>
                      <a:pt x="15321" y="2541"/>
                      <a:pt x="16326" y="2118"/>
                    </a:cubicBezTo>
                    <a:cubicBezTo>
                      <a:pt x="17581" y="1906"/>
                      <a:pt x="19088" y="1271"/>
                      <a:pt x="20344" y="635"/>
                    </a:cubicBezTo>
                    <a:cubicBezTo>
                      <a:pt x="20847" y="424"/>
                      <a:pt x="21349" y="635"/>
                      <a:pt x="21600" y="1059"/>
                    </a:cubicBezTo>
                    <a:cubicBezTo>
                      <a:pt x="21600" y="1059"/>
                      <a:pt x="21600" y="1271"/>
                      <a:pt x="21600" y="1271"/>
                    </a:cubicBezTo>
                    <a:cubicBezTo>
                      <a:pt x="21600" y="12071"/>
                      <a:pt x="21600" y="12071"/>
                      <a:pt x="21600" y="12071"/>
                    </a:cubicBezTo>
                    <a:cubicBezTo>
                      <a:pt x="21600" y="12282"/>
                      <a:pt x="21349" y="12494"/>
                      <a:pt x="21098" y="12706"/>
                    </a:cubicBezTo>
                    <a:cubicBezTo>
                      <a:pt x="21098" y="12706"/>
                      <a:pt x="21098" y="12706"/>
                      <a:pt x="21098" y="12706"/>
                    </a:cubicBezTo>
                    <a:cubicBezTo>
                      <a:pt x="19591" y="13553"/>
                      <a:pt x="17581" y="13976"/>
                      <a:pt x="15572" y="14188"/>
                    </a:cubicBezTo>
                    <a:cubicBezTo>
                      <a:pt x="13814" y="14612"/>
                      <a:pt x="11805" y="14612"/>
                      <a:pt x="9795" y="14612"/>
                    </a:cubicBezTo>
                    <a:cubicBezTo>
                      <a:pt x="9544" y="14612"/>
                      <a:pt x="9042" y="14400"/>
                      <a:pt x="9042" y="13976"/>
                    </a:cubicBezTo>
                    <a:cubicBezTo>
                      <a:pt x="9042" y="13976"/>
                      <a:pt x="9042" y="13976"/>
                      <a:pt x="9042" y="13976"/>
                    </a:cubicBezTo>
                    <a:cubicBezTo>
                      <a:pt x="9042" y="13976"/>
                      <a:pt x="9042" y="13976"/>
                      <a:pt x="9042" y="13976"/>
                    </a:cubicBezTo>
                    <a:cubicBezTo>
                      <a:pt x="9042" y="12494"/>
                      <a:pt x="9042" y="12494"/>
                      <a:pt x="9042" y="12494"/>
                    </a:cubicBezTo>
                    <a:cubicBezTo>
                      <a:pt x="8540" y="12494"/>
                      <a:pt x="7786" y="12494"/>
                      <a:pt x="7033" y="12706"/>
                    </a:cubicBezTo>
                    <a:cubicBezTo>
                      <a:pt x="5526" y="13129"/>
                      <a:pt x="3767" y="13765"/>
                      <a:pt x="2009" y="14400"/>
                    </a:cubicBezTo>
                    <a:cubicBezTo>
                      <a:pt x="2009" y="20753"/>
                      <a:pt x="2009" y="20753"/>
                      <a:pt x="2009" y="20753"/>
                    </a:cubicBezTo>
                    <a:cubicBezTo>
                      <a:pt x="2009" y="21176"/>
                      <a:pt x="1507" y="21600"/>
                      <a:pt x="1005" y="21600"/>
                    </a:cubicBezTo>
                    <a:cubicBezTo>
                      <a:pt x="1005" y="21600"/>
                      <a:pt x="1005" y="21600"/>
                      <a:pt x="1005" y="21600"/>
                    </a:cubicBezTo>
                    <a:cubicBezTo>
                      <a:pt x="251" y="21600"/>
                      <a:pt x="0" y="21176"/>
                      <a:pt x="0" y="20753"/>
                    </a:cubicBezTo>
                    <a:cubicBezTo>
                      <a:pt x="0" y="847"/>
                      <a:pt x="0" y="847"/>
                      <a:pt x="0" y="847"/>
                    </a:cubicBezTo>
                    <a:cubicBezTo>
                      <a:pt x="0" y="424"/>
                      <a:pt x="251" y="0"/>
                      <a:pt x="1005" y="0"/>
                    </a:cubicBezTo>
                    <a:close/>
                    <a:moveTo>
                      <a:pt x="13060" y="11859"/>
                    </a:moveTo>
                    <a:cubicBezTo>
                      <a:pt x="13060" y="13129"/>
                      <a:pt x="13060" y="13129"/>
                      <a:pt x="13060" y="13129"/>
                    </a:cubicBezTo>
                    <a:cubicBezTo>
                      <a:pt x="13814" y="13129"/>
                      <a:pt x="14567" y="13129"/>
                      <a:pt x="15321" y="12918"/>
                    </a:cubicBezTo>
                    <a:cubicBezTo>
                      <a:pt x="15321" y="11012"/>
                      <a:pt x="15321" y="11012"/>
                      <a:pt x="15321" y="11012"/>
                    </a:cubicBezTo>
                    <a:cubicBezTo>
                      <a:pt x="13060" y="11224"/>
                      <a:pt x="13060" y="11224"/>
                      <a:pt x="13060" y="11224"/>
                    </a:cubicBezTo>
                    <a:cubicBezTo>
                      <a:pt x="13060" y="11859"/>
                      <a:pt x="13060" y="11859"/>
                      <a:pt x="13060" y="11859"/>
                    </a:cubicBezTo>
                    <a:close/>
                    <a:moveTo>
                      <a:pt x="13060" y="8894"/>
                    </a:moveTo>
                    <a:cubicBezTo>
                      <a:pt x="15321" y="8471"/>
                      <a:pt x="15321" y="8471"/>
                      <a:pt x="15321" y="8471"/>
                    </a:cubicBezTo>
                    <a:cubicBezTo>
                      <a:pt x="15321" y="5929"/>
                      <a:pt x="15321" y="5929"/>
                      <a:pt x="15321" y="5929"/>
                    </a:cubicBezTo>
                    <a:cubicBezTo>
                      <a:pt x="13060" y="6353"/>
                      <a:pt x="13060" y="6353"/>
                      <a:pt x="13060" y="6353"/>
                    </a:cubicBezTo>
                    <a:cubicBezTo>
                      <a:pt x="13060" y="8894"/>
                      <a:pt x="13060" y="8894"/>
                      <a:pt x="13060" y="8894"/>
                    </a:cubicBezTo>
                    <a:close/>
                    <a:moveTo>
                      <a:pt x="15321" y="8471"/>
                    </a:moveTo>
                    <a:cubicBezTo>
                      <a:pt x="15321" y="11012"/>
                      <a:pt x="15321" y="11012"/>
                      <a:pt x="15321" y="11012"/>
                    </a:cubicBezTo>
                    <a:cubicBezTo>
                      <a:pt x="17833" y="10376"/>
                      <a:pt x="17833" y="10376"/>
                      <a:pt x="17833" y="10376"/>
                    </a:cubicBezTo>
                    <a:cubicBezTo>
                      <a:pt x="17833" y="7835"/>
                      <a:pt x="17833" y="7835"/>
                      <a:pt x="17833" y="7835"/>
                    </a:cubicBezTo>
                    <a:cubicBezTo>
                      <a:pt x="15321" y="8471"/>
                      <a:pt x="15321" y="8471"/>
                      <a:pt x="15321" y="8471"/>
                    </a:cubicBezTo>
                    <a:close/>
                    <a:moveTo>
                      <a:pt x="17833" y="10376"/>
                    </a:moveTo>
                    <a:cubicBezTo>
                      <a:pt x="17833" y="12494"/>
                      <a:pt x="17833" y="12494"/>
                      <a:pt x="17833" y="12494"/>
                    </a:cubicBezTo>
                    <a:cubicBezTo>
                      <a:pt x="18586" y="12282"/>
                      <a:pt x="19340" y="12071"/>
                      <a:pt x="19842" y="11647"/>
                    </a:cubicBezTo>
                    <a:cubicBezTo>
                      <a:pt x="20093" y="9741"/>
                      <a:pt x="20093" y="9741"/>
                      <a:pt x="20093" y="9741"/>
                    </a:cubicBezTo>
                    <a:cubicBezTo>
                      <a:pt x="17833" y="10376"/>
                      <a:pt x="17833" y="10376"/>
                      <a:pt x="17833" y="10376"/>
                    </a:cubicBezTo>
                    <a:close/>
                    <a:moveTo>
                      <a:pt x="20093" y="4871"/>
                    </a:moveTo>
                    <a:cubicBezTo>
                      <a:pt x="17833" y="5294"/>
                      <a:pt x="17833" y="5294"/>
                      <a:pt x="17833" y="5294"/>
                    </a:cubicBezTo>
                    <a:cubicBezTo>
                      <a:pt x="17833" y="7835"/>
                      <a:pt x="17833" y="7835"/>
                      <a:pt x="17833" y="7835"/>
                    </a:cubicBezTo>
                    <a:cubicBezTo>
                      <a:pt x="20093" y="7200"/>
                      <a:pt x="20093" y="7200"/>
                      <a:pt x="20093" y="7200"/>
                    </a:cubicBezTo>
                    <a:cubicBezTo>
                      <a:pt x="20093" y="4871"/>
                      <a:pt x="20093" y="4871"/>
                      <a:pt x="20093" y="4871"/>
                    </a:cubicBezTo>
                    <a:close/>
                    <a:moveTo>
                      <a:pt x="17833" y="5294"/>
                    </a:moveTo>
                    <a:cubicBezTo>
                      <a:pt x="17833" y="3176"/>
                      <a:pt x="17833" y="3176"/>
                      <a:pt x="17833" y="3176"/>
                    </a:cubicBezTo>
                    <a:cubicBezTo>
                      <a:pt x="17581" y="3176"/>
                      <a:pt x="17079" y="3388"/>
                      <a:pt x="16828" y="3388"/>
                    </a:cubicBezTo>
                    <a:cubicBezTo>
                      <a:pt x="16326" y="3600"/>
                      <a:pt x="15823" y="3600"/>
                      <a:pt x="15321" y="3812"/>
                    </a:cubicBezTo>
                    <a:cubicBezTo>
                      <a:pt x="15321" y="5929"/>
                      <a:pt x="15321" y="5929"/>
                      <a:pt x="15321" y="5929"/>
                    </a:cubicBezTo>
                    <a:cubicBezTo>
                      <a:pt x="17833" y="5294"/>
                      <a:pt x="17833" y="5294"/>
                      <a:pt x="17833" y="5294"/>
                    </a:cubicBezTo>
                    <a:close/>
                    <a:moveTo>
                      <a:pt x="9544" y="6353"/>
                    </a:moveTo>
                    <a:cubicBezTo>
                      <a:pt x="11553" y="6353"/>
                      <a:pt x="11553" y="6353"/>
                      <a:pt x="11553" y="6353"/>
                    </a:cubicBezTo>
                    <a:cubicBezTo>
                      <a:pt x="11553" y="3812"/>
                      <a:pt x="11553" y="3812"/>
                      <a:pt x="11553" y="3812"/>
                    </a:cubicBezTo>
                    <a:cubicBezTo>
                      <a:pt x="9544" y="3812"/>
                      <a:pt x="9544" y="3812"/>
                      <a:pt x="9544" y="3812"/>
                    </a:cubicBezTo>
                    <a:cubicBezTo>
                      <a:pt x="9544" y="6353"/>
                      <a:pt x="9544" y="6353"/>
                      <a:pt x="9544" y="6353"/>
                    </a:cubicBezTo>
                    <a:close/>
                    <a:moveTo>
                      <a:pt x="11553" y="8894"/>
                    </a:moveTo>
                    <a:cubicBezTo>
                      <a:pt x="9544" y="8894"/>
                      <a:pt x="9544" y="8894"/>
                      <a:pt x="9544" y="8894"/>
                    </a:cubicBezTo>
                    <a:cubicBezTo>
                      <a:pt x="9544" y="11012"/>
                      <a:pt x="9544" y="11012"/>
                      <a:pt x="9544" y="11012"/>
                    </a:cubicBezTo>
                    <a:cubicBezTo>
                      <a:pt x="9544" y="11012"/>
                      <a:pt x="9544" y="11012"/>
                      <a:pt x="9795" y="11012"/>
                    </a:cubicBezTo>
                    <a:cubicBezTo>
                      <a:pt x="9795" y="11012"/>
                      <a:pt x="9795" y="11012"/>
                      <a:pt x="9795" y="11012"/>
                    </a:cubicBezTo>
                    <a:cubicBezTo>
                      <a:pt x="10298" y="11012"/>
                      <a:pt x="10549" y="11012"/>
                      <a:pt x="11051" y="10800"/>
                    </a:cubicBezTo>
                    <a:cubicBezTo>
                      <a:pt x="11302" y="10800"/>
                      <a:pt x="11553" y="10800"/>
                      <a:pt x="11553" y="10800"/>
                    </a:cubicBezTo>
                    <a:cubicBezTo>
                      <a:pt x="11553" y="10165"/>
                      <a:pt x="11553" y="10165"/>
                      <a:pt x="11553" y="10165"/>
                    </a:cubicBezTo>
                    <a:cubicBezTo>
                      <a:pt x="11553" y="9529"/>
                      <a:pt x="11553" y="9529"/>
                      <a:pt x="11553" y="9529"/>
                    </a:cubicBezTo>
                    <a:cubicBezTo>
                      <a:pt x="11553" y="8894"/>
                      <a:pt x="11553" y="8894"/>
                      <a:pt x="11553" y="8894"/>
                    </a:cubicBezTo>
                    <a:close/>
                    <a:moveTo>
                      <a:pt x="9544" y="8894"/>
                    </a:moveTo>
                    <a:cubicBezTo>
                      <a:pt x="9544" y="6353"/>
                      <a:pt x="9544" y="6353"/>
                      <a:pt x="9544" y="6353"/>
                    </a:cubicBezTo>
                    <a:cubicBezTo>
                      <a:pt x="7033" y="6565"/>
                      <a:pt x="7033" y="6565"/>
                      <a:pt x="7033" y="6565"/>
                    </a:cubicBezTo>
                    <a:cubicBezTo>
                      <a:pt x="7033" y="9106"/>
                      <a:pt x="7033" y="9106"/>
                      <a:pt x="7033" y="9106"/>
                    </a:cubicBezTo>
                    <a:cubicBezTo>
                      <a:pt x="9544" y="8894"/>
                      <a:pt x="9544" y="8894"/>
                      <a:pt x="9544" y="8894"/>
                    </a:cubicBezTo>
                    <a:close/>
                    <a:moveTo>
                      <a:pt x="9544" y="3812"/>
                    </a:moveTo>
                    <a:cubicBezTo>
                      <a:pt x="9544" y="1906"/>
                      <a:pt x="9544" y="1906"/>
                      <a:pt x="9544" y="1906"/>
                    </a:cubicBezTo>
                    <a:cubicBezTo>
                      <a:pt x="8540" y="2118"/>
                      <a:pt x="7786" y="2118"/>
                      <a:pt x="7033" y="2118"/>
                    </a:cubicBezTo>
                    <a:cubicBezTo>
                      <a:pt x="7033" y="4235"/>
                      <a:pt x="7033" y="4235"/>
                      <a:pt x="7033" y="4235"/>
                    </a:cubicBezTo>
                    <a:cubicBezTo>
                      <a:pt x="9544" y="3812"/>
                      <a:pt x="9544" y="3812"/>
                      <a:pt x="9544" y="3812"/>
                    </a:cubicBezTo>
                    <a:close/>
                    <a:moveTo>
                      <a:pt x="7033" y="11435"/>
                    </a:moveTo>
                    <a:cubicBezTo>
                      <a:pt x="7033" y="9106"/>
                      <a:pt x="7033" y="9106"/>
                      <a:pt x="7033" y="9106"/>
                    </a:cubicBezTo>
                    <a:cubicBezTo>
                      <a:pt x="4521" y="9741"/>
                      <a:pt x="4521" y="9741"/>
                      <a:pt x="4521" y="9741"/>
                    </a:cubicBezTo>
                    <a:cubicBezTo>
                      <a:pt x="4521" y="12071"/>
                      <a:pt x="4521" y="12071"/>
                      <a:pt x="4521" y="12071"/>
                    </a:cubicBezTo>
                    <a:cubicBezTo>
                      <a:pt x="5274" y="11859"/>
                      <a:pt x="6028" y="11647"/>
                      <a:pt x="6781" y="11435"/>
                    </a:cubicBezTo>
                    <a:cubicBezTo>
                      <a:pt x="6781" y="11435"/>
                      <a:pt x="6781" y="11435"/>
                      <a:pt x="7033" y="11435"/>
                    </a:cubicBezTo>
                    <a:close/>
                    <a:moveTo>
                      <a:pt x="2260" y="10376"/>
                    </a:moveTo>
                    <a:cubicBezTo>
                      <a:pt x="4521" y="9741"/>
                      <a:pt x="4521" y="9741"/>
                      <a:pt x="4521" y="9741"/>
                    </a:cubicBezTo>
                    <a:cubicBezTo>
                      <a:pt x="4521" y="7412"/>
                      <a:pt x="4521" y="7412"/>
                      <a:pt x="4521" y="7412"/>
                    </a:cubicBezTo>
                    <a:cubicBezTo>
                      <a:pt x="2260" y="7835"/>
                      <a:pt x="2260" y="7835"/>
                      <a:pt x="2260" y="7835"/>
                    </a:cubicBezTo>
                    <a:cubicBezTo>
                      <a:pt x="2260" y="8471"/>
                      <a:pt x="2260" y="8471"/>
                      <a:pt x="2260" y="8471"/>
                    </a:cubicBezTo>
                    <a:cubicBezTo>
                      <a:pt x="2260" y="9106"/>
                      <a:pt x="2260" y="9741"/>
                      <a:pt x="2260" y="10376"/>
                    </a:cubicBezTo>
                    <a:close/>
                    <a:moveTo>
                      <a:pt x="4521" y="7412"/>
                    </a:moveTo>
                    <a:cubicBezTo>
                      <a:pt x="7033" y="6565"/>
                      <a:pt x="7033" y="6565"/>
                      <a:pt x="7033" y="6565"/>
                    </a:cubicBezTo>
                    <a:cubicBezTo>
                      <a:pt x="7033" y="4235"/>
                      <a:pt x="7033" y="4235"/>
                      <a:pt x="7033" y="4235"/>
                    </a:cubicBezTo>
                    <a:cubicBezTo>
                      <a:pt x="4521" y="4871"/>
                      <a:pt x="4521" y="4871"/>
                      <a:pt x="4521" y="4871"/>
                    </a:cubicBezTo>
                    <a:cubicBezTo>
                      <a:pt x="4521" y="7412"/>
                      <a:pt x="4521" y="7412"/>
                      <a:pt x="4521" y="7412"/>
                    </a:cubicBezTo>
                    <a:close/>
                    <a:moveTo>
                      <a:pt x="4521" y="4871"/>
                    </a:moveTo>
                    <a:cubicBezTo>
                      <a:pt x="4521" y="2753"/>
                      <a:pt x="4521" y="2753"/>
                      <a:pt x="4521" y="2753"/>
                    </a:cubicBezTo>
                    <a:cubicBezTo>
                      <a:pt x="3767" y="2965"/>
                      <a:pt x="3014" y="3176"/>
                      <a:pt x="2260" y="3600"/>
                    </a:cubicBezTo>
                    <a:cubicBezTo>
                      <a:pt x="2260" y="4235"/>
                      <a:pt x="2260" y="4659"/>
                      <a:pt x="2260" y="5294"/>
                    </a:cubicBezTo>
                    <a:lnTo>
                      <a:pt x="4521" y="4871"/>
                    </a:lnTo>
                    <a:close/>
                  </a:path>
                </a:pathLst>
              </a:custGeom>
              <a:solidFill>
                <a:srgbClr val="FFFFFF"/>
              </a:solidFill>
              <a:ln w="12700" cap="flat">
                <a:noFill/>
                <a:miter lim="400000"/>
              </a:ln>
              <a:effectLst/>
            </p:spPr>
            <p:txBody>
              <a:bodyPr wrap="square" lIns="45719" tIns="45719" rIns="45719" bIns="45719" numCol="1" anchor="t">
                <a:noAutofit/>
              </a:bodyPr>
              <a:lstStyle/>
              <a:p/>
            </p:txBody>
          </p:sp>
        </p:grpSp>
        <p:sp>
          <p:nvSpPr>
            <p:cNvPr id="3556" name="Shape 3556"/>
            <p:cNvSpPr/>
            <p:nvPr/>
          </p:nvSpPr>
          <p:spPr>
            <a:xfrm>
              <a:off x="3883446" y="3246960"/>
              <a:ext cx="2952934" cy="1828800"/>
            </a:xfrm>
            <a:prstGeom prst="rect">
              <a:avLst/>
            </a:prstGeom>
            <a:ln w="12700">
              <a:miter lim="400000"/>
            </a:ln>
          </p:spPr>
          <p:txBody>
            <a:bodyPr lIns="45719" rIns="45719">
              <a:spAutoFit/>
            </a:bodyPr>
            <a:lstStyle/>
            <a:p>
              <a:pPr>
                <a:defRPr sz="1200">
                  <a:solidFill>
                    <a:srgbClr val="44546A"/>
                  </a:solidFill>
                </a:defRPr>
              </a:pPr>
              <a:r>
                <a:rPr lang="zh-CN" altLang="en-US" sz="2800" dirty="0"/>
                <a:t>自然科学：当地的产业、行业结合起来，深入企业，解决实际问题</a:t>
              </a:r>
              <a:endParaRPr lang="zh-CN" altLang="en-US" sz="2800" dirty="0"/>
            </a:p>
          </p:txBody>
        </p:sp>
      </p:grpSp>
      <p:grpSp>
        <p:nvGrpSpPr>
          <p:cNvPr id="8" name="组合 7"/>
          <p:cNvGrpSpPr/>
          <p:nvPr/>
        </p:nvGrpSpPr>
        <p:grpSpPr>
          <a:xfrm>
            <a:off x="3162300" y="4190365"/>
            <a:ext cx="4380230" cy="2312035"/>
            <a:chOff x="2991647" y="4052913"/>
            <a:chExt cx="4040313" cy="2312035"/>
          </a:xfrm>
        </p:grpSpPr>
        <p:grpSp>
          <p:nvGrpSpPr>
            <p:cNvPr id="3551" name="Group 3551"/>
            <p:cNvGrpSpPr/>
            <p:nvPr/>
          </p:nvGrpSpPr>
          <p:grpSpPr>
            <a:xfrm>
              <a:off x="2991647" y="4667406"/>
              <a:ext cx="635054" cy="602959"/>
              <a:chOff x="0" y="0"/>
              <a:chExt cx="635053" cy="602958"/>
            </a:xfrm>
          </p:grpSpPr>
          <p:sp>
            <p:nvSpPr>
              <p:cNvPr id="3549" name="Shape 3549"/>
              <p:cNvSpPr/>
              <p:nvPr/>
            </p:nvSpPr>
            <p:spPr>
              <a:xfrm>
                <a:off x="0" y="0"/>
                <a:ext cx="635054" cy="602959"/>
              </a:xfrm>
              <a:prstGeom prst="roundRect">
                <a:avLst>
                  <a:gd name="adj" fmla="val 12543"/>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50" name="Shape 3550"/>
              <p:cNvSpPr/>
              <p:nvPr/>
            </p:nvSpPr>
            <p:spPr>
              <a:xfrm>
                <a:off x="147520" y="109913"/>
                <a:ext cx="340548" cy="385145"/>
              </a:xfrm>
              <a:custGeom>
                <a:avLst/>
                <a:gdLst/>
                <a:ahLst/>
                <a:cxnLst>
                  <a:cxn ang="0">
                    <a:pos x="wd2" y="hd2"/>
                  </a:cxn>
                  <a:cxn ang="5400000">
                    <a:pos x="wd2" y="hd2"/>
                  </a:cxn>
                  <a:cxn ang="10800000">
                    <a:pos x="wd2" y="hd2"/>
                  </a:cxn>
                  <a:cxn ang="16200000">
                    <a:pos x="wd2" y="hd2"/>
                  </a:cxn>
                </a:cxnLst>
                <a:rect l="0" t="0" r="r" b="b"/>
                <a:pathLst>
                  <a:path w="21600" h="21600" extrusionOk="0">
                    <a:moveTo>
                      <a:pt x="5538" y="1718"/>
                    </a:moveTo>
                    <a:cubicBezTo>
                      <a:pt x="5538" y="1964"/>
                      <a:pt x="5815" y="2455"/>
                      <a:pt x="5538" y="2700"/>
                    </a:cubicBezTo>
                    <a:cubicBezTo>
                      <a:pt x="1385" y="1473"/>
                      <a:pt x="1385" y="1473"/>
                      <a:pt x="1385" y="1473"/>
                    </a:cubicBezTo>
                    <a:cubicBezTo>
                      <a:pt x="277" y="1964"/>
                      <a:pt x="277" y="1964"/>
                      <a:pt x="277" y="1964"/>
                    </a:cubicBezTo>
                    <a:cubicBezTo>
                      <a:pt x="0" y="2700"/>
                      <a:pt x="0" y="3927"/>
                      <a:pt x="0" y="4909"/>
                    </a:cubicBezTo>
                    <a:cubicBezTo>
                      <a:pt x="0" y="6382"/>
                      <a:pt x="277" y="8100"/>
                      <a:pt x="831" y="9327"/>
                    </a:cubicBezTo>
                    <a:cubicBezTo>
                      <a:pt x="1662" y="10800"/>
                      <a:pt x="2769" y="11782"/>
                      <a:pt x="4708" y="12027"/>
                    </a:cubicBezTo>
                    <a:cubicBezTo>
                      <a:pt x="4985" y="12273"/>
                      <a:pt x="5262" y="12273"/>
                      <a:pt x="5538" y="12273"/>
                    </a:cubicBezTo>
                    <a:cubicBezTo>
                      <a:pt x="5538" y="12027"/>
                      <a:pt x="5538" y="12027"/>
                      <a:pt x="5538" y="12027"/>
                    </a:cubicBezTo>
                    <a:cubicBezTo>
                      <a:pt x="6092" y="12518"/>
                      <a:pt x="7200" y="12764"/>
                      <a:pt x="8585" y="12764"/>
                    </a:cubicBezTo>
                    <a:cubicBezTo>
                      <a:pt x="8585" y="15709"/>
                      <a:pt x="8585" y="15709"/>
                      <a:pt x="8585" y="15709"/>
                    </a:cubicBezTo>
                    <a:cubicBezTo>
                      <a:pt x="7477" y="15709"/>
                      <a:pt x="7477" y="15709"/>
                      <a:pt x="7477" y="15709"/>
                    </a:cubicBezTo>
                    <a:cubicBezTo>
                      <a:pt x="7477" y="16691"/>
                      <a:pt x="7477" y="16691"/>
                      <a:pt x="7477" y="16691"/>
                    </a:cubicBezTo>
                    <a:cubicBezTo>
                      <a:pt x="4154" y="16691"/>
                      <a:pt x="4154" y="16691"/>
                      <a:pt x="4154" y="16691"/>
                    </a:cubicBezTo>
                    <a:cubicBezTo>
                      <a:pt x="4154" y="21600"/>
                      <a:pt x="4154" y="21600"/>
                      <a:pt x="4154" y="21600"/>
                    </a:cubicBezTo>
                    <a:cubicBezTo>
                      <a:pt x="17723" y="21600"/>
                      <a:pt x="17723" y="21600"/>
                      <a:pt x="17723" y="21600"/>
                    </a:cubicBezTo>
                    <a:cubicBezTo>
                      <a:pt x="17723" y="16691"/>
                      <a:pt x="17723" y="16691"/>
                      <a:pt x="17723" y="16691"/>
                    </a:cubicBezTo>
                    <a:cubicBezTo>
                      <a:pt x="14400" y="16691"/>
                      <a:pt x="14400" y="16691"/>
                      <a:pt x="14400" y="16691"/>
                    </a:cubicBezTo>
                    <a:cubicBezTo>
                      <a:pt x="14400" y="15709"/>
                      <a:pt x="14400" y="15709"/>
                      <a:pt x="14400" y="15709"/>
                    </a:cubicBezTo>
                    <a:cubicBezTo>
                      <a:pt x="13015" y="15709"/>
                      <a:pt x="13015" y="15709"/>
                      <a:pt x="13015" y="15709"/>
                    </a:cubicBezTo>
                    <a:cubicBezTo>
                      <a:pt x="13015" y="12764"/>
                      <a:pt x="13015" y="12764"/>
                      <a:pt x="13015" y="12764"/>
                    </a:cubicBezTo>
                    <a:cubicBezTo>
                      <a:pt x="14400" y="12764"/>
                      <a:pt x="15508" y="12518"/>
                      <a:pt x="16062" y="12027"/>
                    </a:cubicBezTo>
                    <a:cubicBezTo>
                      <a:pt x="16062" y="12273"/>
                      <a:pt x="16062" y="12273"/>
                      <a:pt x="16062" y="12273"/>
                    </a:cubicBezTo>
                    <a:cubicBezTo>
                      <a:pt x="16338" y="12273"/>
                      <a:pt x="16615" y="12273"/>
                      <a:pt x="16892" y="12027"/>
                    </a:cubicBezTo>
                    <a:cubicBezTo>
                      <a:pt x="18831" y="11782"/>
                      <a:pt x="19938" y="10800"/>
                      <a:pt x="20769" y="9327"/>
                    </a:cubicBezTo>
                    <a:cubicBezTo>
                      <a:pt x="21323" y="8100"/>
                      <a:pt x="21600" y="6382"/>
                      <a:pt x="21600" y="4909"/>
                    </a:cubicBezTo>
                    <a:cubicBezTo>
                      <a:pt x="21600" y="3927"/>
                      <a:pt x="21600" y="2700"/>
                      <a:pt x="21323" y="1964"/>
                    </a:cubicBezTo>
                    <a:cubicBezTo>
                      <a:pt x="20215" y="1473"/>
                      <a:pt x="20215" y="1473"/>
                      <a:pt x="20215" y="1473"/>
                    </a:cubicBezTo>
                    <a:cubicBezTo>
                      <a:pt x="16062" y="2700"/>
                      <a:pt x="16062" y="2700"/>
                      <a:pt x="16062" y="2700"/>
                    </a:cubicBezTo>
                    <a:cubicBezTo>
                      <a:pt x="15785" y="2455"/>
                      <a:pt x="16062" y="1964"/>
                      <a:pt x="16062" y="1718"/>
                    </a:cubicBezTo>
                    <a:cubicBezTo>
                      <a:pt x="16615" y="1718"/>
                      <a:pt x="16615" y="1718"/>
                      <a:pt x="16615" y="1718"/>
                    </a:cubicBezTo>
                    <a:cubicBezTo>
                      <a:pt x="16615" y="0"/>
                      <a:pt x="16615" y="0"/>
                      <a:pt x="16615" y="0"/>
                    </a:cubicBezTo>
                    <a:cubicBezTo>
                      <a:pt x="4708" y="0"/>
                      <a:pt x="4708" y="0"/>
                      <a:pt x="4708" y="0"/>
                    </a:cubicBezTo>
                    <a:cubicBezTo>
                      <a:pt x="4708" y="1718"/>
                      <a:pt x="4708" y="1718"/>
                      <a:pt x="4708" y="1718"/>
                    </a:cubicBezTo>
                    <a:cubicBezTo>
                      <a:pt x="5538" y="1718"/>
                      <a:pt x="5538" y="1718"/>
                      <a:pt x="5538" y="1718"/>
                    </a:cubicBezTo>
                    <a:close/>
                    <a:moveTo>
                      <a:pt x="17446" y="10309"/>
                    </a:moveTo>
                    <a:cubicBezTo>
                      <a:pt x="17723" y="8836"/>
                      <a:pt x="16615" y="6873"/>
                      <a:pt x="16338" y="4909"/>
                    </a:cubicBezTo>
                    <a:cubicBezTo>
                      <a:pt x="16892" y="5400"/>
                      <a:pt x="16892" y="5400"/>
                      <a:pt x="16892" y="5400"/>
                    </a:cubicBezTo>
                    <a:cubicBezTo>
                      <a:pt x="18277" y="4418"/>
                      <a:pt x="18277" y="4418"/>
                      <a:pt x="18277" y="4418"/>
                    </a:cubicBezTo>
                    <a:cubicBezTo>
                      <a:pt x="17723" y="3927"/>
                      <a:pt x="17723" y="3927"/>
                      <a:pt x="17723" y="3927"/>
                    </a:cubicBezTo>
                    <a:cubicBezTo>
                      <a:pt x="19662" y="3191"/>
                      <a:pt x="19662" y="3191"/>
                      <a:pt x="19662" y="3191"/>
                    </a:cubicBezTo>
                    <a:cubicBezTo>
                      <a:pt x="19938" y="3682"/>
                      <a:pt x="19938" y="4418"/>
                      <a:pt x="19938" y="4909"/>
                    </a:cubicBezTo>
                    <a:cubicBezTo>
                      <a:pt x="19662" y="6382"/>
                      <a:pt x="19662" y="7609"/>
                      <a:pt x="19108" y="8836"/>
                    </a:cubicBezTo>
                    <a:cubicBezTo>
                      <a:pt x="18554" y="9573"/>
                      <a:pt x="18000" y="10064"/>
                      <a:pt x="17446" y="10309"/>
                    </a:cubicBezTo>
                    <a:close/>
                    <a:moveTo>
                      <a:pt x="5262" y="4909"/>
                    </a:moveTo>
                    <a:cubicBezTo>
                      <a:pt x="4708" y="6873"/>
                      <a:pt x="3877" y="8836"/>
                      <a:pt x="4154" y="10309"/>
                    </a:cubicBezTo>
                    <a:cubicBezTo>
                      <a:pt x="3600" y="10064"/>
                      <a:pt x="3046" y="9573"/>
                      <a:pt x="2492" y="8836"/>
                    </a:cubicBezTo>
                    <a:cubicBezTo>
                      <a:pt x="1938" y="7609"/>
                      <a:pt x="1662" y="6382"/>
                      <a:pt x="1662" y="4909"/>
                    </a:cubicBezTo>
                    <a:cubicBezTo>
                      <a:pt x="1662" y="4418"/>
                      <a:pt x="1662" y="3682"/>
                      <a:pt x="1938" y="3191"/>
                    </a:cubicBezTo>
                    <a:cubicBezTo>
                      <a:pt x="3877" y="3927"/>
                      <a:pt x="3877" y="3927"/>
                      <a:pt x="3877" y="3927"/>
                    </a:cubicBezTo>
                    <a:cubicBezTo>
                      <a:pt x="3323" y="4418"/>
                      <a:pt x="3323" y="4418"/>
                      <a:pt x="3323" y="4418"/>
                    </a:cubicBezTo>
                    <a:cubicBezTo>
                      <a:pt x="4708" y="5400"/>
                      <a:pt x="4708" y="5400"/>
                      <a:pt x="4708" y="5400"/>
                    </a:cubicBezTo>
                    <a:cubicBezTo>
                      <a:pt x="5262" y="4909"/>
                      <a:pt x="5262" y="4909"/>
                      <a:pt x="5262" y="4909"/>
                    </a:cubicBezTo>
                    <a:close/>
                    <a:moveTo>
                      <a:pt x="8862" y="2455"/>
                    </a:moveTo>
                    <a:cubicBezTo>
                      <a:pt x="8862" y="11045"/>
                      <a:pt x="8862" y="11045"/>
                      <a:pt x="8862" y="11045"/>
                    </a:cubicBezTo>
                    <a:cubicBezTo>
                      <a:pt x="8862" y="11045"/>
                      <a:pt x="7477" y="11045"/>
                      <a:pt x="6923" y="10064"/>
                    </a:cubicBezTo>
                    <a:cubicBezTo>
                      <a:pt x="6646" y="9082"/>
                      <a:pt x="7754" y="3927"/>
                      <a:pt x="7754" y="3436"/>
                    </a:cubicBezTo>
                    <a:cubicBezTo>
                      <a:pt x="7754" y="3191"/>
                      <a:pt x="7754" y="2455"/>
                      <a:pt x="7754" y="2455"/>
                    </a:cubicBezTo>
                    <a:lnTo>
                      <a:pt x="8862" y="2455"/>
                    </a:lnTo>
                    <a:close/>
                  </a:path>
                </a:pathLst>
              </a:custGeom>
              <a:solidFill>
                <a:srgbClr val="FFFFFF"/>
              </a:solidFill>
              <a:ln w="12700" cap="flat">
                <a:noFill/>
                <a:miter lim="400000"/>
              </a:ln>
              <a:effectLst/>
            </p:spPr>
            <p:txBody>
              <a:bodyPr wrap="square" lIns="45719" tIns="45719" rIns="45719" bIns="45719" numCol="1" anchor="t">
                <a:noAutofit/>
              </a:bodyPr>
              <a:lstStyle/>
              <a:p/>
            </p:txBody>
          </p:sp>
        </p:grpSp>
        <p:sp>
          <p:nvSpPr>
            <p:cNvPr id="3558" name="Shape 3558"/>
            <p:cNvSpPr/>
            <p:nvPr/>
          </p:nvSpPr>
          <p:spPr>
            <a:xfrm>
              <a:off x="3875502" y="4052913"/>
              <a:ext cx="3156458" cy="2312035"/>
            </a:xfrm>
            <a:prstGeom prst="rect">
              <a:avLst/>
            </a:prstGeom>
            <a:ln w="12700">
              <a:miter lim="400000"/>
            </a:ln>
          </p:spPr>
          <p:txBody>
            <a:bodyPr wrap="square" lIns="45719" rIns="45719">
              <a:spAutoFit/>
            </a:bodyPr>
            <a:lstStyle/>
            <a:p>
              <a:pPr>
                <a:defRPr sz="1200">
                  <a:solidFill>
                    <a:srgbClr val="44546A"/>
                  </a:solidFill>
                </a:defRPr>
              </a:pPr>
              <a:r>
                <a:rPr lang="zh-CN" altLang="en-US" sz="2400" dirty="0"/>
                <a:t>人文社科：抓住生态文明、生态文化、生态补偿研究，做好红色文化研究、非物质文化遗产的保护与传承、土堡文化等研究</a:t>
              </a:r>
              <a:endParaRPr lang="zh-CN" altLang="en-US" sz="2400" dirty="0"/>
            </a:p>
          </p:txBody>
        </p:sp>
      </p:grpSp>
      <p:sp>
        <p:nvSpPr>
          <p:cNvPr id="2" name="灯片编号占位符 1"/>
          <p:cNvSpPr>
            <a:spLocks noGrp="1"/>
          </p:cNvSpPr>
          <p:nvPr>
            <p:ph type="sldNum" sz="quarter" idx="2"/>
          </p:nvPr>
        </p:nvSpPr>
        <p:spPr>
          <a:xfrm>
            <a:off x="11294745" y="6381750"/>
            <a:ext cx="360680"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54000" fill="hold" nodeType="afterEffect">
                                  <p:stCondLst>
                                    <p:cond delay="0"/>
                                  </p:stCondLst>
                                  <p:childTnLst>
                                    <p:set>
                                      <p:cBhvr>
                                        <p:cTn id="6" dur="1" fill="hold">
                                          <p:stCondLst>
                                            <p:cond delay="0"/>
                                          </p:stCondLst>
                                        </p:cTn>
                                        <p:tgtEl>
                                          <p:spTgt spid="3543"/>
                                        </p:tgtEl>
                                        <p:attrNameLst>
                                          <p:attrName>style.visibility</p:attrName>
                                        </p:attrNameLst>
                                      </p:cBhvr>
                                      <p:to>
                                        <p:strVal val="visible"/>
                                      </p:to>
                                    </p:set>
                                    <p:anim calcmode="lin" valueType="num">
                                      <p:cBhvr additive="base">
                                        <p:cTn id="7" dur="1000" fill="hold"/>
                                        <p:tgtEl>
                                          <p:spTgt spid="3543"/>
                                        </p:tgtEl>
                                        <p:attrNameLst>
                                          <p:attrName>ppt_x</p:attrName>
                                        </p:attrNameLst>
                                      </p:cBhvr>
                                      <p:tavLst>
                                        <p:tav tm="0">
                                          <p:val>
                                            <p:strVal val="#ppt_x"/>
                                          </p:val>
                                        </p:tav>
                                        <p:tav tm="100000">
                                          <p:val>
                                            <p:strVal val="#ppt_x"/>
                                          </p:val>
                                        </p:tav>
                                      </p:tavLst>
                                    </p:anim>
                                    <p:anim calcmode="lin" valueType="num">
                                      <p:cBhvr additive="base">
                                        <p:cTn id="8" dur="1000" fill="hold"/>
                                        <p:tgtEl>
                                          <p:spTgt spid="354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1" name="Shape 3801"/>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3600" dirty="0">
                <a:latin typeface="微软雅黑" panose="020B0503020204020204" pitchFamily="34" charset="-122"/>
                <a:ea typeface="微软雅黑" panose="020B0503020204020204" pitchFamily="34" charset="-122"/>
              </a:rPr>
              <a:t>处理好几个协同关系</a:t>
            </a:r>
            <a:endParaRPr lang="zh-CN" sz="3600" dirty="0">
              <a:latin typeface="微软雅黑" panose="020B0503020204020204" pitchFamily="34" charset="-122"/>
              <a:ea typeface="微软雅黑" panose="020B0503020204020204" pitchFamily="34" charset="-122"/>
            </a:endParaRPr>
          </a:p>
        </p:txBody>
      </p:sp>
      <p:grpSp>
        <p:nvGrpSpPr>
          <p:cNvPr id="3835" name="Group 3835"/>
          <p:cNvGrpSpPr/>
          <p:nvPr/>
        </p:nvGrpSpPr>
        <p:grpSpPr>
          <a:xfrm>
            <a:off x="5832082" y="1615073"/>
            <a:ext cx="5612168" cy="4554342"/>
            <a:chOff x="0" y="0"/>
            <a:chExt cx="5612166" cy="4554340"/>
          </a:xfrm>
        </p:grpSpPr>
        <p:grpSp>
          <p:nvGrpSpPr>
            <p:cNvPr id="3814" name="Group 3814"/>
            <p:cNvGrpSpPr/>
            <p:nvPr/>
          </p:nvGrpSpPr>
          <p:grpSpPr>
            <a:xfrm>
              <a:off x="1219848" y="1641136"/>
              <a:ext cx="2963640" cy="2200583"/>
              <a:chOff x="0" y="0"/>
              <a:chExt cx="2963639" cy="2200581"/>
            </a:xfrm>
          </p:grpSpPr>
          <p:sp>
            <p:nvSpPr>
              <p:cNvPr id="3802" name="Shape 3802"/>
              <p:cNvSpPr/>
              <p:nvPr/>
            </p:nvSpPr>
            <p:spPr>
              <a:xfrm>
                <a:off x="823298" y="245690"/>
                <a:ext cx="657932" cy="4453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985"/>
                    </a:lnTo>
                    <a:lnTo>
                      <a:pt x="14891" y="14839"/>
                    </a:lnTo>
                    <a:lnTo>
                      <a:pt x="15667" y="21600"/>
                    </a:lnTo>
                    <a:lnTo>
                      <a:pt x="21600" y="17532"/>
                    </a:lnTo>
                    <a:lnTo>
                      <a:pt x="21561" y="13464"/>
                    </a:lnTo>
                    <a:lnTo>
                      <a:pt x="0" y="0"/>
                    </a:lnTo>
                    <a:close/>
                  </a:path>
                </a:pathLst>
              </a:custGeom>
              <a:solidFill>
                <a:srgbClr val="BF9000"/>
              </a:solidFill>
              <a:ln w="12700" cap="flat">
                <a:noFill/>
                <a:miter lim="400000"/>
              </a:ln>
              <a:effectLst/>
            </p:spPr>
            <p:txBody>
              <a:bodyPr wrap="square" lIns="45719" tIns="45719" rIns="45719" bIns="45719" numCol="1" anchor="t">
                <a:noAutofit/>
              </a:bodyPr>
              <a:lstStyle/>
              <a:p>
                <a:pPr>
                  <a:defRPr sz="1400"/>
                </a:pPr>
              </a:p>
            </p:txBody>
          </p:sp>
          <p:sp>
            <p:nvSpPr>
              <p:cNvPr id="3803" name="Shape 3803"/>
              <p:cNvSpPr/>
              <p:nvPr/>
            </p:nvSpPr>
            <p:spPr>
              <a:xfrm>
                <a:off x="647299" y="551621"/>
                <a:ext cx="753609" cy="1220184"/>
              </a:xfrm>
              <a:custGeom>
                <a:avLst/>
                <a:gdLst/>
                <a:ahLst/>
                <a:cxnLst>
                  <a:cxn ang="0">
                    <a:pos x="wd2" y="hd2"/>
                  </a:cxn>
                  <a:cxn ang="5400000">
                    <a:pos x="wd2" y="hd2"/>
                  </a:cxn>
                  <a:cxn ang="10800000">
                    <a:pos x="wd2" y="hd2"/>
                  </a:cxn>
                  <a:cxn ang="16200000">
                    <a:pos x="wd2" y="hd2"/>
                  </a:cxn>
                </a:cxnLst>
                <a:rect l="0" t="0" r="r" b="b"/>
                <a:pathLst>
                  <a:path w="21600" h="21600" extrusionOk="0">
                    <a:moveTo>
                      <a:pt x="1185" y="21600"/>
                    </a:moveTo>
                    <a:lnTo>
                      <a:pt x="5552" y="20345"/>
                    </a:lnTo>
                    <a:lnTo>
                      <a:pt x="5078" y="7653"/>
                    </a:lnTo>
                    <a:lnTo>
                      <a:pt x="21600" y="1777"/>
                    </a:lnTo>
                    <a:lnTo>
                      <a:pt x="21600" y="0"/>
                    </a:lnTo>
                    <a:lnTo>
                      <a:pt x="0" y="5604"/>
                    </a:lnTo>
                    <a:lnTo>
                      <a:pt x="1185" y="21600"/>
                    </a:lnTo>
                    <a:close/>
                  </a:path>
                </a:pathLst>
              </a:custGeom>
              <a:solidFill>
                <a:srgbClr val="93200B"/>
              </a:solidFill>
              <a:ln w="12700" cap="flat">
                <a:noFill/>
                <a:miter lim="400000"/>
              </a:ln>
              <a:effectLst/>
            </p:spPr>
            <p:txBody>
              <a:bodyPr wrap="square" lIns="45719" tIns="45719" rIns="45719" bIns="45719" numCol="1" anchor="t">
                <a:noAutofit/>
              </a:bodyPr>
              <a:lstStyle/>
              <a:p>
                <a:pPr>
                  <a:defRPr sz="1400"/>
                </a:pPr>
              </a:p>
            </p:txBody>
          </p:sp>
          <p:sp>
            <p:nvSpPr>
              <p:cNvPr id="3804" name="Shape 3804"/>
              <p:cNvSpPr/>
              <p:nvPr/>
            </p:nvSpPr>
            <p:spPr>
              <a:xfrm>
                <a:off x="1475323" y="245690"/>
                <a:ext cx="663837" cy="426415"/>
              </a:xfrm>
              <a:custGeom>
                <a:avLst/>
                <a:gdLst/>
                <a:ahLst/>
                <a:cxnLst>
                  <a:cxn ang="0">
                    <a:pos x="wd2" y="hd2"/>
                  </a:cxn>
                  <a:cxn ang="5400000">
                    <a:pos x="wd2" y="hd2"/>
                  </a:cxn>
                  <a:cxn ang="10800000">
                    <a:pos x="wd2" y="hd2"/>
                  </a:cxn>
                  <a:cxn ang="16200000">
                    <a:pos x="wd2" y="hd2"/>
                  </a:cxn>
                </a:cxnLst>
                <a:rect l="0" t="0" r="r" b="b"/>
                <a:pathLst>
                  <a:path w="21600" h="21600" extrusionOk="0">
                    <a:moveTo>
                      <a:pt x="154" y="14061"/>
                    </a:moveTo>
                    <a:lnTo>
                      <a:pt x="21600" y="0"/>
                    </a:lnTo>
                    <a:lnTo>
                      <a:pt x="21600" y="3949"/>
                    </a:lnTo>
                    <a:lnTo>
                      <a:pt x="4266" y="15497"/>
                    </a:lnTo>
                    <a:lnTo>
                      <a:pt x="4420" y="21600"/>
                    </a:lnTo>
                    <a:lnTo>
                      <a:pt x="0" y="20044"/>
                    </a:lnTo>
                    <a:lnTo>
                      <a:pt x="154" y="14061"/>
                    </a:lnTo>
                    <a:close/>
                  </a:path>
                </a:pathLst>
              </a:custGeom>
              <a:solidFill>
                <a:srgbClr val="BF9000"/>
              </a:solidFill>
              <a:ln w="12700" cap="flat">
                <a:noFill/>
                <a:miter lim="400000"/>
              </a:ln>
              <a:effectLst/>
            </p:spPr>
            <p:txBody>
              <a:bodyPr wrap="square" lIns="45719" tIns="45719" rIns="45719" bIns="45719" numCol="1" anchor="t">
                <a:noAutofit/>
              </a:bodyPr>
              <a:lstStyle/>
              <a:p>
                <a:pPr>
                  <a:defRPr sz="1400"/>
                </a:pPr>
              </a:p>
            </p:txBody>
          </p:sp>
          <p:sp>
            <p:nvSpPr>
              <p:cNvPr id="3805" name="Shape 3805"/>
              <p:cNvSpPr/>
              <p:nvPr/>
            </p:nvSpPr>
            <p:spPr>
              <a:xfrm>
                <a:off x="5906" y="546897"/>
                <a:ext cx="698092" cy="1214278"/>
              </a:xfrm>
              <a:custGeom>
                <a:avLst/>
                <a:gdLst/>
                <a:ahLst/>
                <a:cxnLst>
                  <a:cxn ang="0">
                    <a:pos x="wd2" y="hd2"/>
                  </a:cxn>
                  <a:cxn ang="5400000">
                    <a:pos x="wd2" y="hd2"/>
                  </a:cxn>
                  <a:cxn ang="10800000">
                    <a:pos x="wd2" y="hd2"/>
                  </a:cxn>
                  <a:cxn ang="16200000">
                    <a:pos x="wd2" y="hd2"/>
                  </a:cxn>
                </a:cxnLst>
                <a:rect l="0" t="0" r="r" b="b"/>
                <a:pathLst>
                  <a:path w="21600" h="21600" extrusionOk="0">
                    <a:moveTo>
                      <a:pt x="1937" y="15360"/>
                    </a:moveTo>
                    <a:lnTo>
                      <a:pt x="21600" y="21600"/>
                    </a:lnTo>
                    <a:lnTo>
                      <a:pt x="20321" y="5526"/>
                    </a:lnTo>
                    <a:lnTo>
                      <a:pt x="0" y="0"/>
                    </a:lnTo>
                    <a:lnTo>
                      <a:pt x="1937" y="15360"/>
                    </a:lnTo>
                    <a:close/>
                  </a:path>
                </a:pathLst>
              </a:custGeom>
              <a:solidFill>
                <a:srgbClr val="DD3011"/>
              </a:solidFill>
              <a:ln w="12700" cap="flat">
                <a:noFill/>
                <a:miter lim="400000"/>
              </a:ln>
              <a:effectLst/>
            </p:spPr>
            <p:txBody>
              <a:bodyPr wrap="square" lIns="45719" tIns="45719" rIns="45719" bIns="45719" numCol="1" anchor="t">
                <a:noAutofit/>
              </a:bodyPr>
              <a:lstStyle/>
              <a:p>
                <a:pPr>
                  <a:defRPr sz="1400"/>
                </a:pPr>
              </a:p>
            </p:txBody>
          </p:sp>
          <p:sp>
            <p:nvSpPr>
              <p:cNvPr id="3806" name="Shape 3806"/>
              <p:cNvSpPr/>
              <p:nvPr/>
            </p:nvSpPr>
            <p:spPr>
              <a:xfrm>
                <a:off x="1556826" y="557527"/>
                <a:ext cx="750065" cy="12142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49"/>
                    </a:lnTo>
                    <a:lnTo>
                      <a:pt x="17110" y="6514"/>
                    </a:lnTo>
                    <a:lnTo>
                      <a:pt x="17110" y="20760"/>
                    </a:lnTo>
                    <a:lnTo>
                      <a:pt x="20341" y="21600"/>
                    </a:lnTo>
                    <a:lnTo>
                      <a:pt x="21600" y="5568"/>
                    </a:lnTo>
                    <a:lnTo>
                      <a:pt x="0" y="0"/>
                    </a:lnTo>
                    <a:close/>
                  </a:path>
                </a:pathLst>
              </a:custGeom>
              <a:solidFill>
                <a:srgbClr val="1F4E79"/>
              </a:solidFill>
              <a:ln w="12700" cap="flat">
                <a:noFill/>
                <a:miter lim="400000"/>
              </a:ln>
              <a:effectLst/>
            </p:spPr>
            <p:txBody>
              <a:bodyPr wrap="square" lIns="45719" tIns="45719" rIns="45719" bIns="45719" numCol="1" anchor="t">
                <a:noAutofit/>
              </a:bodyPr>
              <a:lstStyle/>
              <a:p>
                <a:pPr>
                  <a:defRPr sz="1400"/>
                </a:pPr>
              </a:p>
            </p:txBody>
          </p:sp>
          <p:sp>
            <p:nvSpPr>
              <p:cNvPr id="3807" name="Shape 3807"/>
              <p:cNvSpPr/>
              <p:nvPr/>
            </p:nvSpPr>
            <p:spPr>
              <a:xfrm>
                <a:off x="732346" y="904801"/>
                <a:ext cx="748884" cy="12957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 y="15102"/>
                    </a:lnTo>
                    <a:lnTo>
                      <a:pt x="21600" y="21600"/>
                    </a:lnTo>
                    <a:lnTo>
                      <a:pt x="21600" y="5907"/>
                    </a:lnTo>
                    <a:lnTo>
                      <a:pt x="0" y="0"/>
                    </a:ln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p>
            </p:txBody>
          </p:sp>
          <p:sp>
            <p:nvSpPr>
              <p:cNvPr id="3808" name="Shape 3808"/>
              <p:cNvSpPr/>
              <p:nvPr/>
            </p:nvSpPr>
            <p:spPr>
              <a:xfrm>
                <a:off x="1481228" y="904801"/>
                <a:ext cx="747703" cy="1295781"/>
              </a:xfrm>
              <a:custGeom>
                <a:avLst/>
                <a:gdLst/>
                <a:ahLst/>
                <a:cxnLst>
                  <a:cxn ang="0">
                    <a:pos x="wd2" y="hd2"/>
                  </a:cxn>
                  <a:cxn ang="5400000">
                    <a:pos x="wd2" y="hd2"/>
                  </a:cxn>
                  <a:cxn ang="10800000">
                    <a:pos x="wd2" y="hd2"/>
                  </a:cxn>
                  <a:cxn ang="16200000">
                    <a:pos x="wd2" y="hd2"/>
                  </a:cxn>
                </a:cxnLst>
                <a:rect l="0" t="0" r="r" b="b"/>
                <a:pathLst>
                  <a:path w="21600" h="21600" extrusionOk="0">
                    <a:moveTo>
                      <a:pt x="0" y="5907"/>
                    </a:moveTo>
                    <a:lnTo>
                      <a:pt x="21600" y="0"/>
                    </a:lnTo>
                    <a:lnTo>
                      <a:pt x="20610" y="15102"/>
                    </a:lnTo>
                    <a:lnTo>
                      <a:pt x="0" y="21600"/>
                    </a:lnTo>
                    <a:lnTo>
                      <a:pt x="0" y="5907"/>
                    </a:lnTo>
                    <a:close/>
                  </a:path>
                </a:pathLst>
              </a:custGeom>
              <a:solidFill>
                <a:srgbClr val="192026"/>
              </a:solidFill>
              <a:ln w="12700" cap="flat">
                <a:noFill/>
                <a:miter lim="400000"/>
              </a:ln>
              <a:effectLst/>
            </p:spPr>
            <p:txBody>
              <a:bodyPr wrap="square" lIns="45719" tIns="45719" rIns="45719" bIns="45719" numCol="1" anchor="t">
                <a:noAutofit/>
              </a:bodyPr>
              <a:lstStyle/>
              <a:p>
                <a:pPr>
                  <a:defRPr sz="1400"/>
                </a:pPr>
              </a:p>
            </p:txBody>
          </p:sp>
          <p:sp>
            <p:nvSpPr>
              <p:cNvPr id="3809" name="Shape 3809"/>
              <p:cNvSpPr/>
              <p:nvPr/>
            </p:nvSpPr>
            <p:spPr>
              <a:xfrm>
                <a:off x="2250192" y="557527"/>
                <a:ext cx="700454" cy="1214278"/>
              </a:xfrm>
              <a:custGeom>
                <a:avLst/>
                <a:gdLst/>
                <a:ahLst/>
                <a:cxnLst>
                  <a:cxn ang="0">
                    <a:pos x="wd2" y="hd2"/>
                  </a:cxn>
                  <a:cxn ang="5400000">
                    <a:pos x="wd2" y="hd2"/>
                  </a:cxn>
                  <a:cxn ang="10800000">
                    <a:pos x="wd2" y="hd2"/>
                  </a:cxn>
                  <a:cxn ang="16200000">
                    <a:pos x="wd2" y="hd2"/>
                  </a:cxn>
                </a:cxnLst>
                <a:rect l="0" t="0" r="r" b="b"/>
                <a:pathLst>
                  <a:path w="21600" h="21600" extrusionOk="0">
                    <a:moveTo>
                      <a:pt x="1348" y="5568"/>
                    </a:moveTo>
                    <a:lnTo>
                      <a:pt x="0" y="21600"/>
                    </a:lnTo>
                    <a:lnTo>
                      <a:pt x="19597" y="15318"/>
                    </a:lnTo>
                    <a:lnTo>
                      <a:pt x="21600" y="0"/>
                    </a:lnTo>
                    <a:lnTo>
                      <a:pt x="1348" y="5568"/>
                    </a:lnTo>
                    <a:close/>
                  </a:path>
                </a:pathLst>
              </a:custGeom>
              <a:solidFill>
                <a:srgbClr val="2E75B6"/>
              </a:solidFill>
              <a:ln w="12700" cap="flat">
                <a:noFill/>
                <a:miter lim="400000"/>
              </a:ln>
              <a:effectLst/>
            </p:spPr>
            <p:txBody>
              <a:bodyPr wrap="square" lIns="45719" tIns="45719" rIns="45719" bIns="45719" numCol="1" anchor="t">
                <a:noAutofit/>
              </a:bodyPr>
              <a:lstStyle/>
              <a:p>
                <a:pPr>
                  <a:defRPr sz="1400"/>
                </a:pPr>
              </a:p>
            </p:txBody>
          </p:sp>
          <p:sp>
            <p:nvSpPr>
              <p:cNvPr id="3810" name="Shape 3810"/>
              <p:cNvSpPr/>
              <p:nvPr/>
            </p:nvSpPr>
            <p:spPr>
              <a:xfrm>
                <a:off x="732346" y="595326"/>
                <a:ext cx="1496585" cy="673287"/>
              </a:xfrm>
              <a:custGeom>
                <a:avLst/>
                <a:gdLst/>
                <a:ahLst/>
                <a:cxnLst>
                  <a:cxn ang="0">
                    <a:pos x="wd2" y="hd2"/>
                  </a:cxn>
                  <a:cxn ang="5400000">
                    <a:pos x="wd2" y="hd2"/>
                  </a:cxn>
                  <a:cxn ang="10800000">
                    <a:pos x="wd2" y="hd2"/>
                  </a:cxn>
                  <a:cxn ang="16200000">
                    <a:pos x="wd2" y="hd2"/>
                  </a:cxn>
                </a:cxnLst>
                <a:rect l="0" t="0" r="r" b="b"/>
                <a:pathLst>
                  <a:path w="21600" h="21600" extrusionOk="0">
                    <a:moveTo>
                      <a:pt x="0" y="10232"/>
                    </a:moveTo>
                    <a:lnTo>
                      <a:pt x="10809" y="0"/>
                    </a:lnTo>
                    <a:lnTo>
                      <a:pt x="21600" y="10232"/>
                    </a:lnTo>
                    <a:lnTo>
                      <a:pt x="10809" y="21600"/>
                    </a:lnTo>
                    <a:lnTo>
                      <a:pt x="0" y="10232"/>
                    </a:lnTo>
                    <a:close/>
                  </a:path>
                </a:pathLst>
              </a:custGeom>
              <a:solidFill>
                <a:schemeClr val="accent5"/>
              </a:solidFill>
              <a:ln w="12700" cap="flat">
                <a:noFill/>
                <a:miter lim="400000"/>
              </a:ln>
              <a:effectLst/>
            </p:spPr>
            <p:txBody>
              <a:bodyPr wrap="square" lIns="45719" tIns="45719" rIns="45719" bIns="45719" numCol="1" anchor="t">
                <a:noAutofit/>
              </a:bodyPr>
              <a:lstStyle/>
              <a:p>
                <a:pPr>
                  <a:defRPr sz="1400"/>
                </a:pPr>
              </a:p>
            </p:txBody>
          </p:sp>
          <p:sp>
            <p:nvSpPr>
              <p:cNvPr id="3811" name="Shape 3811"/>
              <p:cNvSpPr/>
              <p:nvPr/>
            </p:nvSpPr>
            <p:spPr>
              <a:xfrm>
                <a:off x="-1" y="274039"/>
                <a:ext cx="1410358" cy="594146"/>
              </a:xfrm>
              <a:custGeom>
                <a:avLst/>
                <a:gdLst/>
                <a:ahLst/>
                <a:cxnLst>
                  <a:cxn ang="0">
                    <a:pos x="wd2" y="hd2"/>
                  </a:cxn>
                  <a:cxn ang="5400000">
                    <a:pos x="wd2" y="hd2"/>
                  </a:cxn>
                  <a:cxn ang="10800000">
                    <a:pos x="wd2" y="hd2"/>
                  </a:cxn>
                  <a:cxn ang="16200000">
                    <a:pos x="wd2" y="hd2"/>
                  </a:cxn>
                </a:cxnLst>
                <a:rect l="0" t="0" r="r" b="b"/>
                <a:pathLst>
                  <a:path w="21600" h="21600" extrusionOk="0">
                    <a:moveTo>
                      <a:pt x="0" y="10306"/>
                    </a:moveTo>
                    <a:lnTo>
                      <a:pt x="11415" y="0"/>
                    </a:lnTo>
                    <a:lnTo>
                      <a:pt x="21600" y="10091"/>
                    </a:lnTo>
                    <a:lnTo>
                      <a:pt x="10058" y="21600"/>
                    </a:lnTo>
                    <a:lnTo>
                      <a:pt x="0" y="10306"/>
                    </a:lnTo>
                    <a:close/>
                  </a:path>
                </a:pathLst>
              </a:custGeom>
              <a:solidFill>
                <a:schemeClr val="accent4"/>
              </a:solidFill>
              <a:ln w="12700" cap="flat">
                <a:noFill/>
                <a:miter lim="400000"/>
              </a:ln>
              <a:effectLst/>
            </p:spPr>
            <p:txBody>
              <a:bodyPr wrap="square" lIns="45719" tIns="45719" rIns="45719" bIns="45719" numCol="1" anchor="t">
                <a:noAutofit/>
              </a:bodyPr>
              <a:lstStyle/>
              <a:p>
                <a:pPr>
                  <a:defRPr sz="1400"/>
                </a:pPr>
              </a:p>
            </p:txBody>
          </p:sp>
          <p:sp>
            <p:nvSpPr>
              <p:cNvPr id="3812" name="Shape 3812"/>
              <p:cNvSpPr/>
              <p:nvPr/>
            </p:nvSpPr>
            <p:spPr>
              <a:xfrm>
                <a:off x="1556826" y="274039"/>
                <a:ext cx="1406814" cy="596508"/>
              </a:xfrm>
              <a:custGeom>
                <a:avLst/>
                <a:gdLst/>
                <a:ahLst/>
                <a:cxnLst>
                  <a:cxn ang="0">
                    <a:pos x="wd2" y="hd2"/>
                  </a:cxn>
                  <a:cxn ang="5400000">
                    <a:pos x="wd2" y="hd2"/>
                  </a:cxn>
                  <a:cxn ang="10800000">
                    <a:pos x="wd2" y="hd2"/>
                  </a:cxn>
                  <a:cxn ang="16200000">
                    <a:pos x="wd2" y="hd2"/>
                  </a:cxn>
                </a:cxnLst>
                <a:rect l="0" t="0" r="r" b="b"/>
                <a:pathLst>
                  <a:path w="21600" h="21600" extrusionOk="0">
                    <a:moveTo>
                      <a:pt x="11516" y="21600"/>
                    </a:moveTo>
                    <a:lnTo>
                      <a:pt x="0" y="10265"/>
                    </a:lnTo>
                    <a:lnTo>
                      <a:pt x="10229" y="0"/>
                    </a:lnTo>
                    <a:lnTo>
                      <a:pt x="21600" y="10265"/>
                    </a:lnTo>
                    <a:lnTo>
                      <a:pt x="11516" y="21600"/>
                    </a:lnTo>
                    <a:close/>
                  </a:path>
                </a:pathLst>
              </a:custGeom>
              <a:solidFill>
                <a:schemeClr val="accent3"/>
              </a:solidFill>
              <a:ln w="12700" cap="flat">
                <a:noFill/>
                <a:miter lim="400000"/>
              </a:ln>
              <a:effectLst/>
            </p:spPr>
            <p:txBody>
              <a:bodyPr wrap="square" lIns="45719" tIns="45719" rIns="45719" bIns="45719" numCol="1" anchor="t">
                <a:noAutofit/>
              </a:bodyPr>
              <a:lstStyle/>
              <a:p>
                <a:pPr>
                  <a:defRPr sz="1400"/>
                </a:pPr>
              </a:p>
            </p:txBody>
          </p:sp>
          <p:sp>
            <p:nvSpPr>
              <p:cNvPr id="3813" name="Shape 3813"/>
              <p:cNvSpPr/>
              <p:nvPr/>
            </p:nvSpPr>
            <p:spPr>
              <a:xfrm>
                <a:off x="818573" y="-1"/>
                <a:ext cx="1326493" cy="525637"/>
              </a:xfrm>
              <a:custGeom>
                <a:avLst/>
                <a:gdLst/>
                <a:ahLst/>
                <a:cxnLst>
                  <a:cxn ang="0">
                    <a:pos x="wd2" y="hd2"/>
                  </a:cxn>
                  <a:cxn ang="5400000">
                    <a:pos x="wd2" y="hd2"/>
                  </a:cxn>
                  <a:cxn ang="10800000">
                    <a:pos x="wd2" y="hd2"/>
                  </a:cxn>
                  <a:cxn ang="16200000">
                    <a:pos x="wd2" y="hd2"/>
                  </a:cxn>
                </a:cxnLst>
                <a:rect l="0" t="0" r="r" b="b"/>
                <a:pathLst>
                  <a:path w="21600" h="21600" extrusionOk="0">
                    <a:moveTo>
                      <a:pt x="10771" y="0"/>
                    </a:moveTo>
                    <a:lnTo>
                      <a:pt x="21600" y="10096"/>
                    </a:lnTo>
                    <a:lnTo>
                      <a:pt x="10771" y="21600"/>
                    </a:lnTo>
                    <a:lnTo>
                      <a:pt x="0" y="10096"/>
                    </a:lnTo>
                    <a:lnTo>
                      <a:pt x="10771" y="0"/>
                    </a:lnTo>
                    <a:close/>
                  </a:path>
                </a:pathLst>
              </a:custGeom>
              <a:solidFill>
                <a:schemeClr val="accent2"/>
              </a:solidFill>
              <a:ln w="12700" cap="flat">
                <a:noFill/>
                <a:miter lim="400000"/>
              </a:ln>
              <a:effectLst/>
            </p:spPr>
            <p:txBody>
              <a:bodyPr wrap="square" lIns="45719" tIns="45719" rIns="45719" bIns="45719" numCol="1" anchor="t">
                <a:noAutofit/>
              </a:bodyPr>
              <a:lstStyle/>
              <a:p>
                <a:pPr>
                  <a:defRPr sz="1400"/>
                </a:pPr>
              </a:p>
            </p:txBody>
          </p:sp>
        </p:grpSp>
        <p:grpSp>
          <p:nvGrpSpPr>
            <p:cNvPr id="3818" name="Group 3818"/>
            <p:cNvGrpSpPr/>
            <p:nvPr/>
          </p:nvGrpSpPr>
          <p:grpSpPr>
            <a:xfrm>
              <a:off x="2589601" y="0"/>
              <a:ext cx="2074526" cy="1809262"/>
              <a:chOff x="0" y="0"/>
              <a:chExt cx="2074524" cy="1809261"/>
            </a:xfrm>
          </p:grpSpPr>
          <p:sp>
            <p:nvSpPr>
              <p:cNvPr id="3815" name="Shape 3815"/>
              <p:cNvSpPr/>
              <p:nvPr/>
            </p:nvSpPr>
            <p:spPr>
              <a:xfrm rot="20763457">
                <a:off x="1244241" y="138791"/>
                <a:ext cx="616272" cy="786944"/>
              </a:xfrm>
              <a:custGeom>
                <a:avLst/>
                <a:gdLst/>
                <a:ahLst/>
                <a:cxnLst>
                  <a:cxn ang="0">
                    <a:pos x="wd2" y="hd2"/>
                  </a:cxn>
                  <a:cxn ang="5400000">
                    <a:pos x="wd2" y="hd2"/>
                  </a:cxn>
                  <a:cxn ang="10800000">
                    <a:pos x="wd2" y="hd2"/>
                  </a:cxn>
                  <a:cxn ang="16200000">
                    <a:pos x="wd2" y="hd2"/>
                  </a:cxn>
                </a:cxnLst>
                <a:rect l="0" t="0" r="r" b="b"/>
                <a:pathLst>
                  <a:path w="21475" h="21600" extrusionOk="0">
                    <a:moveTo>
                      <a:pt x="21445" y="15742"/>
                    </a:moveTo>
                    <a:cubicBezTo>
                      <a:pt x="21368" y="14553"/>
                      <a:pt x="21136" y="13271"/>
                      <a:pt x="20595" y="12173"/>
                    </a:cubicBezTo>
                    <a:cubicBezTo>
                      <a:pt x="20325" y="11593"/>
                      <a:pt x="19977" y="11044"/>
                      <a:pt x="19552" y="10556"/>
                    </a:cubicBezTo>
                    <a:cubicBezTo>
                      <a:pt x="19088" y="10037"/>
                      <a:pt x="18509" y="9580"/>
                      <a:pt x="17852" y="9244"/>
                    </a:cubicBezTo>
                    <a:cubicBezTo>
                      <a:pt x="11901" y="6163"/>
                      <a:pt x="5951" y="3081"/>
                      <a:pt x="0" y="0"/>
                    </a:cubicBezTo>
                    <a:cubicBezTo>
                      <a:pt x="657" y="336"/>
                      <a:pt x="1236" y="793"/>
                      <a:pt x="1700" y="1312"/>
                    </a:cubicBezTo>
                    <a:cubicBezTo>
                      <a:pt x="2125" y="1800"/>
                      <a:pt x="2473" y="2349"/>
                      <a:pt x="2743" y="2929"/>
                    </a:cubicBezTo>
                    <a:cubicBezTo>
                      <a:pt x="3246" y="4058"/>
                      <a:pt x="3516" y="5308"/>
                      <a:pt x="3594" y="6498"/>
                    </a:cubicBezTo>
                    <a:cubicBezTo>
                      <a:pt x="3709" y="10098"/>
                      <a:pt x="3246" y="12264"/>
                      <a:pt x="3284" y="12356"/>
                    </a:cubicBezTo>
                    <a:cubicBezTo>
                      <a:pt x="21175" y="21600"/>
                      <a:pt x="21175" y="21600"/>
                      <a:pt x="21175" y="21600"/>
                    </a:cubicBezTo>
                    <a:cubicBezTo>
                      <a:pt x="21098" y="21508"/>
                      <a:pt x="21600" y="19342"/>
                      <a:pt x="21445" y="15742"/>
                    </a:cubicBezTo>
                    <a:close/>
                  </a:path>
                </a:pathLst>
              </a:custGeom>
              <a:solidFill>
                <a:srgbClr val="BF9000"/>
              </a:solidFill>
              <a:ln w="12700" cap="flat">
                <a:noFill/>
                <a:miter lim="400000"/>
              </a:ln>
              <a:effectLst/>
            </p:spPr>
            <p:txBody>
              <a:bodyPr wrap="square" lIns="45719" tIns="45719" rIns="45719" bIns="45719" numCol="1" anchor="t">
                <a:noAutofit/>
              </a:bodyPr>
              <a:lstStyle/>
              <a:p>
                <a:pPr>
                  <a:defRPr sz="1400"/>
                </a:pPr>
              </a:p>
            </p:txBody>
          </p:sp>
          <p:sp>
            <p:nvSpPr>
              <p:cNvPr id="3816" name="Shape 3816"/>
              <p:cNvSpPr/>
              <p:nvPr/>
            </p:nvSpPr>
            <p:spPr>
              <a:xfrm rot="20763457">
                <a:off x="151894" y="174667"/>
                <a:ext cx="1628363" cy="1459927"/>
              </a:xfrm>
              <a:custGeom>
                <a:avLst/>
                <a:gdLst/>
                <a:ahLst/>
                <a:cxnLst>
                  <a:cxn ang="0">
                    <a:pos x="wd2" y="hd2"/>
                  </a:cxn>
                  <a:cxn ang="5400000">
                    <a:pos x="wd2" y="hd2"/>
                  </a:cxn>
                  <a:cxn ang="10800000">
                    <a:pos x="wd2" y="hd2"/>
                  </a:cxn>
                  <a:cxn ang="16200000">
                    <a:pos x="wd2" y="hd2"/>
                  </a:cxn>
                </a:cxnLst>
                <a:rect l="0" t="0" r="r" b="b"/>
                <a:pathLst>
                  <a:path w="21600" h="21600" extrusionOk="0">
                    <a:moveTo>
                      <a:pt x="14792" y="658"/>
                    </a:moveTo>
                    <a:cubicBezTo>
                      <a:pt x="14689" y="576"/>
                      <a:pt x="14572" y="494"/>
                      <a:pt x="14454" y="428"/>
                    </a:cubicBezTo>
                    <a:cubicBezTo>
                      <a:pt x="14439" y="428"/>
                      <a:pt x="14425" y="411"/>
                      <a:pt x="14425" y="411"/>
                    </a:cubicBezTo>
                    <a:cubicBezTo>
                      <a:pt x="14395" y="395"/>
                      <a:pt x="14380" y="395"/>
                      <a:pt x="14366" y="378"/>
                    </a:cubicBezTo>
                    <a:cubicBezTo>
                      <a:pt x="14263" y="329"/>
                      <a:pt x="14175" y="296"/>
                      <a:pt x="14086" y="247"/>
                    </a:cubicBezTo>
                    <a:cubicBezTo>
                      <a:pt x="14042" y="230"/>
                      <a:pt x="14013" y="230"/>
                      <a:pt x="13969" y="214"/>
                    </a:cubicBezTo>
                    <a:cubicBezTo>
                      <a:pt x="13910" y="197"/>
                      <a:pt x="13866" y="165"/>
                      <a:pt x="13807" y="148"/>
                    </a:cubicBezTo>
                    <a:cubicBezTo>
                      <a:pt x="13807" y="148"/>
                      <a:pt x="13807" y="148"/>
                      <a:pt x="13807" y="148"/>
                    </a:cubicBezTo>
                    <a:cubicBezTo>
                      <a:pt x="13748" y="132"/>
                      <a:pt x="13689" y="115"/>
                      <a:pt x="13630" y="115"/>
                    </a:cubicBezTo>
                    <a:cubicBezTo>
                      <a:pt x="13586" y="99"/>
                      <a:pt x="13557" y="82"/>
                      <a:pt x="13513" y="82"/>
                    </a:cubicBezTo>
                    <a:cubicBezTo>
                      <a:pt x="13454" y="66"/>
                      <a:pt x="13395" y="49"/>
                      <a:pt x="13351" y="49"/>
                    </a:cubicBezTo>
                    <a:cubicBezTo>
                      <a:pt x="13307" y="49"/>
                      <a:pt x="13263" y="33"/>
                      <a:pt x="13219" y="33"/>
                    </a:cubicBezTo>
                    <a:cubicBezTo>
                      <a:pt x="13160" y="16"/>
                      <a:pt x="13101" y="16"/>
                      <a:pt x="13057" y="16"/>
                    </a:cubicBezTo>
                    <a:cubicBezTo>
                      <a:pt x="13013" y="16"/>
                      <a:pt x="12969" y="0"/>
                      <a:pt x="12925" y="0"/>
                    </a:cubicBezTo>
                    <a:cubicBezTo>
                      <a:pt x="12866" y="0"/>
                      <a:pt x="12822" y="0"/>
                      <a:pt x="12763" y="0"/>
                    </a:cubicBezTo>
                    <a:cubicBezTo>
                      <a:pt x="12734" y="0"/>
                      <a:pt x="12689" y="0"/>
                      <a:pt x="12645" y="0"/>
                    </a:cubicBezTo>
                    <a:cubicBezTo>
                      <a:pt x="12645" y="0"/>
                      <a:pt x="12645" y="0"/>
                      <a:pt x="12645" y="0"/>
                    </a:cubicBezTo>
                    <a:cubicBezTo>
                      <a:pt x="12498" y="16"/>
                      <a:pt x="12366" y="16"/>
                      <a:pt x="12219" y="33"/>
                    </a:cubicBezTo>
                    <a:cubicBezTo>
                      <a:pt x="12190" y="49"/>
                      <a:pt x="12175" y="49"/>
                      <a:pt x="12145" y="49"/>
                    </a:cubicBezTo>
                    <a:cubicBezTo>
                      <a:pt x="12013" y="66"/>
                      <a:pt x="11866" y="99"/>
                      <a:pt x="11748" y="115"/>
                    </a:cubicBezTo>
                    <a:cubicBezTo>
                      <a:pt x="11734" y="132"/>
                      <a:pt x="11734" y="132"/>
                      <a:pt x="11734" y="132"/>
                    </a:cubicBezTo>
                    <a:cubicBezTo>
                      <a:pt x="11719" y="132"/>
                      <a:pt x="11704" y="132"/>
                      <a:pt x="11690" y="132"/>
                    </a:cubicBezTo>
                    <a:cubicBezTo>
                      <a:pt x="11557" y="165"/>
                      <a:pt x="11425" y="197"/>
                      <a:pt x="11307" y="247"/>
                    </a:cubicBezTo>
                    <a:cubicBezTo>
                      <a:pt x="11293" y="247"/>
                      <a:pt x="11278" y="247"/>
                      <a:pt x="11263" y="247"/>
                    </a:cubicBezTo>
                    <a:cubicBezTo>
                      <a:pt x="11131" y="296"/>
                      <a:pt x="10999" y="345"/>
                      <a:pt x="10881" y="378"/>
                    </a:cubicBezTo>
                    <a:cubicBezTo>
                      <a:pt x="10851" y="395"/>
                      <a:pt x="10837" y="395"/>
                      <a:pt x="10807" y="411"/>
                    </a:cubicBezTo>
                    <a:cubicBezTo>
                      <a:pt x="10690" y="461"/>
                      <a:pt x="10572" y="510"/>
                      <a:pt x="10469" y="543"/>
                    </a:cubicBezTo>
                    <a:cubicBezTo>
                      <a:pt x="10454" y="559"/>
                      <a:pt x="10440" y="559"/>
                      <a:pt x="10410" y="576"/>
                    </a:cubicBezTo>
                    <a:cubicBezTo>
                      <a:pt x="10307" y="625"/>
                      <a:pt x="10190" y="674"/>
                      <a:pt x="10087" y="724"/>
                    </a:cubicBezTo>
                    <a:cubicBezTo>
                      <a:pt x="9910" y="823"/>
                      <a:pt x="9749" y="921"/>
                      <a:pt x="9572" y="1020"/>
                    </a:cubicBezTo>
                    <a:cubicBezTo>
                      <a:pt x="9528" y="1053"/>
                      <a:pt x="9484" y="1069"/>
                      <a:pt x="9440" y="1102"/>
                    </a:cubicBezTo>
                    <a:cubicBezTo>
                      <a:pt x="9322" y="1184"/>
                      <a:pt x="9190" y="1250"/>
                      <a:pt x="9072" y="1333"/>
                    </a:cubicBezTo>
                    <a:cubicBezTo>
                      <a:pt x="9043" y="1349"/>
                      <a:pt x="8999" y="1382"/>
                      <a:pt x="8969" y="1398"/>
                    </a:cubicBezTo>
                    <a:cubicBezTo>
                      <a:pt x="8822" y="1497"/>
                      <a:pt x="8675" y="1596"/>
                      <a:pt x="8543" y="1694"/>
                    </a:cubicBezTo>
                    <a:cubicBezTo>
                      <a:pt x="8514" y="1694"/>
                      <a:pt x="8499" y="1711"/>
                      <a:pt x="8484" y="1727"/>
                    </a:cubicBezTo>
                    <a:cubicBezTo>
                      <a:pt x="8367" y="1810"/>
                      <a:pt x="8249" y="1892"/>
                      <a:pt x="8146" y="1974"/>
                    </a:cubicBezTo>
                    <a:cubicBezTo>
                      <a:pt x="8131" y="1991"/>
                      <a:pt x="8102" y="2007"/>
                      <a:pt x="8087" y="2007"/>
                    </a:cubicBezTo>
                    <a:cubicBezTo>
                      <a:pt x="8072" y="2023"/>
                      <a:pt x="8043" y="2056"/>
                      <a:pt x="8014" y="2073"/>
                    </a:cubicBezTo>
                    <a:cubicBezTo>
                      <a:pt x="7955" y="2122"/>
                      <a:pt x="7896" y="2172"/>
                      <a:pt x="7822" y="2221"/>
                    </a:cubicBezTo>
                    <a:cubicBezTo>
                      <a:pt x="7793" y="2254"/>
                      <a:pt x="7749" y="2270"/>
                      <a:pt x="7720" y="2303"/>
                    </a:cubicBezTo>
                    <a:cubicBezTo>
                      <a:pt x="7646" y="2369"/>
                      <a:pt x="7587" y="2418"/>
                      <a:pt x="7528" y="2468"/>
                    </a:cubicBezTo>
                    <a:cubicBezTo>
                      <a:pt x="7484" y="2501"/>
                      <a:pt x="7455" y="2517"/>
                      <a:pt x="7425" y="2550"/>
                    </a:cubicBezTo>
                    <a:cubicBezTo>
                      <a:pt x="7367" y="2599"/>
                      <a:pt x="7293" y="2665"/>
                      <a:pt x="7234" y="2714"/>
                    </a:cubicBezTo>
                    <a:cubicBezTo>
                      <a:pt x="7205" y="2731"/>
                      <a:pt x="7175" y="2764"/>
                      <a:pt x="7146" y="2797"/>
                    </a:cubicBezTo>
                    <a:cubicBezTo>
                      <a:pt x="7087" y="2846"/>
                      <a:pt x="7014" y="2912"/>
                      <a:pt x="6955" y="2978"/>
                    </a:cubicBezTo>
                    <a:cubicBezTo>
                      <a:pt x="6940" y="2994"/>
                      <a:pt x="6926" y="3011"/>
                      <a:pt x="6896" y="3011"/>
                    </a:cubicBezTo>
                    <a:cubicBezTo>
                      <a:pt x="6896" y="3027"/>
                      <a:pt x="6896" y="3027"/>
                      <a:pt x="6896" y="3027"/>
                    </a:cubicBezTo>
                    <a:cubicBezTo>
                      <a:pt x="6793" y="3126"/>
                      <a:pt x="6676" y="3224"/>
                      <a:pt x="6573" y="3340"/>
                    </a:cubicBezTo>
                    <a:cubicBezTo>
                      <a:pt x="6558" y="3356"/>
                      <a:pt x="6529" y="3372"/>
                      <a:pt x="6514" y="3405"/>
                    </a:cubicBezTo>
                    <a:cubicBezTo>
                      <a:pt x="6426" y="3504"/>
                      <a:pt x="6323" y="3586"/>
                      <a:pt x="6234" y="3685"/>
                    </a:cubicBezTo>
                    <a:cubicBezTo>
                      <a:pt x="6234" y="3685"/>
                      <a:pt x="6220" y="3701"/>
                      <a:pt x="6220" y="3701"/>
                    </a:cubicBezTo>
                    <a:cubicBezTo>
                      <a:pt x="6117" y="3800"/>
                      <a:pt x="6029" y="3915"/>
                      <a:pt x="5940" y="4014"/>
                    </a:cubicBezTo>
                    <a:cubicBezTo>
                      <a:pt x="5911" y="4030"/>
                      <a:pt x="5896" y="4063"/>
                      <a:pt x="5867" y="4080"/>
                    </a:cubicBezTo>
                    <a:cubicBezTo>
                      <a:pt x="5779" y="4179"/>
                      <a:pt x="5690" y="4277"/>
                      <a:pt x="5602" y="4376"/>
                    </a:cubicBezTo>
                    <a:cubicBezTo>
                      <a:pt x="5485" y="4524"/>
                      <a:pt x="5367" y="4656"/>
                      <a:pt x="5249" y="4804"/>
                    </a:cubicBezTo>
                    <a:cubicBezTo>
                      <a:pt x="5205" y="4853"/>
                      <a:pt x="5176" y="4886"/>
                      <a:pt x="5132" y="4935"/>
                    </a:cubicBezTo>
                    <a:cubicBezTo>
                      <a:pt x="5058" y="5034"/>
                      <a:pt x="4970" y="5133"/>
                      <a:pt x="4896" y="5231"/>
                    </a:cubicBezTo>
                    <a:cubicBezTo>
                      <a:pt x="4867" y="5281"/>
                      <a:pt x="4823" y="5330"/>
                      <a:pt x="4793" y="5363"/>
                    </a:cubicBezTo>
                    <a:cubicBezTo>
                      <a:pt x="4720" y="5462"/>
                      <a:pt x="4646" y="5560"/>
                      <a:pt x="4573" y="5659"/>
                    </a:cubicBezTo>
                    <a:cubicBezTo>
                      <a:pt x="4543" y="5692"/>
                      <a:pt x="4514" y="5741"/>
                      <a:pt x="4470" y="5774"/>
                    </a:cubicBezTo>
                    <a:cubicBezTo>
                      <a:pt x="4396" y="5889"/>
                      <a:pt x="4323" y="5988"/>
                      <a:pt x="4249" y="6087"/>
                    </a:cubicBezTo>
                    <a:cubicBezTo>
                      <a:pt x="4235" y="6103"/>
                      <a:pt x="4220" y="6136"/>
                      <a:pt x="4205" y="6153"/>
                    </a:cubicBezTo>
                    <a:cubicBezTo>
                      <a:pt x="4205" y="6153"/>
                      <a:pt x="4191" y="6169"/>
                      <a:pt x="4191" y="6169"/>
                    </a:cubicBezTo>
                    <a:cubicBezTo>
                      <a:pt x="4073" y="6350"/>
                      <a:pt x="3955" y="6515"/>
                      <a:pt x="3838" y="6663"/>
                    </a:cubicBezTo>
                    <a:cubicBezTo>
                      <a:pt x="3823" y="6696"/>
                      <a:pt x="3808" y="6728"/>
                      <a:pt x="3779" y="6745"/>
                    </a:cubicBezTo>
                    <a:cubicBezTo>
                      <a:pt x="3676" y="6909"/>
                      <a:pt x="3573" y="7074"/>
                      <a:pt x="3485" y="7222"/>
                    </a:cubicBezTo>
                    <a:cubicBezTo>
                      <a:pt x="3470" y="7222"/>
                      <a:pt x="3470" y="7238"/>
                      <a:pt x="3455" y="7238"/>
                    </a:cubicBezTo>
                    <a:cubicBezTo>
                      <a:pt x="3367" y="7386"/>
                      <a:pt x="3279" y="7518"/>
                      <a:pt x="3205" y="7650"/>
                    </a:cubicBezTo>
                    <a:cubicBezTo>
                      <a:pt x="3191" y="7683"/>
                      <a:pt x="3176" y="7699"/>
                      <a:pt x="3161" y="7715"/>
                    </a:cubicBezTo>
                    <a:cubicBezTo>
                      <a:pt x="3073" y="7847"/>
                      <a:pt x="3000" y="7979"/>
                      <a:pt x="2941" y="8094"/>
                    </a:cubicBezTo>
                    <a:cubicBezTo>
                      <a:pt x="2926" y="8110"/>
                      <a:pt x="2926" y="8110"/>
                      <a:pt x="2911" y="8127"/>
                    </a:cubicBezTo>
                    <a:cubicBezTo>
                      <a:pt x="2911" y="8143"/>
                      <a:pt x="2897" y="8160"/>
                      <a:pt x="2882" y="8193"/>
                    </a:cubicBezTo>
                    <a:cubicBezTo>
                      <a:pt x="2853" y="8242"/>
                      <a:pt x="2823" y="8291"/>
                      <a:pt x="2794" y="8341"/>
                    </a:cubicBezTo>
                    <a:cubicBezTo>
                      <a:pt x="2779" y="8373"/>
                      <a:pt x="2750" y="8406"/>
                      <a:pt x="2735" y="8456"/>
                    </a:cubicBezTo>
                    <a:cubicBezTo>
                      <a:pt x="2706" y="8489"/>
                      <a:pt x="2691" y="8522"/>
                      <a:pt x="2661" y="8554"/>
                    </a:cubicBezTo>
                    <a:cubicBezTo>
                      <a:pt x="2647" y="8604"/>
                      <a:pt x="2617" y="8637"/>
                      <a:pt x="2603" y="8670"/>
                    </a:cubicBezTo>
                    <a:cubicBezTo>
                      <a:pt x="2588" y="8703"/>
                      <a:pt x="2573" y="8719"/>
                      <a:pt x="2558" y="8752"/>
                    </a:cubicBezTo>
                    <a:cubicBezTo>
                      <a:pt x="2500" y="8851"/>
                      <a:pt x="2456" y="8949"/>
                      <a:pt x="2411" y="9015"/>
                    </a:cubicBezTo>
                    <a:cubicBezTo>
                      <a:pt x="897" y="8193"/>
                      <a:pt x="897" y="8193"/>
                      <a:pt x="897" y="8193"/>
                    </a:cubicBezTo>
                    <a:cubicBezTo>
                      <a:pt x="0" y="16615"/>
                      <a:pt x="0" y="16615"/>
                      <a:pt x="0" y="16615"/>
                    </a:cubicBezTo>
                    <a:cubicBezTo>
                      <a:pt x="6808" y="21600"/>
                      <a:pt x="6808" y="21600"/>
                      <a:pt x="6808" y="21600"/>
                    </a:cubicBezTo>
                    <a:cubicBezTo>
                      <a:pt x="7690" y="13177"/>
                      <a:pt x="7690" y="13177"/>
                      <a:pt x="7690" y="13177"/>
                    </a:cubicBezTo>
                    <a:cubicBezTo>
                      <a:pt x="9205" y="14000"/>
                      <a:pt x="9205" y="14000"/>
                      <a:pt x="9205" y="14000"/>
                    </a:cubicBezTo>
                    <a:cubicBezTo>
                      <a:pt x="9249" y="13934"/>
                      <a:pt x="9293" y="13852"/>
                      <a:pt x="9337" y="13769"/>
                    </a:cubicBezTo>
                    <a:cubicBezTo>
                      <a:pt x="9366" y="13736"/>
                      <a:pt x="9381" y="13704"/>
                      <a:pt x="9396" y="13654"/>
                    </a:cubicBezTo>
                    <a:cubicBezTo>
                      <a:pt x="9410" y="13654"/>
                      <a:pt x="9410" y="13654"/>
                      <a:pt x="9410" y="13638"/>
                    </a:cubicBezTo>
                    <a:cubicBezTo>
                      <a:pt x="11895" y="15464"/>
                      <a:pt x="11895" y="15464"/>
                      <a:pt x="11895" y="15464"/>
                    </a:cubicBezTo>
                    <a:cubicBezTo>
                      <a:pt x="14219" y="16731"/>
                      <a:pt x="14219" y="16731"/>
                      <a:pt x="14219" y="16731"/>
                    </a:cubicBezTo>
                    <a:cubicBezTo>
                      <a:pt x="9587" y="13342"/>
                      <a:pt x="9587" y="13342"/>
                      <a:pt x="9587" y="13342"/>
                    </a:cubicBezTo>
                    <a:cubicBezTo>
                      <a:pt x="9587" y="13325"/>
                      <a:pt x="9602" y="13309"/>
                      <a:pt x="9602" y="13292"/>
                    </a:cubicBezTo>
                    <a:cubicBezTo>
                      <a:pt x="9631" y="13276"/>
                      <a:pt x="9646" y="13243"/>
                      <a:pt x="9660" y="13210"/>
                    </a:cubicBezTo>
                    <a:cubicBezTo>
                      <a:pt x="9690" y="13161"/>
                      <a:pt x="9719" y="13111"/>
                      <a:pt x="9749" y="13062"/>
                    </a:cubicBezTo>
                    <a:cubicBezTo>
                      <a:pt x="9807" y="12947"/>
                      <a:pt x="9881" y="12832"/>
                      <a:pt x="9955" y="12717"/>
                    </a:cubicBezTo>
                    <a:cubicBezTo>
                      <a:pt x="9969" y="12684"/>
                      <a:pt x="9984" y="12651"/>
                      <a:pt x="10013" y="12634"/>
                    </a:cubicBezTo>
                    <a:cubicBezTo>
                      <a:pt x="10087" y="12503"/>
                      <a:pt x="10175" y="12371"/>
                      <a:pt x="10263" y="12239"/>
                    </a:cubicBezTo>
                    <a:cubicBezTo>
                      <a:pt x="10263" y="12223"/>
                      <a:pt x="10278" y="12207"/>
                      <a:pt x="10278" y="12207"/>
                    </a:cubicBezTo>
                    <a:cubicBezTo>
                      <a:pt x="10381" y="12058"/>
                      <a:pt x="10484" y="11894"/>
                      <a:pt x="10587" y="11746"/>
                    </a:cubicBezTo>
                    <a:cubicBezTo>
                      <a:pt x="10601" y="11713"/>
                      <a:pt x="10616" y="11680"/>
                      <a:pt x="10646" y="11647"/>
                    </a:cubicBezTo>
                    <a:cubicBezTo>
                      <a:pt x="10749" y="11499"/>
                      <a:pt x="10866" y="11335"/>
                      <a:pt x="10984" y="11154"/>
                    </a:cubicBezTo>
                    <a:cubicBezTo>
                      <a:pt x="11013" y="11121"/>
                      <a:pt x="11043" y="11088"/>
                      <a:pt x="11072" y="11055"/>
                    </a:cubicBezTo>
                    <a:cubicBezTo>
                      <a:pt x="11131" y="10956"/>
                      <a:pt x="11204" y="10874"/>
                      <a:pt x="11263" y="10775"/>
                    </a:cubicBezTo>
                    <a:cubicBezTo>
                      <a:pt x="11307" y="10726"/>
                      <a:pt x="11337" y="10677"/>
                      <a:pt x="11381" y="10627"/>
                    </a:cubicBezTo>
                    <a:cubicBezTo>
                      <a:pt x="11440" y="10545"/>
                      <a:pt x="11513" y="10446"/>
                      <a:pt x="11587" y="10364"/>
                    </a:cubicBezTo>
                    <a:cubicBezTo>
                      <a:pt x="11616" y="10315"/>
                      <a:pt x="11660" y="10265"/>
                      <a:pt x="11704" y="10216"/>
                    </a:cubicBezTo>
                    <a:cubicBezTo>
                      <a:pt x="11778" y="10117"/>
                      <a:pt x="11851" y="10019"/>
                      <a:pt x="11940" y="9920"/>
                    </a:cubicBezTo>
                    <a:cubicBezTo>
                      <a:pt x="11969" y="9887"/>
                      <a:pt x="12013" y="9838"/>
                      <a:pt x="12042" y="9788"/>
                    </a:cubicBezTo>
                    <a:cubicBezTo>
                      <a:pt x="12160" y="9640"/>
                      <a:pt x="12278" y="9509"/>
                      <a:pt x="12410" y="9361"/>
                    </a:cubicBezTo>
                    <a:cubicBezTo>
                      <a:pt x="12498" y="9262"/>
                      <a:pt x="12587" y="9163"/>
                      <a:pt x="12660" y="9064"/>
                    </a:cubicBezTo>
                    <a:cubicBezTo>
                      <a:pt x="12689" y="9048"/>
                      <a:pt x="12719" y="9015"/>
                      <a:pt x="12734" y="8999"/>
                    </a:cubicBezTo>
                    <a:cubicBezTo>
                      <a:pt x="12836" y="8900"/>
                      <a:pt x="12925" y="8801"/>
                      <a:pt x="13013" y="8686"/>
                    </a:cubicBezTo>
                    <a:cubicBezTo>
                      <a:pt x="13028" y="8686"/>
                      <a:pt x="13042" y="8670"/>
                      <a:pt x="13057" y="8653"/>
                    </a:cubicBezTo>
                    <a:cubicBezTo>
                      <a:pt x="13131" y="8571"/>
                      <a:pt x="13219" y="8489"/>
                      <a:pt x="13307" y="8390"/>
                    </a:cubicBezTo>
                    <a:cubicBezTo>
                      <a:pt x="13336" y="8373"/>
                      <a:pt x="13366" y="8341"/>
                      <a:pt x="13381" y="8308"/>
                    </a:cubicBezTo>
                    <a:cubicBezTo>
                      <a:pt x="13483" y="8209"/>
                      <a:pt x="13586" y="8110"/>
                      <a:pt x="13689" y="8012"/>
                    </a:cubicBezTo>
                    <a:cubicBezTo>
                      <a:pt x="13719" y="7979"/>
                      <a:pt x="13763" y="7946"/>
                      <a:pt x="13792" y="7929"/>
                    </a:cubicBezTo>
                    <a:cubicBezTo>
                      <a:pt x="13836" y="7880"/>
                      <a:pt x="13895" y="7831"/>
                      <a:pt x="13939" y="7781"/>
                    </a:cubicBezTo>
                    <a:cubicBezTo>
                      <a:pt x="13983" y="7748"/>
                      <a:pt x="14028" y="7715"/>
                      <a:pt x="14057" y="7683"/>
                    </a:cubicBezTo>
                    <a:cubicBezTo>
                      <a:pt x="14116" y="7633"/>
                      <a:pt x="14160" y="7584"/>
                      <a:pt x="14219" y="7551"/>
                    </a:cubicBezTo>
                    <a:cubicBezTo>
                      <a:pt x="14263" y="7502"/>
                      <a:pt x="14307" y="7469"/>
                      <a:pt x="14351" y="7436"/>
                    </a:cubicBezTo>
                    <a:cubicBezTo>
                      <a:pt x="14395" y="7386"/>
                      <a:pt x="14454" y="7354"/>
                      <a:pt x="14498" y="7304"/>
                    </a:cubicBezTo>
                    <a:cubicBezTo>
                      <a:pt x="14542" y="7271"/>
                      <a:pt x="14601" y="7222"/>
                      <a:pt x="14645" y="7189"/>
                    </a:cubicBezTo>
                    <a:cubicBezTo>
                      <a:pt x="14704" y="7140"/>
                      <a:pt x="14763" y="7107"/>
                      <a:pt x="14822" y="7057"/>
                    </a:cubicBezTo>
                    <a:cubicBezTo>
                      <a:pt x="14866" y="7025"/>
                      <a:pt x="14895" y="6992"/>
                      <a:pt x="14939" y="6959"/>
                    </a:cubicBezTo>
                    <a:cubicBezTo>
                      <a:pt x="15042" y="6876"/>
                      <a:pt x="15160" y="6794"/>
                      <a:pt x="15277" y="6728"/>
                    </a:cubicBezTo>
                    <a:cubicBezTo>
                      <a:pt x="15292" y="6696"/>
                      <a:pt x="15321" y="6679"/>
                      <a:pt x="15336" y="6663"/>
                    </a:cubicBezTo>
                    <a:cubicBezTo>
                      <a:pt x="15483" y="6580"/>
                      <a:pt x="15616" y="6482"/>
                      <a:pt x="15763" y="6383"/>
                    </a:cubicBezTo>
                    <a:cubicBezTo>
                      <a:pt x="15807" y="6366"/>
                      <a:pt x="15851" y="6334"/>
                      <a:pt x="15895" y="6301"/>
                    </a:cubicBezTo>
                    <a:cubicBezTo>
                      <a:pt x="15998" y="6235"/>
                      <a:pt x="16115" y="6169"/>
                      <a:pt x="16233" y="6087"/>
                    </a:cubicBezTo>
                    <a:cubicBezTo>
                      <a:pt x="16292" y="6054"/>
                      <a:pt x="16336" y="6037"/>
                      <a:pt x="16380" y="6005"/>
                    </a:cubicBezTo>
                    <a:cubicBezTo>
                      <a:pt x="16557" y="5906"/>
                      <a:pt x="16718" y="5807"/>
                      <a:pt x="16895" y="5708"/>
                    </a:cubicBezTo>
                    <a:cubicBezTo>
                      <a:pt x="16998" y="5659"/>
                      <a:pt x="17101" y="5610"/>
                      <a:pt x="17204" y="5560"/>
                    </a:cubicBezTo>
                    <a:cubicBezTo>
                      <a:pt x="17233" y="5560"/>
                      <a:pt x="17248" y="5544"/>
                      <a:pt x="17277" y="5527"/>
                    </a:cubicBezTo>
                    <a:cubicBezTo>
                      <a:pt x="17380" y="5495"/>
                      <a:pt x="17498" y="5445"/>
                      <a:pt x="17615" y="5396"/>
                    </a:cubicBezTo>
                    <a:cubicBezTo>
                      <a:pt x="17630" y="5379"/>
                      <a:pt x="17659" y="5379"/>
                      <a:pt x="17689" y="5363"/>
                    </a:cubicBezTo>
                    <a:cubicBezTo>
                      <a:pt x="17806" y="5330"/>
                      <a:pt x="17939" y="5281"/>
                      <a:pt x="18056" y="5231"/>
                    </a:cubicBezTo>
                    <a:cubicBezTo>
                      <a:pt x="18071" y="5231"/>
                      <a:pt x="18086" y="5231"/>
                      <a:pt x="18100" y="5231"/>
                    </a:cubicBezTo>
                    <a:cubicBezTo>
                      <a:pt x="18233" y="5182"/>
                      <a:pt x="18365" y="5149"/>
                      <a:pt x="18497" y="5116"/>
                    </a:cubicBezTo>
                    <a:cubicBezTo>
                      <a:pt x="18512" y="5116"/>
                      <a:pt x="18527" y="5116"/>
                      <a:pt x="18542" y="5100"/>
                    </a:cubicBezTo>
                    <a:cubicBezTo>
                      <a:pt x="18674" y="5083"/>
                      <a:pt x="18806" y="5050"/>
                      <a:pt x="18939" y="5034"/>
                    </a:cubicBezTo>
                    <a:cubicBezTo>
                      <a:pt x="18968" y="5034"/>
                      <a:pt x="18997" y="5034"/>
                      <a:pt x="19027" y="5018"/>
                    </a:cubicBezTo>
                    <a:cubicBezTo>
                      <a:pt x="19159" y="5001"/>
                      <a:pt x="19306" y="4985"/>
                      <a:pt x="19439" y="4985"/>
                    </a:cubicBezTo>
                    <a:cubicBezTo>
                      <a:pt x="19483" y="4985"/>
                      <a:pt x="19527" y="4985"/>
                      <a:pt x="19571" y="4985"/>
                    </a:cubicBezTo>
                    <a:cubicBezTo>
                      <a:pt x="19615" y="4985"/>
                      <a:pt x="19674" y="4985"/>
                      <a:pt x="19718" y="4985"/>
                    </a:cubicBezTo>
                    <a:cubicBezTo>
                      <a:pt x="19777" y="4985"/>
                      <a:pt x="19821" y="5001"/>
                      <a:pt x="19865" y="5001"/>
                    </a:cubicBezTo>
                    <a:cubicBezTo>
                      <a:pt x="19924" y="5001"/>
                      <a:pt x="19968" y="5001"/>
                      <a:pt x="20012" y="5018"/>
                    </a:cubicBezTo>
                    <a:cubicBezTo>
                      <a:pt x="20071" y="5018"/>
                      <a:pt x="20115" y="5034"/>
                      <a:pt x="20159" y="5034"/>
                    </a:cubicBezTo>
                    <a:cubicBezTo>
                      <a:pt x="20203" y="5050"/>
                      <a:pt x="20262" y="5050"/>
                      <a:pt x="20306" y="5067"/>
                    </a:cubicBezTo>
                    <a:cubicBezTo>
                      <a:pt x="20350" y="5067"/>
                      <a:pt x="20409" y="5083"/>
                      <a:pt x="20453" y="5100"/>
                    </a:cubicBezTo>
                    <a:cubicBezTo>
                      <a:pt x="20497" y="5116"/>
                      <a:pt x="20556" y="5116"/>
                      <a:pt x="20600" y="5133"/>
                    </a:cubicBezTo>
                    <a:cubicBezTo>
                      <a:pt x="20659" y="5149"/>
                      <a:pt x="20718" y="5182"/>
                      <a:pt x="20777" y="5198"/>
                    </a:cubicBezTo>
                    <a:cubicBezTo>
                      <a:pt x="20806" y="5215"/>
                      <a:pt x="20850" y="5215"/>
                      <a:pt x="20880" y="5231"/>
                    </a:cubicBezTo>
                    <a:cubicBezTo>
                      <a:pt x="20982" y="5281"/>
                      <a:pt x="21071" y="5314"/>
                      <a:pt x="21159" y="5363"/>
                    </a:cubicBezTo>
                    <a:cubicBezTo>
                      <a:pt x="21188" y="5379"/>
                      <a:pt x="21218" y="5396"/>
                      <a:pt x="21247" y="5412"/>
                    </a:cubicBezTo>
                    <a:cubicBezTo>
                      <a:pt x="21365" y="5478"/>
                      <a:pt x="21482" y="5560"/>
                      <a:pt x="21600" y="5643"/>
                    </a:cubicBezTo>
                    <a:cubicBezTo>
                      <a:pt x="19336" y="3981"/>
                      <a:pt x="17071" y="2320"/>
                      <a:pt x="14792" y="658"/>
                    </a:cubicBezTo>
                    <a:close/>
                  </a:path>
                </a:pathLst>
              </a:custGeom>
              <a:gradFill flip="none" rotWithShape="1">
                <a:gsLst>
                  <a:gs pos="0">
                    <a:srgbClr val="946F00"/>
                  </a:gs>
                  <a:gs pos="50000">
                    <a:srgbClr val="D5A100"/>
                  </a:gs>
                  <a:gs pos="100000">
                    <a:schemeClr val="accent2"/>
                  </a:gs>
                </a:gsLst>
                <a:lin ang="0" scaled="0"/>
              </a:gradFill>
              <a:ln w="12700" cap="flat">
                <a:noFill/>
                <a:miter lim="400000"/>
              </a:ln>
              <a:effectLst/>
            </p:spPr>
            <p:txBody>
              <a:bodyPr wrap="square" lIns="45719" tIns="45719" rIns="45719" bIns="45719" numCol="1" anchor="t">
                <a:noAutofit/>
              </a:bodyPr>
              <a:lstStyle/>
              <a:p>
                <a:pPr>
                  <a:defRPr sz="1400"/>
                </a:pPr>
              </a:p>
            </p:txBody>
          </p:sp>
          <p:sp>
            <p:nvSpPr>
              <p:cNvPr id="3817" name="Shape 3817"/>
              <p:cNvSpPr/>
              <p:nvPr/>
            </p:nvSpPr>
            <p:spPr>
              <a:xfrm rot="20763457">
                <a:off x="691138" y="422159"/>
                <a:ext cx="1266723" cy="1123278"/>
              </a:xfrm>
              <a:custGeom>
                <a:avLst/>
                <a:gdLst/>
                <a:ahLst/>
                <a:cxnLst>
                  <a:cxn ang="0">
                    <a:pos x="wd2" y="hd2"/>
                  </a:cxn>
                  <a:cxn ang="5400000">
                    <a:pos x="wd2" y="hd2"/>
                  </a:cxn>
                  <a:cxn ang="10800000">
                    <a:pos x="wd2" y="hd2"/>
                  </a:cxn>
                  <a:cxn ang="16200000">
                    <a:pos x="wd2" y="hd2"/>
                  </a:cxn>
                </a:cxnLst>
                <a:rect l="0" t="0" r="r" b="b"/>
                <a:pathLst>
                  <a:path w="21459" h="21063" extrusionOk="0">
                    <a:moveTo>
                      <a:pt x="20924" y="3841"/>
                    </a:moveTo>
                    <a:cubicBezTo>
                      <a:pt x="20360" y="2111"/>
                      <a:pt x="19384" y="1027"/>
                      <a:pt x="18332" y="485"/>
                    </a:cubicBezTo>
                    <a:cubicBezTo>
                      <a:pt x="16397" y="-537"/>
                      <a:pt x="14218" y="276"/>
                      <a:pt x="12885" y="922"/>
                    </a:cubicBezTo>
                    <a:cubicBezTo>
                      <a:pt x="9898" y="2570"/>
                      <a:pt x="8490" y="4071"/>
                      <a:pt x="7156" y="5551"/>
                    </a:cubicBezTo>
                    <a:cubicBezTo>
                      <a:pt x="4846" y="8199"/>
                      <a:pt x="3606" y="10471"/>
                      <a:pt x="3062" y="11431"/>
                    </a:cubicBezTo>
                    <a:cubicBezTo>
                      <a:pt x="1127" y="10388"/>
                      <a:pt x="1127" y="10388"/>
                      <a:pt x="1127" y="10388"/>
                    </a:cubicBezTo>
                    <a:cubicBezTo>
                      <a:pt x="0" y="21063"/>
                      <a:pt x="0" y="21063"/>
                      <a:pt x="0" y="21063"/>
                    </a:cubicBezTo>
                    <a:cubicBezTo>
                      <a:pt x="9466" y="14892"/>
                      <a:pt x="9466" y="14892"/>
                      <a:pt x="9466" y="14892"/>
                    </a:cubicBezTo>
                    <a:cubicBezTo>
                      <a:pt x="6499" y="13286"/>
                      <a:pt x="6499" y="13286"/>
                      <a:pt x="6499" y="13286"/>
                    </a:cubicBezTo>
                    <a:cubicBezTo>
                      <a:pt x="7607" y="11264"/>
                      <a:pt x="8903" y="9179"/>
                      <a:pt x="10669" y="7073"/>
                    </a:cubicBezTo>
                    <a:cubicBezTo>
                      <a:pt x="12603" y="4738"/>
                      <a:pt x="15327" y="2299"/>
                      <a:pt x="17693" y="2153"/>
                    </a:cubicBezTo>
                    <a:cubicBezTo>
                      <a:pt x="18839" y="2048"/>
                      <a:pt x="19834" y="2611"/>
                      <a:pt x="20435" y="3570"/>
                    </a:cubicBezTo>
                    <a:cubicBezTo>
                      <a:pt x="20642" y="3904"/>
                      <a:pt x="20811" y="4279"/>
                      <a:pt x="20943" y="4675"/>
                    </a:cubicBezTo>
                    <a:cubicBezTo>
                      <a:pt x="21206" y="5426"/>
                      <a:pt x="21318" y="6302"/>
                      <a:pt x="21356" y="7115"/>
                    </a:cubicBezTo>
                    <a:cubicBezTo>
                      <a:pt x="21431" y="9575"/>
                      <a:pt x="21187" y="11055"/>
                      <a:pt x="21224" y="11118"/>
                    </a:cubicBezTo>
                    <a:cubicBezTo>
                      <a:pt x="21243" y="10826"/>
                      <a:pt x="21337" y="9617"/>
                      <a:pt x="21356" y="9325"/>
                    </a:cubicBezTo>
                    <a:cubicBezTo>
                      <a:pt x="21600" y="7052"/>
                      <a:pt x="21393" y="5238"/>
                      <a:pt x="20924" y="3841"/>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sz="1400"/>
                </a:pPr>
              </a:p>
            </p:txBody>
          </p:sp>
        </p:grpSp>
        <p:grpSp>
          <p:nvGrpSpPr>
            <p:cNvPr id="3822" name="Group 3822"/>
            <p:cNvGrpSpPr/>
            <p:nvPr/>
          </p:nvGrpSpPr>
          <p:grpSpPr>
            <a:xfrm>
              <a:off x="-1" y="490701"/>
              <a:ext cx="1886951" cy="1625350"/>
              <a:chOff x="0" y="0"/>
              <a:chExt cx="1886949" cy="1625349"/>
            </a:xfrm>
          </p:grpSpPr>
          <p:sp>
            <p:nvSpPr>
              <p:cNvPr id="3819" name="Shape 3819"/>
              <p:cNvSpPr/>
              <p:nvPr/>
            </p:nvSpPr>
            <p:spPr>
              <a:xfrm rot="567144" flipH="1">
                <a:off x="139477" y="128444"/>
                <a:ext cx="583598" cy="749787"/>
              </a:xfrm>
              <a:custGeom>
                <a:avLst/>
                <a:gdLst/>
                <a:ahLst/>
                <a:cxnLst>
                  <a:cxn ang="0">
                    <a:pos x="wd2" y="hd2"/>
                  </a:cxn>
                  <a:cxn ang="5400000">
                    <a:pos x="wd2" y="hd2"/>
                  </a:cxn>
                  <a:cxn ang="10800000">
                    <a:pos x="wd2" y="hd2"/>
                  </a:cxn>
                  <a:cxn ang="16200000">
                    <a:pos x="wd2" y="hd2"/>
                  </a:cxn>
                </a:cxnLst>
                <a:rect l="0" t="0" r="r" b="b"/>
                <a:pathLst>
                  <a:path w="21475" h="21600" extrusionOk="0">
                    <a:moveTo>
                      <a:pt x="21445" y="15742"/>
                    </a:moveTo>
                    <a:cubicBezTo>
                      <a:pt x="21368" y="14553"/>
                      <a:pt x="21136" y="13271"/>
                      <a:pt x="20595" y="12173"/>
                    </a:cubicBezTo>
                    <a:cubicBezTo>
                      <a:pt x="20325" y="11593"/>
                      <a:pt x="19977" y="11044"/>
                      <a:pt x="19552" y="10556"/>
                    </a:cubicBezTo>
                    <a:cubicBezTo>
                      <a:pt x="19088" y="10037"/>
                      <a:pt x="18509" y="9580"/>
                      <a:pt x="17852" y="9244"/>
                    </a:cubicBezTo>
                    <a:cubicBezTo>
                      <a:pt x="11901" y="6163"/>
                      <a:pt x="5951" y="3081"/>
                      <a:pt x="0" y="0"/>
                    </a:cubicBezTo>
                    <a:cubicBezTo>
                      <a:pt x="657" y="336"/>
                      <a:pt x="1236" y="793"/>
                      <a:pt x="1700" y="1312"/>
                    </a:cubicBezTo>
                    <a:cubicBezTo>
                      <a:pt x="2125" y="1800"/>
                      <a:pt x="2473" y="2349"/>
                      <a:pt x="2743" y="2929"/>
                    </a:cubicBezTo>
                    <a:cubicBezTo>
                      <a:pt x="3246" y="4058"/>
                      <a:pt x="3516" y="5308"/>
                      <a:pt x="3594" y="6498"/>
                    </a:cubicBezTo>
                    <a:cubicBezTo>
                      <a:pt x="3709" y="10098"/>
                      <a:pt x="3246" y="12264"/>
                      <a:pt x="3284" y="12356"/>
                    </a:cubicBezTo>
                    <a:cubicBezTo>
                      <a:pt x="21175" y="21600"/>
                      <a:pt x="21175" y="21600"/>
                      <a:pt x="21175" y="21600"/>
                    </a:cubicBezTo>
                    <a:cubicBezTo>
                      <a:pt x="21098" y="21508"/>
                      <a:pt x="21600" y="19342"/>
                      <a:pt x="21445" y="15742"/>
                    </a:cubicBezTo>
                    <a:close/>
                  </a:path>
                </a:pathLst>
              </a:custGeom>
              <a:solidFill>
                <a:srgbClr val="DD3011"/>
              </a:solidFill>
              <a:ln w="12700" cap="flat">
                <a:noFill/>
                <a:miter lim="400000"/>
              </a:ln>
              <a:effectLst/>
            </p:spPr>
            <p:txBody>
              <a:bodyPr wrap="square" lIns="45719" tIns="45719" rIns="45719" bIns="45719" numCol="1" anchor="t">
                <a:noAutofit/>
              </a:bodyPr>
              <a:lstStyle/>
              <a:p>
                <a:pPr>
                  <a:defRPr sz="1400"/>
                </a:pPr>
              </a:p>
            </p:txBody>
          </p:sp>
          <p:sp>
            <p:nvSpPr>
              <p:cNvPr id="3820" name="Shape 3820"/>
              <p:cNvSpPr/>
              <p:nvPr/>
            </p:nvSpPr>
            <p:spPr>
              <a:xfrm rot="567144" flipH="1">
                <a:off x="241169" y="117178"/>
                <a:ext cx="1542030" cy="1390993"/>
              </a:xfrm>
              <a:custGeom>
                <a:avLst/>
                <a:gdLst/>
                <a:ahLst/>
                <a:cxnLst>
                  <a:cxn ang="0">
                    <a:pos x="wd2" y="hd2"/>
                  </a:cxn>
                  <a:cxn ang="5400000">
                    <a:pos x="wd2" y="hd2"/>
                  </a:cxn>
                  <a:cxn ang="10800000">
                    <a:pos x="wd2" y="hd2"/>
                  </a:cxn>
                  <a:cxn ang="16200000">
                    <a:pos x="wd2" y="hd2"/>
                  </a:cxn>
                </a:cxnLst>
                <a:rect l="0" t="0" r="r" b="b"/>
                <a:pathLst>
                  <a:path w="21600" h="21600" extrusionOk="0">
                    <a:moveTo>
                      <a:pt x="14792" y="658"/>
                    </a:moveTo>
                    <a:cubicBezTo>
                      <a:pt x="14689" y="576"/>
                      <a:pt x="14572" y="494"/>
                      <a:pt x="14454" y="428"/>
                    </a:cubicBezTo>
                    <a:cubicBezTo>
                      <a:pt x="14439" y="428"/>
                      <a:pt x="14425" y="411"/>
                      <a:pt x="14425" y="411"/>
                    </a:cubicBezTo>
                    <a:cubicBezTo>
                      <a:pt x="14395" y="395"/>
                      <a:pt x="14380" y="395"/>
                      <a:pt x="14366" y="378"/>
                    </a:cubicBezTo>
                    <a:cubicBezTo>
                      <a:pt x="14263" y="329"/>
                      <a:pt x="14175" y="296"/>
                      <a:pt x="14086" y="247"/>
                    </a:cubicBezTo>
                    <a:cubicBezTo>
                      <a:pt x="14042" y="230"/>
                      <a:pt x="14013" y="230"/>
                      <a:pt x="13969" y="214"/>
                    </a:cubicBezTo>
                    <a:cubicBezTo>
                      <a:pt x="13910" y="197"/>
                      <a:pt x="13866" y="165"/>
                      <a:pt x="13807" y="148"/>
                    </a:cubicBezTo>
                    <a:cubicBezTo>
                      <a:pt x="13807" y="148"/>
                      <a:pt x="13807" y="148"/>
                      <a:pt x="13807" y="148"/>
                    </a:cubicBezTo>
                    <a:cubicBezTo>
                      <a:pt x="13748" y="132"/>
                      <a:pt x="13689" y="115"/>
                      <a:pt x="13630" y="115"/>
                    </a:cubicBezTo>
                    <a:cubicBezTo>
                      <a:pt x="13586" y="99"/>
                      <a:pt x="13557" y="82"/>
                      <a:pt x="13513" y="82"/>
                    </a:cubicBezTo>
                    <a:cubicBezTo>
                      <a:pt x="13454" y="66"/>
                      <a:pt x="13395" y="49"/>
                      <a:pt x="13351" y="49"/>
                    </a:cubicBezTo>
                    <a:cubicBezTo>
                      <a:pt x="13307" y="49"/>
                      <a:pt x="13263" y="33"/>
                      <a:pt x="13219" y="33"/>
                    </a:cubicBezTo>
                    <a:cubicBezTo>
                      <a:pt x="13160" y="16"/>
                      <a:pt x="13101" y="16"/>
                      <a:pt x="13057" y="16"/>
                    </a:cubicBezTo>
                    <a:cubicBezTo>
                      <a:pt x="13013" y="16"/>
                      <a:pt x="12969" y="0"/>
                      <a:pt x="12925" y="0"/>
                    </a:cubicBezTo>
                    <a:cubicBezTo>
                      <a:pt x="12866" y="0"/>
                      <a:pt x="12822" y="0"/>
                      <a:pt x="12763" y="0"/>
                    </a:cubicBezTo>
                    <a:cubicBezTo>
                      <a:pt x="12734" y="0"/>
                      <a:pt x="12689" y="0"/>
                      <a:pt x="12645" y="0"/>
                    </a:cubicBezTo>
                    <a:cubicBezTo>
                      <a:pt x="12645" y="0"/>
                      <a:pt x="12645" y="0"/>
                      <a:pt x="12645" y="0"/>
                    </a:cubicBezTo>
                    <a:cubicBezTo>
                      <a:pt x="12498" y="16"/>
                      <a:pt x="12366" y="16"/>
                      <a:pt x="12219" y="33"/>
                    </a:cubicBezTo>
                    <a:cubicBezTo>
                      <a:pt x="12190" y="49"/>
                      <a:pt x="12175" y="49"/>
                      <a:pt x="12145" y="49"/>
                    </a:cubicBezTo>
                    <a:cubicBezTo>
                      <a:pt x="12013" y="66"/>
                      <a:pt x="11866" y="99"/>
                      <a:pt x="11748" y="115"/>
                    </a:cubicBezTo>
                    <a:cubicBezTo>
                      <a:pt x="11734" y="132"/>
                      <a:pt x="11734" y="132"/>
                      <a:pt x="11734" y="132"/>
                    </a:cubicBezTo>
                    <a:cubicBezTo>
                      <a:pt x="11719" y="132"/>
                      <a:pt x="11704" y="132"/>
                      <a:pt x="11690" y="132"/>
                    </a:cubicBezTo>
                    <a:cubicBezTo>
                      <a:pt x="11557" y="165"/>
                      <a:pt x="11425" y="197"/>
                      <a:pt x="11307" y="247"/>
                    </a:cubicBezTo>
                    <a:cubicBezTo>
                      <a:pt x="11293" y="247"/>
                      <a:pt x="11278" y="247"/>
                      <a:pt x="11263" y="247"/>
                    </a:cubicBezTo>
                    <a:cubicBezTo>
                      <a:pt x="11131" y="296"/>
                      <a:pt x="10999" y="345"/>
                      <a:pt x="10881" y="378"/>
                    </a:cubicBezTo>
                    <a:cubicBezTo>
                      <a:pt x="10851" y="395"/>
                      <a:pt x="10837" y="395"/>
                      <a:pt x="10807" y="411"/>
                    </a:cubicBezTo>
                    <a:cubicBezTo>
                      <a:pt x="10690" y="461"/>
                      <a:pt x="10572" y="510"/>
                      <a:pt x="10469" y="543"/>
                    </a:cubicBezTo>
                    <a:cubicBezTo>
                      <a:pt x="10454" y="559"/>
                      <a:pt x="10440" y="559"/>
                      <a:pt x="10410" y="576"/>
                    </a:cubicBezTo>
                    <a:cubicBezTo>
                      <a:pt x="10307" y="625"/>
                      <a:pt x="10190" y="674"/>
                      <a:pt x="10087" y="724"/>
                    </a:cubicBezTo>
                    <a:cubicBezTo>
                      <a:pt x="9910" y="823"/>
                      <a:pt x="9749" y="921"/>
                      <a:pt x="9572" y="1020"/>
                    </a:cubicBezTo>
                    <a:cubicBezTo>
                      <a:pt x="9528" y="1053"/>
                      <a:pt x="9484" y="1069"/>
                      <a:pt x="9440" y="1102"/>
                    </a:cubicBezTo>
                    <a:cubicBezTo>
                      <a:pt x="9322" y="1184"/>
                      <a:pt x="9190" y="1250"/>
                      <a:pt x="9072" y="1333"/>
                    </a:cubicBezTo>
                    <a:cubicBezTo>
                      <a:pt x="9043" y="1349"/>
                      <a:pt x="8999" y="1382"/>
                      <a:pt x="8969" y="1398"/>
                    </a:cubicBezTo>
                    <a:cubicBezTo>
                      <a:pt x="8822" y="1497"/>
                      <a:pt x="8675" y="1596"/>
                      <a:pt x="8543" y="1694"/>
                    </a:cubicBezTo>
                    <a:cubicBezTo>
                      <a:pt x="8514" y="1694"/>
                      <a:pt x="8499" y="1711"/>
                      <a:pt x="8484" y="1727"/>
                    </a:cubicBezTo>
                    <a:cubicBezTo>
                      <a:pt x="8367" y="1810"/>
                      <a:pt x="8249" y="1892"/>
                      <a:pt x="8146" y="1974"/>
                    </a:cubicBezTo>
                    <a:cubicBezTo>
                      <a:pt x="8131" y="1991"/>
                      <a:pt x="8102" y="2007"/>
                      <a:pt x="8087" y="2007"/>
                    </a:cubicBezTo>
                    <a:cubicBezTo>
                      <a:pt x="8072" y="2023"/>
                      <a:pt x="8043" y="2056"/>
                      <a:pt x="8014" y="2073"/>
                    </a:cubicBezTo>
                    <a:cubicBezTo>
                      <a:pt x="7955" y="2122"/>
                      <a:pt x="7896" y="2172"/>
                      <a:pt x="7822" y="2221"/>
                    </a:cubicBezTo>
                    <a:cubicBezTo>
                      <a:pt x="7793" y="2254"/>
                      <a:pt x="7749" y="2270"/>
                      <a:pt x="7720" y="2303"/>
                    </a:cubicBezTo>
                    <a:cubicBezTo>
                      <a:pt x="7646" y="2369"/>
                      <a:pt x="7587" y="2418"/>
                      <a:pt x="7528" y="2468"/>
                    </a:cubicBezTo>
                    <a:cubicBezTo>
                      <a:pt x="7484" y="2501"/>
                      <a:pt x="7455" y="2517"/>
                      <a:pt x="7425" y="2550"/>
                    </a:cubicBezTo>
                    <a:cubicBezTo>
                      <a:pt x="7367" y="2599"/>
                      <a:pt x="7293" y="2665"/>
                      <a:pt x="7234" y="2714"/>
                    </a:cubicBezTo>
                    <a:cubicBezTo>
                      <a:pt x="7205" y="2731"/>
                      <a:pt x="7175" y="2764"/>
                      <a:pt x="7146" y="2797"/>
                    </a:cubicBezTo>
                    <a:cubicBezTo>
                      <a:pt x="7087" y="2846"/>
                      <a:pt x="7014" y="2912"/>
                      <a:pt x="6955" y="2978"/>
                    </a:cubicBezTo>
                    <a:cubicBezTo>
                      <a:pt x="6940" y="2994"/>
                      <a:pt x="6926" y="3011"/>
                      <a:pt x="6896" y="3011"/>
                    </a:cubicBezTo>
                    <a:cubicBezTo>
                      <a:pt x="6896" y="3027"/>
                      <a:pt x="6896" y="3027"/>
                      <a:pt x="6896" y="3027"/>
                    </a:cubicBezTo>
                    <a:cubicBezTo>
                      <a:pt x="6793" y="3126"/>
                      <a:pt x="6676" y="3224"/>
                      <a:pt x="6573" y="3340"/>
                    </a:cubicBezTo>
                    <a:cubicBezTo>
                      <a:pt x="6558" y="3356"/>
                      <a:pt x="6529" y="3372"/>
                      <a:pt x="6514" y="3405"/>
                    </a:cubicBezTo>
                    <a:cubicBezTo>
                      <a:pt x="6426" y="3504"/>
                      <a:pt x="6323" y="3586"/>
                      <a:pt x="6234" y="3685"/>
                    </a:cubicBezTo>
                    <a:cubicBezTo>
                      <a:pt x="6234" y="3685"/>
                      <a:pt x="6220" y="3701"/>
                      <a:pt x="6220" y="3701"/>
                    </a:cubicBezTo>
                    <a:cubicBezTo>
                      <a:pt x="6117" y="3800"/>
                      <a:pt x="6029" y="3915"/>
                      <a:pt x="5940" y="4014"/>
                    </a:cubicBezTo>
                    <a:cubicBezTo>
                      <a:pt x="5911" y="4030"/>
                      <a:pt x="5896" y="4063"/>
                      <a:pt x="5867" y="4080"/>
                    </a:cubicBezTo>
                    <a:cubicBezTo>
                      <a:pt x="5779" y="4179"/>
                      <a:pt x="5690" y="4277"/>
                      <a:pt x="5602" y="4376"/>
                    </a:cubicBezTo>
                    <a:cubicBezTo>
                      <a:pt x="5485" y="4524"/>
                      <a:pt x="5367" y="4656"/>
                      <a:pt x="5249" y="4804"/>
                    </a:cubicBezTo>
                    <a:cubicBezTo>
                      <a:pt x="5205" y="4853"/>
                      <a:pt x="5176" y="4886"/>
                      <a:pt x="5132" y="4935"/>
                    </a:cubicBezTo>
                    <a:cubicBezTo>
                      <a:pt x="5058" y="5034"/>
                      <a:pt x="4970" y="5133"/>
                      <a:pt x="4896" y="5231"/>
                    </a:cubicBezTo>
                    <a:cubicBezTo>
                      <a:pt x="4867" y="5281"/>
                      <a:pt x="4823" y="5330"/>
                      <a:pt x="4793" y="5363"/>
                    </a:cubicBezTo>
                    <a:cubicBezTo>
                      <a:pt x="4720" y="5462"/>
                      <a:pt x="4646" y="5560"/>
                      <a:pt x="4573" y="5659"/>
                    </a:cubicBezTo>
                    <a:cubicBezTo>
                      <a:pt x="4543" y="5692"/>
                      <a:pt x="4514" y="5741"/>
                      <a:pt x="4470" y="5774"/>
                    </a:cubicBezTo>
                    <a:cubicBezTo>
                      <a:pt x="4396" y="5889"/>
                      <a:pt x="4323" y="5988"/>
                      <a:pt x="4249" y="6087"/>
                    </a:cubicBezTo>
                    <a:cubicBezTo>
                      <a:pt x="4235" y="6103"/>
                      <a:pt x="4220" y="6136"/>
                      <a:pt x="4205" y="6153"/>
                    </a:cubicBezTo>
                    <a:cubicBezTo>
                      <a:pt x="4205" y="6153"/>
                      <a:pt x="4191" y="6169"/>
                      <a:pt x="4191" y="6169"/>
                    </a:cubicBezTo>
                    <a:cubicBezTo>
                      <a:pt x="4073" y="6350"/>
                      <a:pt x="3955" y="6515"/>
                      <a:pt x="3838" y="6663"/>
                    </a:cubicBezTo>
                    <a:cubicBezTo>
                      <a:pt x="3823" y="6696"/>
                      <a:pt x="3808" y="6728"/>
                      <a:pt x="3779" y="6745"/>
                    </a:cubicBezTo>
                    <a:cubicBezTo>
                      <a:pt x="3676" y="6909"/>
                      <a:pt x="3573" y="7074"/>
                      <a:pt x="3485" y="7222"/>
                    </a:cubicBezTo>
                    <a:cubicBezTo>
                      <a:pt x="3470" y="7222"/>
                      <a:pt x="3470" y="7238"/>
                      <a:pt x="3455" y="7238"/>
                    </a:cubicBezTo>
                    <a:cubicBezTo>
                      <a:pt x="3367" y="7386"/>
                      <a:pt x="3279" y="7518"/>
                      <a:pt x="3205" y="7650"/>
                    </a:cubicBezTo>
                    <a:cubicBezTo>
                      <a:pt x="3191" y="7683"/>
                      <a:pt x="3176" y="7699"/>
                      <a:pt x="3161" y="7715"/>
                    </a:cubicBezTo>
                    <a:cubicBezTo>
                      <a:pt x="3073" y="7847"/>
                      <a:pt x="3000" y="7979"/>
                      <a:pt x="2941" y="8094"/>
                    </a:cubicBezTo>
                    <a:cubicBezTo>
                      <a:pt x="2926" y="8110"/>
                      <a:pt x="2926" y="8110"/>
                      <a:pt x="2911" y="8127"/>
                    </a:cubicBezTo>
                    <a:cubicBezTo>
                      <a:pt x="2911" y="8143"/>
                      <a:pt x="2897" y="8160"/>
                      <a:pt x="2882" y="8193"/>
                    </a:cubicBezTo>
                    <a:cubicBezTo>
                      <a:pt x="2853" y="8242"/>
                      <a:pt x="2823" y="8291"/>
                      <a:pt x="2794" y="8341"/>
                    </a:cubicBezTo>
                    <a:cubicBezTo>
                      <a:pt x="2779" y="8373"/>
                      <a:pt x="2750" y="8406"/>
                      <a:pt x="2735" y="8456"/>
                    </a:cubicBezTo>
                    <a:cubicBezTo>
                      <a:pt x="2706" y="8489"/>
                      <a:pt x="2691" y="8522"/>
                      <a:pt x="2661" y="8554"/>
                    </a:cubicBezTo>
                    <a:cubicBezTo>
                      <a:pt x="2647" y="8604"/>
                      <a:pt x="2617" y="8637"/>
                      <a:pt x="2603" y="8670"/>
                    </a:cubicBezTo>
                    <a:cubicBezTo>
                      <a:pt x="2588" y="8703"/>
                      <a:pt x="2573" y="8719"/>
                      <a:pt x="2558" y="8752"/>
                    </a:cubicBezTo>
                    <a:cubicBezTo>
                      <a:pt x="2500" y="8851"/>
                      <a:pt x="2456" y="8949"/>
                      <a:pt x="2411" y="9015"/>
                    </a:cubicBezTo>
                    <a:cubicBezTo>
                      <a:pt x="897" y="8193"/>
                      <a:pt x="897" y="8193"/>
                      <a:pt x="897" y="8193"/>
                    </a:cubicBezTo>
                    <a:cubicBezTo>
                      <a:pt x="0" y="16615"/>
                      <a:pt x="0" y="16615"/>
                      <a:pt x="0" y="16615"/>
                    </a:cubicBezTo>
                    <a:cubicBezTo>
                      <a:pt x="6808" y="21600"/>
                      <a:pt x="6808" y="21600"/>
                      <a:pt x="6808" y="21600"/>
                    </a:cubicBezTo>
                    <a:cubicBezTo>
                      <a:pt x="7690" y="13177"/>
                      <a:pt x="7690" y="13177"/>
                      <a:pt x="7690" y="13177"/>
                    </a:cubicBezTo>
                    <a:cubicBezTo>
                      <a:pt x="9205" y="14000"/>
                      <a:pt x="9205" y="14000"/>
                      <a:pt x="9205" y="14000"/>
                    </a:cubicBezTo>
                    <a:cubicBezTo>
                      <a:pt x="9249" y="13934"/>
                      <a:pt x="9293" y="13852"/>
                      <a:pt x="9337" y="13769"/>
                    </a:cubicBezTo>
                    <a:cubicBezTo>
                      <a:pt x="9366" y="13736"/>
                      <a:pt x="9381" y="13704"/>
                      <a:pt x="9396" y="13654"/>
                    </a:cubicBezTo>
                    <a:cubicBezTo>
                      <a:pt x="9410" y="13654"/>
                      <a:pt x="9410" y="13654"/>
                      <a:pt x="9410" y="13638"/>
                    </a:cubicBezTo>
                    <a:cubicBezTo>
                      <a:pt x="11895" y="15464"/>
                      <a:pt x="11895" y="15464"/>
                      <a:pt x="11895" y="15464"/>
                    </a:cubicBezTo>
                    <a:cubicBezTo>
                      <a:pt x="14219" y="16731"/>
                      <a:pt x="14219" y="16731"/>
                      <a:pt x="14219" y="16731"/>
                    </a:cubicBezTo>
                    <a:cubicBezTo>
                      <a:pt x="9587" y="13342"/>
                      <a:pt x="9587" y="13342"/>
                      <a:pt x="9587" y="13342"/>
                    </a:cubicBezTo>
                    <a:cubicBezTo>
                      <a:pt x="9587" y="13325"/>
                      <a:pt x="9602" y="13309"/>
                      <a:pt x="9602" y="13292"/>
                    </a:cubicBezTo>
                    <a:cubicBezTo>
                      <a:pt x="9631" y="13276"/>
                      <a:pt x="9646" y="13243"/>
                      <a:pt x="9660" y="13210"/>
                    </a:cubicBezTo>
                    <a:cubicBezTo>
                      <a:pt x="9690" y="13161"/>
                      <a:pt x="9719" y="13111"/>
                      <a:pt x="9749" y="13062"/>
                    </a:cubicBezTo>
                    <a:cubicBezTo>
                      <a:pt x="9807" y="12947"/>
                      <a:pt x="9881" y="12832"/>
                      <a:pt x="9955" y="12717"/>
                    </a:cubicBezTo>
                    <a:cubicBezTo>
                      <a:pt x="9969" y="12684"/>
                      <a:pt x="9984" y="12651"/>
                      <a:pt x="10013" y="12634"/>
                    </a:cubicBezTo>
                    <a:cubicBezTo>
                      <a:pt x="10087" y="12503"/>
                      <a:pt x="10175" y="12371"/>
                      <a:pt x="10263" y="12239"/>
                    </a:cubicBezTo>
                    <a:cubicBezTo>
                      <a:pt x="10263" y="12223"/>
                      <a:pt x="10278" y="12207"/>
                      <a:pt x="10278" y="12207"/>
                    </a:cubicBezTo>
                    <a:cubicBezTo>
                      <a:pt x="10381" y="12058"/>
                      <a:pt x="10484" y="11894"/>
                      <a:pt x="10587" y="11746"/>
                    </a:cubicBezTo>
                    <a:cubicBezTo>
                      <a:pt x="10601" y="11713"/>
                      <a:pt x="10616" y="11680"/>
                      <a:pt x="10646" y="11647"/>
                    </a:cubicBezTo>
                    <a:cubicBezTo>
                      <a:pt x="10749" y="11499"/>
                      <a:pt x="10866" y="11335"/>
                      <a:pt x="10984" y="11154"/>
                    </a:cubicBezTo>
                    <a:cubicBezTo>
                      <a:pt x="11013" y="11121"/>
                      <a:pt x="11043" y="11088"/>
                      <a:pt x="11072" y="11055"/>
                    </a:cubicBezTo>
                    <a:cubicBezTo>
                      <a:pt x="11131" y="10956"/>
                      <a:pt x="11204" y="10874"/>
                      <a:pt x="11263" y="10775"/>
                    </a:cubicBezTo>
                    <a:cubicBezTo>
                      <a:pt x="11307" y="10726"/>
                      <a:pt x="11337" y="10677"/>
                      <a:pt x="11381" y="10627"/>
                    </a:cubicBezTo>
                    <a:cubicBezTo>
                      <a:pt x="11440" y="10545"/>
                      <a:pt x="11513" y="10446"/>
                      <a:pt x="11587" y="10364"/>
                    </a:cubicBezTo>
                    <a:cubicBezTo>
                      <a:pt x="11616" y="10315"/>
                      <a:pt x="11660" y="10265"/>
                      <a:pt x="11704" y="10216"/>
                    </a:cubicBezTo>
                    <a:cubicBezTo>
                      <a:pt x="11778" y="10117"/>
                      <a:pt x="11851" y="10019"/>
                      <a:pt x="11940" y="9920"/>
                    </a:cubicBezTo>
                    <a:cubicBezTo>
                      <a:pt x="11969" y="9887"/>
                      <a:pt x="12013" y="9838"/>
                      <a:pt x="12042" y="9788"/>
                    </a:cubicBezTo>
                    <a:cubicBezTo>
                      <a:pt x="12160" y="9640"/>
                      <a:pt x="12278" y="9509"/>
                      <a:pt x="12410" y="9361"/>
                    </a:cubicBezTo>
                    <a:cubicBezTo>
                      <a:pt x="12498" y="9262"/>
                      <a:pt x="12587" y="9163"/>
                      <a:pt x="12660" y="9064"/>
                    </a:cubicBezTo>
                    <a:cubicBezTo>
                      <a:pt x="12689" y="9048"/>
                      <a:pt x="12719" y="9015"/>
                      <a:pt x="12734" y="8999"/>
                    </a:cubicBezTo>
                    <a:cubicBezTo>
                      <a:pt x="12836" y="8900"/>
                      <a:pt x="12925" y="8801"/>
                      <a:pt x="13013" y="8686"/>
                    </a:cubicBezTo>
                    <a:cubicBezTo>
                      <a:pt x="13028" y="8686"/>
                      <a:pt x="13042" y="8670"/>
                      <a:pt x="13057" y="8653"/>
                    </a:cubicBezTo>
                    <a:cubicBezTo>
                      <a:pt x="13131" y="8571"/>
                      <a:pt x="13219" y="8489"/>
                      <a:pt x="13307" y="8390"/>
                    </a:cubicBezTo>
                    <a:cubicBezTo>
                      <a:pt x="13336" y="8373"/>
                      <a:pt x="13366" y="8341"/>
                      <a:pt x="13381" y="8308"/>
                    </a:cubicBezTo>
                    <a:cubicBezTo>
                      <a:pt x="13483" y="8209"/>
                      <a:pt x="13586" y="8110"/>
                      <a:pt x="13689" y="8012"/>
                    </a:cubicBezTo>
                    <a:cubicBezTo>
                      <a:pt x="13719" y="7979"/>
                      <a:pt x="13763" y="7946"/>
                      <a:pt x="13792" y="7929"/>
                    </a:cubicBezTo>
                    <a:cubicBezTo>
                      <a:pt x="13836" y="7880"/>
                      <a:pt x="13895" y="7831"/>
                      <a:pt x="13939" y="7781"/>
                    </a:cubicBezTo>
                    <a:cubicBezTo>
                      <a:pt x="13983" y="7748"/>
                      <a:pt x="14028" y="7715"/>
                      <a:pt x="14057" y="7683"/>
                    </a:cubicBezTo>
                    <a:cubicBezTo>
                      <a:pt x="14116" y="7633"/>
                      <a:pt x="14160" y="7584"/>
                      <a:pt x="14219" y="7551"/>
                    </a:cubicBezTo>
                    <a:cubicBezTo>
                      <a:pt x="14263" y="7502"/>
                      <a:pt x="14307" y="7469"/>
                      <a:pt x="14351" y="7436"/>
                    </a:cubicBezTo>
                    <a:cubicBezTo>
                      <a:pt x="14395" y="7386"/>
                      <a:pt x="14454" y="7354"/>
                      <a:pt x="14498" y="7304"/>
                    </a:cubicBezTo>
                    <a:cubicBezTo>
                      <a:pt x="14542" y="7271"/>
                      <a:pt x="14601" y="7222"/>
                      <a:pt x="14645" y="7189"/>
                    </a:cubicBezTo>
                    <a:cubicBezTo>
                      <a:pt x="14704" y="7140"/>
                      <a:pt x="14763" y="7107"/>
                      <a:pt x="14822" y="7057"/>
                    </a:cubicBezTo>
                    <a:cubicBezTo>
                      <a:pt x="14866" y="7025"/>
                      <a:pt x="14895" y="6992"/>
                      <a:pt x="14939" y="6959"/>
                    </a:cubicBezTo>
                    <a:cubicBezTo>
                      <a:pt x="15042" y="6876"/>
                      <a:pt x="15160" y="6794"/>
                      <a:pt x="15277" y="6728"/>
                    </a:cubicBezTo>
                    <a:cubicBezTo>
                      <a:pt x="15292" y="6696"/>
                      <a:pt x="15321" y="6679"/>
                      <a:pt x="15336" y="6663"/>
                    </a:cubicBezTo>
                    <a:cubicBezTo>
                      <a:pt x="15483" y="6580"/>
                      <a:pt x="15616" y="6482"/>
                      <a:pt x="15763" y="6383"/>
                    </a:cubicBezTo>
                    <a:cubicBezTo>
                      <a:pt x="15807" y="6366"/>
                      <a:pt x="15851" y="6334"/>
                      <a:pt x="15895" y="6301"/>
                    </a:cubicBezTo>
                    <a:cubicBezTo>
                      <a:pt x="15998" y="6235"/>
                      <a:pt x="16115" y="6169"/>
                      <a:pt x="16233" y="6087"/>
                    </a:cubicBezTo>
                    <a:cubicBezTo>
                      <a:pt x="16292" y="6054"/>
                      <a:pt x="16336" y="6037"/>
                      <a:pt x="16380" y="6005"/>
                    </a:cubicBezTo>
                    <a:cubicBezTo>
                      <a:pt x="16557" y="5906"/>
                      <a:pt x="16718" y="5807"/>
                      <a:pt x="16895" y="5708"/>
                    </a:cubicBezTo>
                    <a:cubicBezTo>
                      <a:pt x="16998" y="5659"/>
                      <a:pt x="17101" y="5610"/>
                      <a:pt x="17204" y="5560"/>
                    </a:cubicBezTo>
                    <a:cubicBezTo>
                      <a:pt x="17233" y="5560"/>
                      <a:pt x="17248" y="5544"/>
                      <a:pt x="17277" y="5527"/>
                    </a:cubicBezTo>
                    <a:cubicBezTo>
                      <a:pt x="17380" y="5495"/>
                      <a:pt x="17498" y="5445"/>
                      <a:pt x="17615" y="5396"/>
                    </a:cubicBezTo>
                    <a:cubicBezTo>
                      <a:pt x="17630" y="5379"/>
                      <a:pt x="17659" y="5379"/>
                      <a:pt x="17689" y="5363"/>
                    </a:cubicBezTo>
                    <a:cubicBezTo>
                      <a:pt x="17806" y="5330"/>
                      <a:pt x="17939" y="5281"/>
                      <a:pt x="18056" y="5231"/>
                    </a:cubicBezTo>
                    <a:cubicBezTo>
                      <a:pt x="18071" y="5231"/>
                      <a:pt x="18086" y="5231"/>
                      <a:pt x="18100" y="5231"/>
                    </a:cubicBezTo>
                    <a:cubicBezTo>
                      <a:pt x="18233" y="5182"/>
                      <a:pt x="18365" y="5149"/>
                      <a:pt x="18497" y="5116"/>
                    </a:cubicBezTo>
                    <a:cubicBezTo>
                      <a:pt x="18512" y="5116"/>
                      <a:pt x="18527" y="5116"/>
                      <a:pt x="18542" y="5100"/>
                    </a:cubicBezTo>
                    <a:cubicBezTo>
                      <a:pt x="18674" y="5083"/>
                      <a:pt x="18806" y="5050"/>
                      <a:pt x="18939" y="5034"/>
                    </a:cubicBezTo>
                    <a:cubicBezTo>
                      <a:pt x="18968" y="5034"/>
                      <a:pt x="18997" y="5034"/>
                      <a:pt x="19027" y="5018"/>
                    </a:cubicBezTo>
                    <a:cubicBezTo>
                      <a:pt x="19159" y="5001"/>
                      <a:pt x="19306" y="4985"/>
                      <a:pt x="19439" y="4985"/>
                    </a:cubicBezTo>
                    <a:cubicBezTo>
                      <a:pt x="19483" y="4985"/>
                      <a:pt x="19527" y="4985"/>
                      <a:pt x="19571" y="4985"/>
                    </a:cubicBezTo>
                    <a:cubicBezTo>
                      <a:pt x="19615" y="4985"/>
                      <a:pt x="19674" y="4985"/>
                      <a:pt x="19718" y="4985"/>
                    </a:cubicBezTo>
                    <a:cubicBezTo>
                      <a:pt x="19777" y="4985"/>
                      <a:pt x="19821" y="5001"/>
                      <a:pt x="19865" y="5001"/>
                    </a:cubicBezTo>
                    <a:cubicBezTo>
                      <a:pt x="19924" y="5001"/>
                      <a:pt x="19968" y="5001"/>
                      <a:pt x="20012" y="5018"/>
                    </a:cubicBezTo>
                    <a:cubicBezTo>
                      <a:pt x="20071" y="5018"/>
                      <a:pt x="20115" y="5034"/>
                      <a:pt x="20159" y="5034"/>
                    </a:cubicBezTo>
                    <a:cubicBezTo>
                      <a:pt x="20203" y="5050"/>
                      <a:pt x="20262" y="5050"/>
                      <a:pt x="20306" y="5067"/>
                    </a:cubicBezTo>
                    <a:cubicBezTo>
                      <a:pt x="20350" y="5067"/>
                      <a:pt x="20409" y="5083"/>
                      <a:pt x="20453" y="5100"/>
                    </a:cubicBezTo>
                    <a:cubicBezTo>
                      <a:pt x="20497" y="5116"/>
                      <a:pt x="20556" y="5116"/>
                      <a:pt x="20600" y="5133"/>
                    </a:cubicBezTo>
                    <a:cubicBezTo>
                      <a:pt x="20659" y="5149"/>
                      <a:pt x="20718" y="5182"/>
                      <a:pt x="20777" y="5198"/>
                    </a:cubicBezTo>
                    <a:cubicBezTo>
                      <a:pt x="20806" y="5215"/>
                      <a:pt x="20850" y="5215"/>
                      <a:pt x="20880" y="5231"/>
                    </a:cubicBezTo>
                    <a:cubicBezTo>
                      <a:pt x="20982" y="5281"/>
                      <a:pt x="21071" y="5314"/>
                      <a:pt x="21159" y="5363"/>
                    </a:cubicBezTo>
                    <a:cubicBezTo>
                      <a:pt x="21188" y="5379"/>
                      <a:pt x="21218" y="5396"/>
                      <a:pt x="21247" y="5412"/>
                    </a:cubicBezTo>
                    <a:cubicBezTo>
                      <a:pt x="21365" y="5478"/>
                      <a:pt x="21482" y="5560"/>
                      <a:pt x="21600" y="5643"/>
                    </a:cubicBezTo>
                    <a:cubicBezTo>
                      <a:pt x="19336" y="3981"/>
                      <a:pt x="17071" y="2320"/>
                      <a:pt x="14792" y="658"/>
                    </a:cubicBezTo>
                    <a:close/>
                  </a:path>
                </a:pathLst>
              </a:custGeom>
              <a:gradFill flip="none" rotWithShape="1">
                <a:gsLst>
                  <a:gs pos="0">
                    <a:srgbClr val="933525"/>
                  </a:gs>
                  <a:gs pos="50000">
                    <a:srgbClr val="D44D35"/>
                  </a:gs>
                  <a:gs pos="100000">
                    <a:srgbClr val="FD5C40"/>
                  </a:gs>
                </a:gsLst>
                <a:lin ang="0" scaled="0"/>
              </a:gradFill>
              <a:ln w="12700" cap="flat">
                <a:noFill/>
                <a:miter lim="400000"/>
              </a:ln>
              <a:effectLst/>
            </p:spPr>
            <p:txBody>
              <a:bodyPr wrap="square" lIns="45719" tIns="45719" rIns="45719" bIns="45719" numCol="1" anchor="t">
                <a:noAutofit/>
              </a:bodyPr>
              <a:lstStyle/>
              <a:p>
                <a:pPr>
                  <a:defRPr sz="1400"/>
                </a:pPr>
              </a:p>
            </p:txBody>
          </p:sp>
          <p:sp>
            <p:nvSpPr>
              <p:cNvPr id="3821" name="Shape 3821"/>
              <p:cNvSpPr/>
              <p:nvPr/>
            </p:nvSpPr>
            <p:spPr>
              <a:xfrm rot="567144" flipH="1">
                <a:off x="79738" y="379800"/>
                <a:ext cx="1199562" cy="1070240"/>
              </a:xfrm>
              <a:custGeom>
                <a:avLst/>
                <a:gdLst/>
                <a:ahLst/>
                <a:cxnLst>
                  <a:cxn ang="0">
                    <a:pos x="wd2" y="hd2"/>
                  </a:cxn>
                  <a:cxn ang="5400000">
                    <a:pos x="wd2" y="hd2"/>
                  </a:cxn>
                  <a:cxn ang="10800000">
                    <a:pos x="wd2" y="hd2"/>
                  </a:cxn>
                  <a:cxn ang="16200000">
                    <a:pos x="wd2" y="hd2"/>
                  </a:cxn>
                </a:cxnLst>
                <a:rect l="0" t="0" r="r" b="b"/>
                <a:pathLst>
                  <a:path w="21459" h="21063" extrusionOk="0">
                    <a:moveTo>
                      <a:pt x="20924" y="3841"/>
                    </a:moveTo>
                    <a:cubicBezTo>
                      <a:pt x="20360" y="2111"/>
                      <a:pt x="19384" y="1027"/>
                      <a:pt x="18332" y="485"/>
                    </a:cubicBezTo>
                    <a:cubicBezTo>
                      <a:pt x="16397" y="-537"/>
                      <a:pt x="14218" y="276"/>
                      <a:pt x="12885" y="922"/>
                    </a:cubicBezTo>
                    <a:cubicBezTo>
                      <a:pt x="9898" y="2570"/>
                      <a:pt x="8490" y="4071"/>
                      <a:pt x="7156" y="5551"/>
                    </a:cubicBezTo>
                    <a:cubicBezTo>
                      <a:pt x="4846" y="8199"/>
                      <a:pt x="3606" y="10471"/>
                      <a:pt x="3062" y="11431"/>
                    </a:cubicBezTo>
                    <a:cubicBezTo>
                      <a:pt x="1127" y="10388"/>
                      <a:pt x="1127" y="10388"/>
                      <a:pt x="1127" y="10388"/>
                    </a:cubicBezTo>
                    <a:cubicBezTo>
                      <a:pt x="0" y="21063"/>
                      <a:pt x="0" y="21063"/>
                      <a:pt x="0" y="21063"/>
                    </a:cubicBezTo>
                    <a:cubicBezTo>
                      <a:pt x="9466" y="14892"/>
                      <a:pt x="9466" y="14892"/>
                      <a:pt x="9466" y="14892"/>
                    </a:cubicBezTo>
                    <a:cubicBezTo>
                      <a:pt x="6499" y="13286"/>
                      <a:pt x="6499" y="13286"/>
                      <a:pt x="6499" y="13286"/>
                    </a:cubicBezTo>
                    <a:cubicBezTo>
                      <a:pt x="7607" y="11264"/>
                      <a:pt x="8903" y="9179"/>
                      <a:pt x="10669" y="7073"/>
                    </a:cubicBezTo>
                    <a:cubicBezTo>
                      <a:pt x="12603" y="4738"/>
                      <a:pt x="15327" y="2299"/>
                      <a:pt x="17693" y="2153"/>
                    </a:cubicBezTo>
                    <a:cubicBezTo>
                      <a:pt x="18839" y="2048"/>
                      <a:pt x="19834" y="2611"/>
                      <a:pt x="20435" y="3570"/>
                    </a:cubicBezTo>
                    <a:cubicBezTo>
                      <a:pt x="20642" y="3904"/>
                      <a:pt x="20811" y="4279"/>
                      <a:pt x="20943" y="4675"/>
                    </a:cubicBezTo>
                    <a:cubicBezTo>
                      <a:pt x="21206" y="5426"/>
                      <a:pt x="21318" y="6302"/>
                      <a:pt x="21356" y="7115"/>
                    </a:cubicBezTo>
                    <a:cubicBezTo>
                      <a:pt x="21431" y="9575"/>
                      <a:pt x="21187" y="11055"/>
                      <a:pt x="21224" y="11118"/>
                    </a:cubicBezTo>
                    <a:cubicBezTo>
                      <a:pt x="21243" y="10826"/>
                      <a:pt x="21337" y="9617"/>
                      <a:pt x="21356" y="9325"/>
                    </a:cubicBezTo>
                    <a:cubicBezTo>
                      <a:pt x="21600" y="7052"/>
                      <a:pt x="21393" y="5238"/>
                      <a:pt x="20924" y="3841"/>
                    </a:cubicBezTo>
                    <a:close/>
                  </a:path>
                </a:pathLst>
              </a:custGeom>
              <a:solidFill>
                <a:schemeClr val="accent4"/>
              </a:solidFill>
              <a:ln w="12700" cap="flat">
                <a:noFill/>
                <a:miter lim="400000"/>
              </a:ln>
              <a:effectLst/>
            </p:spPr>
            <p:txBody>
              <a:bodyPr wrap="square" lIns="45719" tIns="45719" rIns="45719" bIns="45719" numCol="1" anchor="t">
                <a:noAutofit/>
              </a:bodyPr>
              <a:lstStyle/>
              <a:p>
                <a:pPr>
                  <a:defRPr sz="1400"/>
                </a:pPr>
              </a:p>
            </p:txBody>
          </p:sp>
        </p:grpSp>
        <p:grpSp>
          <p:nvGrpSpPr>
            <p:cNvPr id="3828" name="Group 3828"/>
            <p:cNvGrpSpPr/>
            <p:nvPr/>
          </p:nvGrpSpPr>
          <p:grpSpPr>
            <a:xfrm>
              <a:off x="552755" y="2921837"/>
              <a:ext cx="2043333" cy="1632504"/>
              <a:chOff x="0" y="0"/>
              <a:chExt cx="2043332" cy="1632503"/>
            </a:xfrm>
          </p:grpSpPr>
          <p:sp>
            <p:nvSpPr>
              <p:cNvPr id="3823" name="Shape 3823"/>
              <p:cNvSpPr/>
              <p:nvPr/>
            </p:nvSpPr>
            <p:spPr>
              <a:xfrm rot="21236049">
                <a:off x="1031120" y="1028705"/>
                <a:ext cx="487199" cy="541756"/>
              </a:xfrm>
              <a:custGeom>
                <a:avLst/>
                <a:gdLst/>
                <a:ahLst/>
                <a:cxnLst>
                  <a:cxn ang="0">
                    <a:pos x="wd2" y="hd2"/>
                  </a:cxn>
                  <a:cxn ang="5400000">
                    <a:pos x="wd2" y="hd2"/>
                  </a:cxn>
                  <a:cxn ang="10800000">
                    <a:pos x="wd2" y="hd2"/>
                  </a:cxn>
                  <a:cxn ang="16200000">
                    <a:pos x="wd2" y="hd2"/>
                  </a:cxn>
                </a:cxnLst>
                <a:rect l="0" t="0" r="r" b="b"/>
                <a:pathLst>
                  <a:path w="21600" h="21600" extrusionOk="0">
                    <a:moveTo>
                      <a:pt x="21376" y="14680"/>
                    </a:moveTo>
                    <a:lnTo>
                      <a:pt x="0" y="0"/>
                    </a:lnTo>
                    <a:lnTo>
                      <a:pt x="256" y="6886"/>
                    </a:lnTo>
                    <a:lnTo>
                      <a:pt x="21600" y="21600"/>
                    </a:lnTo>
                    <a:lnTo>
                      <a:pt x="21376" y="14680"/>
                    </a:ln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p>
            </p:txBody>
          </p:sp>
          <p:sp>
            <p:nvSpPr>
              <p:cNvPr id="3824" name="Shape 3824"/>
              <p:cNvSpPr/>
              <p:nvPr/>
            </p:nvSpPr>
            <p:spPr>
              <a:xfrm rot="21236049">
                <a:off x="956319" y="463875"/>
                <a:ext cx="492260" cy="632751"/>
              </a:xfrm>
              <a:custGeom>
                <a:avLst/>
                <a:gdLst/>
                <a:ahLst/>
                <a:cxnLst>
                  <a:cxn ang="0">
                    <a:pos x="wd2" y="hd2"/>
                  </a:cxn>
                  <a:cxn ang="5400000">
                    <a:pos x="wd2" y="hd2"/>
                  </a:cxn>
                  <a:cxn ang="10800000">
                    <a:pos x="wd2" y="hd2"/>
                  </a:cxn>
                  <a:cxn ang="16200000">
                    <a:pos x="wd2" y="hd2"/>
                  </a:cxn>
                </a:cxnLst>
                <a:rect l="0" t="0" r="r" b="b"/>
                <a:pathLst>
                  <a:path w="21600" h="21600" extrusionOk="0">
                    <a:moveTo>
                      <a:pt x="21188" y="12598"/>
                    </a:moveTo>
                    <a:lnTo>
                      <a:pt x="0" y="0"/>
                    </a:lnTo>
                    <a:lnTo>
                      <a:pt x="412" y="9031"/>
                    </a:lnTo>
                    <a:lnTo>
                      <a:pt x="21600" y="21600"/>
                    </a:lnTo>
                    <a:lnTo>
                      <a:pt x="21188" y="12598"/>
                    </a:ln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p>
            </p:txBody>
          </p:sp>
          <p:sp>
            <p:nvSpPr>
              <p:cNvPr id="3825" name="Shape 3825"/>
              <p:cNvSpPr/>
              <p:nvPr/>
            </p:nvSpPr>
            <p:spPr>
              <a:xfrm rot="21236049">
                <a:off x="281482" y="646233"/>
                <a:ext cx="1177518" cy="500472"/>
              </a:xfrm>
              <a:custGeom>
                <a:avLst/>
                <a:gdLst/>
                <a:ahLst/>
                <a:cxnLst>
                  <a:cxn ang="0">
                    <a:pos x="wd2" y="hd2"/>
                  </a:cxn>
                  <a:cxn ang="5400000">
                    <a:pos x="wd2" y="hd2"/>
                  </a:cxn>
                  <a:cxn ang="10800000">
                    <a:pos x="wd2" y="hd2"/>
                  </a:cxn>
                  <a:cxn ang="16200000">
                    <a:pos x="wd2" y="hd2"/>
                  </a:cxn>
                </a:cxnLst>
                <a:rect l="0" t="0" r="r" b="b"/>
                <a:pathLst>
                  <a:path w="21600" h="21600" extrusionOk="0">
                    <a:moveTo>
                      <a:pt x="18807" y="21548"/>
                    </a:moveTo>
                    <a:cubicBezTo>
                      <a:pt x="18922" y="21548"/>
                      <a:pt x="19036" y="21548"/>
                      <a:pt x="19151" y="21548"/>
                    </a:cubicBezTo>
                    <a:cubicBezTo>
                      <a:pt x="19323" y="21495"/>
                      <a:pt x="19476" y="21495"/>
                      <a:pt x="19649" y="21443"/>
                    </a:cubicBezTo>
                    <a:cubicBezTo>
                      <a:pt x="19763" y="21443"/>
                      <a:pt x="19878" y="21390"/>
                      <a:pt x="19974" y="21390"/>
                    </a:cubicBezTo>
                    <a:cubicBezTo>
                      <a:pt x="20165" y="21338"/>
                      <a:pt x="20337" y="21285"/>
                      <a:pt x="20509" y="21285"/>
                    </a:cubicBezTo>
                    <a:cubicBezTo>
                      <a:pt x="20605" y="21233"/>
                      <a:pt x="20701" y="21233"/>
                      <a:pt x="20796" y="21181"/>
                    </a:cubicBezTo>
                    <a:cubicBezTo>
                      <a:pt x="21064" y="21128"/>
                      <a:pt x="21332" y="21023"/>
                      <a:pt x="21600" y="20971"/>
                    </a:cubicBezTo>
                    <a:cubicBezTo>
                      <a:pt x="12742" y="5085"/>
                      <a:pt x="12742" y="5085"/>
                      <a:pt x="12742" y="5085"/>
                    </a:cubicBezTo>
                    <a:cubicBezTo>
                      <a:pt x="12474" y="5138"/>
                      <a:pt x="12206" y="5243"/>
                      <a:pt x="11938" y="5295"/>
                    </a:cubicBezTo>
                    <a:cubicBezTo>
                      <a:pt x="11862" y="5348"/>
                      <a:pt x="11766" y="5348"/>
                      <a:pt x="11671" y="5400"/>
                    </a:cubicBezTo>
                    <a:cubicBezTo>
                      <a:pt x="11498" y="5400"/>
                      <a:pt x="11307" y="5452"/>
                      <a:pt x="11135" y="5505"/>
                    </a:cubicBezTo>
                    <a:cubicBezTo>
                      <a:pt x="11020" y="5505"/>
                      <a:pt x="10905" y="5557"/>
                      <a:pt x="10810" y="5557"/>
                    </a:cubicBezTo>
                    <a:cubicBezTo>
                      <a:pt x="10637" y="5610"/>
                      <a:pt x="10465" y="5610"/>
                      <a:pt x="10293" y="5662"/>
                    </a:cubicBezTo>
                    <a:cubicBezTo>
                      <a:pt x="10178" y="5662"/>
                      <a:pt x="10063" y="5662"/>
                      <a:pt x="9949" y="5662"/>
                    </a:cubicBezTo>
                    <a:cubicBezTo>
                      <a:pt x="9796" y="5715"/>
                      <a:pt x="9623" y="5715"/>
                      <a:pt x="9470" y="5715"/>
                    </a:cubicBezTo>
                    <a:cubicBezTo>
                      <a:pt x="9298" y="5715"/>
                      <a:pt x="9126" y="5715"/>
                      <a:pt x="8935" y="5715"/>
                    </a:cubicBezTo>
                    <a:cubicBezTo>
                      <a:pt x="8801" y="5715"/>
                      <a:pt x="8667" y="5715"/>
                      <a:pt x="8533" y="5715"/>
                    </a:cubicBezTo>
                    <a:cubicBezTo>
                      <a:pt x="8342" y="5715"/>
                      <a:pt x="8150" y="5715"/>
                      <a:pt x="7959" y="5662"/>
                    </a:cubicBezTo>
                    <a:cubicBezTo>
                      <a:pt x="7825" y="5662"/>
                      <a:pt x="7710" y="5662"/>
                      <a:pt x="7576" y="5610"/>
                    </a:cubicBezTo>
                    <a:cubicBezTo>
                      <a:pt x="7347" y="5610"/>
                      <a:pt x="7136" y="5557"/>
                      <a:pt x="6926" y="5505"/>
                    </a:cubicBezTo>
                    <a:cubicBezTo>
                      <a:pt x="6811" y="5505"/>
                      <a:pt x="6696" y="5452"/>
                      <a:pt x="6601" y="5452"/>
                    </a:cubicBezTo>
                    <a:cubicBezTo>
                      <a:pt x="6256" y="5348"/>
                      <a:pt x="5931" y="5243"/>
                      <a:pt x="5587" y="5138"/>
                    </a:cubicBezTo>
                    <a:cubicBezTo>
                      <a:pt x="5376" y="5033"/>
                      <a:pt x="5147" y="4928"/>
                      <a:pt x="4936" y="4823"/>
                    </a:cubicBezTo>
                    <a:cubicBezTo>
                      <a:pt x="4860" y="4823"/>
                      <a:pt x="4783" y="4771"/>
                      <a:pt x="4706" y="4718"/>
                    </a:cubicBezTo>
                    <a:cubicBezTo>
                      <a:pt x="4553" y="4666"/>
                      <a:pt x="4400" y="4561"/>
                      <a:pt x="4247" y="4509"/>
                    </a:cubicBezTo>
                    <a:cubicBezTo>
                      <a:pt x="4171" y="4456"/>
                      <a:pt x="4075" y="4404"/>
                      <a:pt x="3999" y="4351"/>
                    </a:cubicBezTo>
                    <a:cubicBezTo>
                      <a:pt x="3846" y="4247"/>
                      <a:pt x="3712" y="4142"/>
                      <a:pt x="3578" y="4037"/>
                    </a:cubicBezTo>
                    <a:cubicBezTo>
                      <a:pt x="3482" y="3984"/>
                      <a:pt x="3386" y="3932"/>
                      <a:pt x="3310" y="3880"/>
                    </a:cubicBezTo>
                    <a:cubicBezTo>
                      <a:pt x="3138" y="3722"/>
                      <a:pt x="2965" y="3617"/>
                      <a:pt x="2793" y="3460"/>
                    </a:cubicBezTo>
                    <a:cubicBezTo>
                      <a:pt x="2755" y="3408"/>
                      <a:pt x="2698" y="3408"/>
                      <a:pt x="2659" y="3355"/>
                    </a:cubicBezTo>
                    <a:cubicBezTo>
                      <a:pt x="2449" y="3146"/>
                      <a:pt x="2238" y="2936"/>
                      <a:pt x="2028" y="2726"/>
                    </a:cubicBezTo>
                    <a:cubicBezTo>
                      <a:pt x="1971" y="2674"/>
                      <a:pt x="1913" y="2621"/>
                      <a:pt x="1856" y="2569"/>
                    </a:cubicBezTo>
                    <a:cubicBezTo>
                      <a:pt x="1703" y="2412"/>
                      <a:pt x="1550" y="2202"/>
                      <a:pt x="1397" y="2045"/>
                    </a:cubicBezTo>
                    <a:cubicBezTo>
                      <a:pt x="1320" y="1940"/>
                      <a:pt x="1263" y="1887"/>
                      <a:pt x="1205" y="1783"/>
                    </a:cubicBezTo>
                    <a:cubicBezTo>
                      <a:pt x="1052" y="1625"/>
                      <a:pt x="918" y="1416"/>
                      <a:pt x="784" y="1206"/>
                    </a:cubicBezTo>
                    <a:cubicBezTo>
                      <a:pt x="708" y="1153"/>
                      <a:pt x="650" y="1049"/>
                      <a:pt x="574" y="944"/>
                    </a:cubicBezTo>
                    <a:cubicBezTo>
                      <a:pt x="383" y="629"/>
                      <a:pt x="191" y="315"/>
                      <a:pt x="0" y="0"/>
                    </a:cubicBezTo>
                    <a:cubicBezTo>
                      <a:pt x="2946" y="5295"/>
                      <a:pt x="5912" y="10590"/>
                      <a:pt x="8858" y="15885"/>
                    </a:cubicBezTo>
                    <a:cubicBezTo>
                      <a:pt x="9030" y="16200"/>
                      <a:pt x="9241" y="16515"/>
                      <a:pt x="9432" y="16829"/>
                    </a:cubicBezTo>
                    <a:cubicBezTo>
                      <a:pt x="9489" y="16934"/>
                      <a:pt x="9566" y="16986"/>
                      <a:pt x="9623" y="17091"/>
                    </a:cubicBezTo>
                    <a:cubicBezTo>
                      <a:pt x="9719" y="17249"/>
                      <a:pt x="9815" y="17406"/>
                      <a:pt x="9910" y="17511"/>
                    </a:cubicBezTo>
                    <a:cubicBezTo>
                      <a:pt x="9968" y="17563"/>
                      <a:pt x="10006" y="17616"/>
                      <a:pt x="10044" y="17668"/>
                    </a:cubicBezTo>
                    <a:cubicBezTo>
                      <a:pt x="10121" y="17773"/>
                      <a:pt x="10178" y="17825"/>
                      <a:pt x="10236" y="17930"/>
                    </a:cubicBezTo>
                    <a:cubicBezTo>
                      <a:pt x="10389" y="18087"/>
                      <a:pt x="10542" y="18297"/>
                      <a:pt x="10714" y="18454"/>
                    </a:cubicBezTo>
                    <a:cubicBezTo>
                      <a:pt x="10771" y="18507"/>
                      <a:pt x="10810" y="18559"/>
                      <a:pt x="10867" y="18612"/>
                    </a:cubicBezTo>
                    <a:cubicBezTo>
                      <a:pt x="11077" y="18821"/>
                      <a:pt x="11288" y="19031"/>
                      <a:pt x="11517" y="19241"/>
                    </a:cubicBezTo>
                    <a:cubicBezTo>
                      <a:pt x="11556" y="19241"/>
                      <a:pt x="11575" y="19293"/>
                      <a:pt x="11613" y="19346"/>
                    </a:cubicBezTo>
                    <a:cubicBezTo>
                      <a:pt x="11747" y="19450"/>
                      <a:pt x="11881" y="19555"/>
                      <a:pt x="12015" y="19660"/>
                    </a:cubicBezTo>
                    <a:cubicBezTo>
                      <a:pt x="12072" y="19660"/>
                      <a:pt x="12111" y="19713"/>
                      <a:pt x="12168" y="19765"/>
                    </a:cubicBezTo>
                    <a:cubicBezTo>
                      <a:pt x="12244" y="19817"/>
                      <a:pt x="12321" y="19870"/>
                      <a:pt x="12398" y="19922"/>
                    </a:cubicBezTo>
                    <a:cubicBezTo>
                      <a:pt x="12551" y="20027"/>
                      <a:pt x="12704" y="20132"/>
                      <a:pt x="12857" y="20237"/>
                    </a:cubicBezTo>
                    <a:cubicBezTo>
                      <a:pt x="12933" y="20289"/>
                      <a:pt x="13010" y="20342"/>
                      <a:pt x="13105" y="20342"/>
                    </a:cubicBezTo>
                    <a:cubicBezTo>
                      <a:pt x="13258" y="20447"/>
                      <a:pt x="13412" y="20551"/>
                      <a:pt x="13565" y="20604"/>
                    </a:cubicBezTo>
                    <a:cubicBezTo>
                      <a:pt x="13641" y="20656"/>
                      <a:pt x="13698" y="20709"/>
                      <a:pt x="13775" y="20709"/>
                    </a:cubicBezTo>
                    <a:cubicBezTo>
                      <a:pt x="14005" y="20814"/>
                      <a:pt x="14215" y="20918"/>
                      <a:pt x="14445" y="21023"/>
                    </a:cubicBezTo>
                    <a:cubicBezTo>
                      <a:pt x="14770" y="21128"/>
                      <a:pt x="15114" y="21233"/>
                      <a:pt x="15440" y="21338"/>
                    </a:cubicBezTo>
                    <a:cubicBezTo>
                      <a:pt x="15554" y="21338"/>
                      <a:pt x="15669" y="21390"/>
                      <a:pt x="15765" y="21390"/>
                    </a:cubicBezTo>
                    <a:cubicBezTo>
                      <a:pt x="15994" y="21443"/>
                      <a:pt x="16205" y="21495"/>
                      <a:pt x="16415" y="21495"/>
                    </a:cubicBezTo>
                    <a:cubicBezTo>
                      <a:pt x="16549" y="21548"/>
                      <a:pt x="16683" y="21548"/>
                      <a:pt x="16817" y="21548"/>
                    </a:cubicBezTo>
                    <a:cubicBezTo>
                      <a:pt x="17008" y="21600"/>
                      <a:pt x="17181" y="21600"/>
                      <a:pt x="17372" y="21600"/>
                    </a:cubicBezTo>
                    <a:cubicBezTo>
                      <a:pt x="17506" y="21600"/>
                      <a:pt x="17659" y="21600"/>
                      <a:pt x="17793" y="21600"/>
                    </a:cubicBezTo>
                    <a:cubicBezTo>
                      <a:pt x="17965" y="21600"/>
                      <a:pt x="18137" y="21600"/>
                      <a:pt x="18309" y="21600"/>
                    </a:cubicBezTo>
                    <a:cubicBezTo>
                      <a:pt x="18348" y="21600"/>
                      <a:pt x="18405" y="21600"/>
                      <a:pt x="18443" y="21600"/>
                    </a:cubicBezTo>
                    <a:cubicBezTo>
                      <a:pt x="18558" y="21600"/>
                      <a:pt x="18692" y="21600"/>
                      <a:pt x="18807" y="21548"/>
                    </a:cubicBezTo>
                    <a:close/>
                  </a:path>
                </a:pathLst>
              </a:custGeom>
              <a:solidFill>
                <a:srgbClr val="262F38"/>
              </a:solidFill>
              <a:ln w="12700" cap="flat">
                <a:noFill/>
                <a:miter lim="400000"/>
              </a:ln>
              <a:effectLst/>
            </p:spPr>
            <p:txBody>
              <a:bodyPr wrap="square" lIns="45719" tIns="45719" rIns="45719" bIns="45719" numCol="1" anchor="t">
                <a:noAutofit/>
              </a:bodyPr>
              <a:lstStyle/>
              <a:p>
                <a:pPr>
                  <a:defRPr sz="1400"/>
                </a:pPr>
              </a:p>
            </p:txBody>
          </p:sp>
          <p:sp>
            <p:nvSpPr>
              <p:cNvPr id="3826" name="Shape 3826"/>
              <p:cNvSpPr/>
              <p:nvPr/>
            </p:nvSpPr>
            <p:spPr>
              <a:xfrm rot="21236049">
                <a:off x="567758" y="312663"/>
                <a:ext cx="1413559" cy="1248650"/>
              </a:xfrm>
              <a:custGeom>
                <a:avLst/>
                <a:gdLst/>
                <a:ahLst/>
                <a:cxnLst>
                  <a:cxn ang="0">
                    <a:pos x="wd2" y="hd2"/>
                  </a:cxn>
                  <a:cxn ang="5400000">
                    <a:pos x="wd2" y="hd2"/>
                  </a:cxn>
                  <a:cxn ang="10800000">
                    <a:pos x="wd2" y="hd2"/>
                  </a:cxn>
                  <a:cxn ang="16200000">
                    <a:pos x="wd2" y="hd2"/>
                  </a:cxn>
                </a:cxnLst>
                <a:rect l="0" t="0" r="r" b="b"/>
                <a:pathLst>
                  <a:path w="21485" h="21600" extrusionOk="0">
                    <a:moveTo>
                      <a:pt x="13698" y="18611"/>
                    </a:moveTo>
                    <a:cubicBezTo>
                      <a:pt x="12826" y="18737"/>
                      <a:pt x="10780" y="19053"/>
                      <a:pt x="8037" y="18463"/>
                    </a:cubicBezTo>
                    <a:cubicBezTo>
                      <a:pt x="6482" y="18063"/>
                      <a:pt x="4881" y="17621"/>
                      <a:pt x="2533" y="15495"/>
                    </a:cubicBezTo>
                    <a:cubicBezTo>
                      <a:pt x="1820" y="14737"/>
                      <a:pt x="821" y="13516"/>
                      <a:pt x="329" y="11726"/>
                    </a:cubicBezTo>
                    <a:cubicBezTo>
                      <a:pt x="155" y="11095"/>
                      <a:pt x="44" y="10421"/>
                      <a:pt x="12" y="9663"/>
                    </a:cubicBezTo>
                    <a:cubicBezTo>
                      <a:pt x="-115" y="6779"/>
                      <a:pt x="726" y="3263"/>
                      <a:pt x="4389" y="0"/>
                    </a:cubicBezTo>
                    <a:cubicBezTo>
                      <a:pt x="4310" y="84"/>
                      <a:pt x="4262" y="147"/>
                      <a:pt x="4215" y="189"/>
                    </a:cubicBezTo>
                    <a:cubicBezTo>
                      <a:pt x="4072" y="316"/>
                      <a:pt x="3786" y="589"/>
                      <a:pt x="3263" y="1200"/>
                    </a:cubicBezTo>
                    <a:cubicBezTo>
                      <a:pt x="2438" y="2168"/>
                      <a:pt x="1629" y="3516"/>
                      <a:pt x="1233" y="4947"/>
                    </a:cubicBezTo>
                    <a:cubicBezTo>
                      <a:pt x="916" y="6105"/>
                      <a:pt x="868" y="7368"/>
                      <a:pt x="1170" y="8463"/>
                    </a:cubicBezTo>
                    <a:cubicBezTo>
                      <a:pt x="1233" y="8695"/>
                      <a:pt x="1312" y="8905"/>
                      <a:pt x="1407" y="9116"/>
                    </a:cubicBezTo>
                    <a:cubicBezTo>
                      <a:pt x="2470" y="11684"/>
                      <a:pt x="5245" y="12926"/>
                      <a:pt x="7624" y="13347"/>
                    </a:cubicBezTo>
                    <a:cubicBezTo>
                      <a:pt x="9765" y="13726"/>
                      <a:pt x="11732" y="13621"/>
                      <a:pt x="13555" y="13326"/>
                    </a:cubicBezTo>
                    <a:cubicBezTo>
                      <a:pt x="13413" y="8758"/>
                      <a:pt x="13413" y="8758"/>
                      <a:pt x="13413" y="8758"/>
                    </a:cubicBezTo>
                    <a:cubicBezTo>
                      <a:pt x="21485" y="14779"/>
                      <a:pt x="21485" y="14779"/>
                      <a:pt x="21485" y="14779"/>
                    </a:cubicBezTo>
                    <a:cubicBezTo>
                      <a:pt x="13778" y="21600"/>
                      <a:pt x="13778" y="21600"/>
                      <a:pt x="13778" y="21600"/>
                    </a:cubicBezTo>
                    <a:lnTo>
                      <a:pt x="13698" y="18611"/>
                    </a:lnTo>
                    <a:close/>
                  </a:path>
                </a:pathLst>
              </a:custGeom>
              <a:solidFill>
                <a:schemeClr val="accent5"/>
              </a:solidFill>
              <a:ln w="12700" cap="flat">
                <a:noFill/>
                <a:miter lim="400000"/>
              </a:ln>
              <a:effectLst/>
            </p:spPr>
            <p:txBody>
              <a:bodyPr wrap="square" lIns="45719" tIns="45719" rIns="45719" bIns="45719" numCol="1" anchor="t">
                <a:noAutofit/>
              </a:bodyPr>
              <a:lstStyle/>
              <a:p>
                <a:pPr>
                  <a:defRPr sz="1400"/>
                </a:pPr>
              </a:p>
            </p:txBody>
          </p:sp>
          <p:sp>
            <p:nvSpPr>
              <p:cNvPr id="3827" name="Shape 3827"/>
              <p:cNvSpPr/>
              <p:nvPr/>
            </p:nvSpPr>
            <p:spPr>
              <a:xfrm rot="21236049">
                <a:off x="65461" y="37168"/>
                <a:ext cx="771278" cy="1279824"/>
              </a:xfrm>
              <a:custGeom>
                <a:avLst/>
                <a:gdLst/>
                <a:ahLst/>
                <a:cxnLst>
                  <a:cxn ang="0">
                    <a:pos x="wd2" y="hd2"/>
                  </a:cxn>
                  <a:cxn ang="5400000">
                    <a:pos x="wd2" y="hd2"/>
                  </a:cxn>
                  <a:cxn ang="10800000">
                    <a:pos x="wd2" y="hd2"/>
                  </a:cxn>
                  <a:cxn ang="16200000">
                    <a:pos x="wd2" y="hd2"/>
                  </a:cxn>
                </a:cxnLst>
                <a:rect l="0" t="0" r="r" b="b"/>
                <a:pathLst>
                  <a:path w="21600" h="21600" extrusionOk="0">
                    <a:moveTo>
                      <a:pt x="8067" y="0"/>
                    </a:moveTo>
                    <a:cubicBezTo>
                      <a:pt x="8038" y="0"/>
                      <a:pt x="8038" y="21"/>
                      <a:pt x="8009" y="21"/>
                    </a:cubicBezTo>
                    <a:cubicBezTo>
                      <a:pt x="7863" y="103"/>
                      <a:pt x="7716" y="185"/>
                      <a:pt x="7541" y="246"/>
                    </a:cubicBezTo>
                    <a:cubicBezTo>
                      <a:pt x="7307" y="370"/>
                      <a:pt x="7044" y="493"/>
                      <a:pt x="6840" y="616"/>
                    </a:cubicBezTo>
                    <a:cubicBezTo>
                      <a:pt x="6664" y="698"/>
                      <a:pt x="6518" y="780"/>
                      <a:pt x="6372" y="862"/>
                    </a:cubicBezTo>
                    <a:cubicBezTo>
                      <a:pt x="6167" y="986"/>
                      <a:pt x="5933" y="1109"/>
                      <a:pt x="5729" y="1232"/>
                    </a:cubicBezTo>
                    <a:cubicBezTo>
                      <a:pt x="5729" y="1232"/>
                      <a:pt x="5729" y="1232"/>
                      <a:pt x="5700" y="1252"/>
                    </a:cubicBezTo>
                    <a:cubicBezTo>
                      <a:pt x="5407" y="1417"/>
                      <a:pt x="5115" y="1602"/>
                      <a:pt x="4852" y="1786"/>
                    </a:cubicBezTo>
                    <a:cubicBezTo>
                      <a:pt x="4764" y="1827"/>
                      <a:pt x="4706" y="1889"/>
                      <a:pt x="4618" y="1930"/>
                    </a:cubicBezTo>
                    <a:cubicBezTo>
                      <a:pt x="4472" y="2033"/>
                      <a:pt x="4326" y="2135"/>
                      <a:pt x="4180" y="2238"/>
                    </a:cubicBezTo>
                    <a:cubicBezTo>
                      <a:pt x="4121" y="2279"/>
                      <a:pt x="4092" y="2320"/>
                      <a:pt x="4034" y="2341"/>
                    </a:cubicBezTo>
                    <a:cubicBezTo>
                      <a:pt x="3946" y="2402"/>
                      <a:pt x="3887" y="2464"/>
                      <a:pt x="3800" y="2505"/>
                    </a:cubicBezTo>
                    <a:cubicBezTo>
                      <a:pt x="3624" y="2649"/>
                      <a:pt x="3449" y="2792"/>
                      <a:pt x="3303" y="2936"/>
                    </a:cubicBezTo>
                    <a:cubicBezTo>
                      <a:pt x="3244" y="2977"/>
                      <a:pt x="3186" y="3018"/>
                      <a:pt x="3127" y="3080"/>
                    </a:cubicBezTo>
                    <a:cubicBezTo>
                      <a:pt x="3098" y="3100"/>
                      <a:pt x="3069" y="3121"/>
                      <a:pt x="3040" y="3141"/>
                    </a:cubicBezTo>
                    <a:cubicBezTo>
                      <a:pt x="2864" y="3285"/>
                      <a:pt x="2689" y="3449"/>
                      <a:pt x="2543" y="3614"/>
                    </a:cubicBezTo>
                    <a:cubicBezTo>
                      <a:pt x="2484" y="3634"/>
                      <a:pt x="2455" y="3675"/>
                      <a:pt x="2426" y="3716"/>
                    </a:cubicBezTo>
                    <a:cubicBezTo>
                      <a:pt x="2338" y="3819"/>
                      <a:pt x="2251" y="3901"/>
                      <a:pt x="2163" y="3983"/>
                    </a:cubicBezTo>
                    <a:cubicBezTo>
                      <a:pt x="2104" y="4045"/>
                      <a:pt x="2046" y="4106"/>
                      <a:pt x="2017" y="4148"/>
                    </a:cubicBezTo>
                    <a:cubicBezTo>
                      <a:pt x="1958" y="4209"/>
                      <a:pt x="1900" y="4271"/>
                      <a:pt x="1871" y="4312"/>
                    </a:cubicBezTo>
                    <a:cubicBezTo>
                      <a:pt x="1724" y="4476"/>
                      <a:pt x="1608" y="4640"/>
                      <a:pt x="1491" y="4784"/>
                    </a:cubicBezTo>
                    <a:cubicBezTo>
                      <a:pt x="1461" y="4825"/>
                      <a:pt x="1432" y="4846"/>
                      <a:pt x="1432" y="4866"/>
                    </a:cubicBezTo>
                    <a:cubicBezTo>
                      <a:pt x="1403" y="4866"/>
                      <a:pt x="1403" y="4866"/>
                      <a:pt x="1403" y="4887"/>
                    </a:cubicBezTo>
                    <a:cubicBezTo>
                      <a:pt x="1257" y="5071"/>
                      <a:pt x="1140" y="5256"/>
                      <a:pt x="1023" y="5441"/>
                    </a:cubicBezTo>
                    <a:cubicBezTo>
                      <a:pt x="994" y="5482"/>
                      <a:pt x="965" y="5544"/>
                      <a:pt x="935" y="5585"/>
                    </a:cubicBezTo>
                    <a:cubicBezTo>
                      <a:pt x="877" y="5708"/>
                      <a:pt x="789" y="5831"/>
                      <a:pt x="731" y="5954"/>
                    </a:cubicBezTo>
                    <a:cubicBezTo>
                      <a:pt x="731" y="5975"/>
                      <a:pt x="731" y="5995"/>
                      <a:pt x="701" y="5995"/>
                    </a:cubicBezTo>
                    <a:cubicBezTo>
                      <a:pt x="672" y="6057"/>
                      <a:pt x="672" y="6098"/>
                      <a:pt x="643" y="6160"/>
                    </a:cubicBezTo>
                    <a:cubicBezTo>
                      <a:pt x="585" y="6283"/>
                      <a:pt x="526" y="6427"/>
                      <a:pt x="468" y="6550"/>
                    </a:cubicBezTo>
                    <a:cubicBezTo>
                      <a:pt x="438" y="6611"/>
                      <a:pt x="409" y="6673"/>
                      <a:pt x="409" y="6714"/>
                    </a:cubicBezTo>
                    <a:cubicBezTo>
                      <a:pt x="351" y="6858"/>
                      <a:pt x="292" y="6981"/>
                      <a:pt x="263" y="7104"/>
                    </a:cubicBezTo>
                    <a:cubicBezTo>
                      <a:pt x="263" y="7166"/>
                      <a:pt x="234" y="7207"/>
                      <a:pt x="234" y="7248"/>
                    </a:cubicBezTo>
                    <a:cubicBezTo>
                      <a:pt x="175" y="7433"/>
                      <a:pt x="146" y="7597"/>
                      <a:pt x="117" y="7761"/>
                    </a:cubicBezTo>
                    <a:cubicBezTo>
                      <a:pt x="88" y="7802"/>
                      <a:pt x="88" y="7843"/>
                      <a:pt x="88" y="7864"/>
                    </a:cubicBezTo>
                    <a:cubicBezTo>
                      <a:pt x="58" y="8008"/>
                      <a:pt x="58" y="8151"/>
                      <a:pt x="29" y="8275"/>
                    </a:cubicBezTo>
                    <a:cubicBezTo>
                      <a:pt x="29" y="8336"/>
                      <a:pt x="29" y="8377"/>
                      <a:pt x="29" y="8439"/>
                    </a:cubicBezTo>
                    <a:cubicBezTo>
                      <a:pt x="0" y="8562"/>
                      <a:pt x="0" y="8685"/>
                      <a:pt x="0" y="8788"/>
                    </a:cubicBezTo>
                    <a:cubicBezTo>
                      <a:pt x="0" y="8849"/>
                      <a:pt x="0" y="8890"/>
                      <a:pt x="0" y="8952"/>
                    </a:cubicBezTo>
                    <a:cubicBezTo>
                      <a:pt x="0" y="9116"/>
                      <a:pt x="0" y="9260"/>
                      <a:pt x="29" y="9424"/>
                    </a:cubicBezTo>
                    <a:cubicBezTo>
                      <a:pt x="58" y="10163"/>
                      <a:pt x="263" y="10821"/>
                      <a:pt x="585" y="11437"/>
                    </a:cubicBezTo>
                    <a:cubicBezTo>
                      <a:pt x="1520" y="13182"/>
                      <a:pt x="3332" y="14373"/>
                      <a:pt x="4677" y="15112"/>
                    </a:cubicBezTo>
                    <a:cubicBezTo>
                      <a:pt x="4852" y="15194"/>
                      <a:pt x="5057" y="15297"/>
                      <a:pt x="5232" y="15379"/>
                    </a:cubicBezTo>
                    <a:cubicBezTo>
                      <a:pt x="9733" y="17452"/>
                      <a:pt x="14234" y="19526"/>
                      <a:pt x="18765" y="21600"/>
                    </a:cubicBezTo>
                    <a:cubicBezTo>
                      <a:pt x="18560" y="21518"/>
                      <a:pt x="18385" y="21415"/>
                      <a:pt x="18180" y="21333"/>
                    </a:cubicBezTo>
                    <a:cubicBezTo>
                      <a:pt x="16865" y="20594"/>
                      <a:pt x="15024" y="19403"/>
                      <a:pt x="14117" y="17658"/>
                    </a:cubicBezTo>
                    <a:cubicBezTo>
                      <a:pt x="13796" y="17042"/>
                      <a:pt x="13591" y="16385"/>
                      <a:pt x="13533" y="15646"/>
                    </a:cubicBezTo>
                    <a:cubicBezTo>
                      <a:pt x="13533" y="15481"/>
                      <a:pt x="13533" y="15317"/>
                      <a:pt x="13533" y="15173"/>
                    </a:cubicBezTo>
                    <a:cubicBezTo>
                      <a:pt x="13533" y="15112"/>
                      <a:pt x="13533" y="15071"/>
                      <a:pt x="13533" y="15030"/>
                    </a:cubicBezTo>
                    <a:cubicBezTo>
                      <a:pt x="13533" y="14906"/>
                      <a:pt x="13533" y="14783"/>
                      <a:pt x="13533" y="14660"/>
                    </a:cubicBezTo>
                    <a:cubicBezTo>
                      <a:pt x="13533" y="14598"/>
                      <a:pt x="13533" y="14557"/>
                      <a:pt x="13562" y="14496"/>
                    </a:cubicBezTo>
                    <a:cubicBezTo>
                      <a:pt x="13562" y="14373"/>
                      <a:pt x="13591" y="14229"/>
                      <a:pt x="13621" y="14085"/>
                    </a:cubicBezTo>
                    <a:cubicBezTo>
                      <a:pt x="13621" y="14044"/>
                      <a:pt x="13621" y="14024"/>
                      <a:pt x="13621" y="13983"/>
                    </a:cubicBezTo>
                    <a:cubicBezTo>
                      <a:pt x="13650" y="13818"/>
                      <a:pt x="13708" y="13654"/>
                      <a:pt x="13737" y="13469"/>
                    </a:cubicBezTo>
                    <a:cubicBezTo>
                      <a:pt x="13767" y="13428"/>
                      <a:pt x="13767" y="13387"/>
                      <a:pt x="13796" y="13346"/>
                    </a:cubicBezTo>
                    <a:cubicBezTo>
                      <a:pt x="13825" y="13202"/>
                      <a:pt x="13854" y="13079"/>
                      <a:pt x="13913" y="12935"/>
                    </a:cubicBezTo>
                    <a:cubicBezTo>
                      <a:pt x="13942" y="12894"/>
                      <a:pt x="13971" y="12833"/>
                      <a:pt x="13971" y="12771"/>
                    </a:cubicBezTo>
                    <a:cubicBezTo>
                      <a:pt x="14030" y="12648"/>
                      <a:pt x="14088" y="12504"/>
                      <a:pt x="14147" y="12381"/>
                    </a:cubicBezTo>
                    <a:cubicBezTo>
                      <a:pt x="14176" y="12319"/>
                      <a:pt x="14205" y="12278"/>
                      <a:pt x="14234" y="12237"/>
                    </a:cubicBezTo>
                    <a:cubicBezTo>
                      <a:pt x="14293" y="12094"/>
                      <a:pt x="14381" y="11929"/>
                      <a:pt x="14468" y="11786"/>
                    </a:cubicBezTo>
                    <a:cubicBezTo>
                      <a:pt x="14497" y="11744"/>
                      <a:pt x="14527" y="11703"/>
                      <a:pt x="14556" y="11662"/>
                    </a:cubicBezTo>
                    <a:cubicBezTo>
                      <a:pt x="14673" y="11457"/>
                      <a:pt x="14790" y="11272"/>
                      <a:pt x="14936" y="11087"/>
                    </a:cubicBezTo>
                    <a:cubicBezTo>
                      <a:pt x="14965" y="11067"/>
                      <a:pt x="14965" y="11046"/>
                      <a:pt x="14994" y="11026"/>
                    </a:cubicBezTo>
                    <a:cubicBezTo>
                      <a:pt x="15111" y="10862"/>
                      <a:pt x="15257" y="10697"/>
                      <a:pt x="15374" y="10533"/>
                    </a:cubicBezTo>
                    <a:cubicBezTo>
                      <a:pt x="15433" y="10492"/>
                      <a:pt x="15491" y="10430"/>
                      <a:pt x="15520" y="10369"/>
                    </a:cubicBezTo>
                    <a:cubicBezTo>
                      <a:pt x="15667" y="10225"/>
                      <a:pt x="15783" y="10081"/>
                      <a:pt x="15930" y="9938"/>
                    </a:cubicBezTo>
                    <a:cubicBezTo>
                      <a:pt x="15988" y="9897"/>
                      <a:pt x="16017" y="9856"/>
                      <a:pt x="16047" y="9835"/>
                    </a:cubicBezTo>
                    <a:cubicBezTo>
                      <a:pt x="16222" y="9650"/>
                      <a:pt x="16427" y="9465"/>
                      <a:pt x="16631" y="9281"/>
                    </a:cubicBezTo>
                    <a:cubicBezTo>
                      <a:pt x="16690" y="9240"/>
                      <a:pt x="16748" y="9198"/>
                      <a:pt x="16806" y="9157"/>
                    </a:cubicBezTo>
                    <a:cubicBezTo>
                      <a:pt x="16982" y="9014"/>
                      <a:pt x="17157" y="8870"/>
                      <a:pt x="17333" y="8726"/>
                    </a:cubicBezTo>
                    <a:cubicBezTo>
                      <a:pt x="17420" y="8685"/>
                      <a:pt x="17479" y="8624"/>
                      <a:pt x="17537" y="8583"/>
                    </a:cubicBezTo>
                    <a:cubicBezTo>
                      <a:pt x="17742" y="8439"/>
                      <a:pt x="17946" y="8295"/>
                      <a:pt x="18151" y="8151"/>
                    </a:cubicBezTo>
                    <a:cubicBezTo>
                      <a:pt x="18239" y="8090"/>
                      <a:pt x="18297" y="8049"/>
                      <a:pt x="18356" y="8008"/>
                    </a:cubicBezTo>
                    <a:cubicBezTo>
                      <a:pt x="18648" y="7823"/>
                      <a:pt x="18940" y="7638"/>
                      <a:pt x="19262" y="7453"/>
                    </a:cubicBezTo>
                    <a:cubicBezTo>
                      <a:pt x="19466" y="7330"/>
                      <a:pt x="19671" y="7207"/>
                      <a:pt x="19876" y="7104"/>
                    </a:cubicBezTo>
                    <a:cubicBezTo>
                      <a:pt x="20051" y="7002"/>
                      <a:pt x="20197" y="6919"/>
                      <a:pt x="20343" y="6837"/>
                    </a:cubicBezTo>
                    <a:cubicBezTo>
                      <a:pt x="20577" y="6714"/>
                      <a:pt x="20811" y="6591"/>
                      <a:pt x="21045" y="6488"/>
                    </a:cubicBezTo>
                    <a:cubicBezTo>
                      <a:pt x="21249" y="6386"/>
                      <a:pt x="21395" y="6303"/>
                      <a:pt x="21600" y="6221"/>
                    </a:cubicBezTo>
                    <a:lnTo>
                      <a:pt x="8067" y="0"/>
                    </a:lnTo>
                    <a:close/>
                  </a:path>
                </a:pathLst>
              </a:custGeom>
              <a:gradFill flip="none" rotWithShape="1">
                <a:gsLst>
                  <a:gs pos="0">
                    <a:srgbClr val="1C242C"/>
                  </a:gs>
                  <a:gs pos="50000">
                    <a:srgbClr val="283540"/>
                  </a:gs>
                  <a:gs pos="100000">
                    <a:srgbClr val="303F4D"/>
                  </a:gs>
                </a:gsLst>
                <a:lin ang="16200000" scaled="0"/>
              </a:gradFill>
              <a:ln w="12700" cap="flat">
                <a:noFill/>
                <a:miter lim="400000"/>
              </a:ln>
              <a:effectLst/>
            </p:spPr>
            <p:txBody>
              <a:bodyPr wrap="square" lIns="45719" tIns="45719" rIns="45719" bIns="45719" numCol="1" anchor="t">
                <a:noAutofit/>
              </a:bodyPr>
              <a:lstStyle/>
              <a:p>
                <a:pPr>
                  <a:defRPr sz="1400"/>
                </a:pPr>
              </a:p>
            </p:txBody>
          </p:sp>
        </p:grpSp>
        <p:grpSp>
          <p:nvGrpSpPr>
            <p:cNvPr id="3834" name="Group 3834"/>
            <p:cNvGrpSpPr/>
            <p:nvPr/>
          </p:nvGrpSpPr>
          <p:grpSpPr>
            <a:xfrm>
              <a:off x="3568834" y="2430799"/>
              <a:ext cx="2043333" cy="1632505"/>
              <a:chOff x="0" y="0"/>
              <a:chExt cx="2043332" cy="1632503"/>
            </a:xfrm>
          </p:grpSpPr>
          <p:sp>
            <p:nvSpPr>
              <p:cNvPr id="3829" name="Shape 3829"/>
              <p:cNvSpPr/>
              <p:nvPr/>
            </p:nvSpPr>
            <p:spPr>
              <a:xfrm rot="363951" flipH="1">
                <a:off x="525014" y="1028705"/>
                <a:ext cx="487199" cy="541756"/>
              </a:xfrm>
              <a:custGeom>
                <a:avLst/>
                <a:gdLst/>
                <a:ahLst/>
                <a:cxnLst>
                  <a:cxn ang="0">
                    <a:pos x="wd2" y="hd2"/>
                  </a:cxn>
                  <a:cxn ang="5400000">
                    <a:pos x="wd2" y="hd2"/>
                  </a:cxn>
                  <a:cxn ang="10800000">
                    <a:pos x="wd2" y="hd2"/>
                  </a:cxn>
                  <a:cxn ang="16200000">
                    <a:pos x="wd2" y="hd2"/>
                  </a:cxn>
                </a:cxnLst>
                <a:rect l="0" t="0" r="r" b="b"/>
                <a:pathLst>
                  <a:path w="21600" h="21600" extrusionOk="0">
                    <a:moveTo>
                      <a:pt x="21376" y="14680"/>
                    </a:moveTo>
                    <a:lnTo>
                      <a:pt x="0" y="0"/>
                    </a:lnTo>
                    <a:lnTo>
                      <a:pt x="256" y="6886"/>
                    </a:lnTo>
                    <a:lnTo>
                      <a:pt x="21600" y="21600"/>
                    </a:lnTo>
                    <a:lnTo>
                      <a:pt x="21376" y="14680"/>
                    </a:lnTo>
                    <a:close/>
                  </a:path>
                </a:pathLst>
              </a:custGeom>
              <a:solidFill>
                <a:srgbClr val="2E75B6"/>
              </a:solidFill>
              <a:ln w="12700" cap="flat">
                <a:noFill/>
                <a:miter lim="400000"/>
              </a:ln>
              <a:effectLst/>
            </p:spPr>
            <p:txBody>
              <a:bodyPr wrap="square" lIns="45719" tIns="45719" rIns="45719" bIns="45719" numCol="1" anchor="t">
                <a:noAutofit/>
              </a:bodyPr>
              <a:lstStyle/>
              <a:p>
                <a:pPr>
                  <a:defRPr sz="1400"/>
                </a:pPr>
              </a:p>
            </p:txBody>
          </p:sp>
          <p:sp>
            <p:nvSpPr>
              <p:cNvPr id="3830" name="Shape 3830"/>
              <p:cNvSpPr/>
              <p:nvPr/>
            </p:nvSpPr>
            <p:spPr>
              <a:xfrm rot="363951" flipH="1">
                <a:off x="594754" y="463875"/>
                <a:ext cx="492260" cy="632751"/>
              </a:xfrm>
              <a:custGeom>
                <a:avLst/>
                <a:gdLst/>
                <a:ahLst/>
                <a:cxnLst>
                  <a:cxn ang="0">
                    <a:pos x="wd2" y="hd2"/>
                  </a:cxn>
                  <a:cxn ang="5400000">
                    <a:pos x="wd2" y="hd2"/>
                  </a:cxn>
                  <a:cxn ang="10800000">
                    <a:pos x="wd2" y="hd2"/>
                  </a:cxn>
                  <a:cxn ang="16200000">
                    <a:pos x="wd2" y="hd2"/>
                  </a:cxn>
                </a:cxnLst>
                <a:rect l="0" t="0" r="r" b="b"/>
                <a:pathLst>
                  <a:path w="21600" h="21600" extrusionOk="0">
                    <a:moveTo>
                      <a:pt x="21188" y="12598"/>
                    </a:moveTo>
                    <a:lnTo>
                      <a:pt x="0" y="0"/>
                    </a:lnTo>
                    <a:lnTo>
                      <a:pt x="412" y="9031"/>
                    </a:lnTo>
                    <a:lnTo>
                      <a:pt x="21600" y="21600"/>
                    </a:lnTo>
                    <a:lnTo>
                      <a:pt x="21188" y="12598"/>
                    </a:lnTo>
                    <a:close/>
                  </a:path>
                </a:pathLst>
              </a:custGeom>
              <a:solidFill>
                <a:srgbClr val="2E75B6"/>
              </a:solidFill>
              <a:ln w="12700" cap="flat">
                <a:noFill/>
                <a:miter lim="400000"/>
              </a:ln>
              <a:effectLst/>
            </p:spPr>
            <p:txBody>
              <a:bodyPr wrap="square" lIns="45719" tIns="45719" rIns="45719" bIns="45719" numCol="1" anchor="t">
                <a:noAutofit/>
              </a:bodyPr>
              <a:lstStyle/>
              <a:p>
                <a:pPr>
                  <a:defRPr sz="1400"/>
                </a:pPr>
              </a:p>
            </p:txBody>
          </p:sp>
          <p:sp>
            <p:nvSpPr>
              <p:cNvPr id="3831" name="Shape 3831"/>
              <p:cNvSpPr/>
              <p:nvPr/>
            </p:nvSpPr>
            <p:spPr>
              <a:xfrm rot="363951" flipH="1">
                <a:off x="584333" y="646233"/>
                <a:ext cx="1177518" cy="500472"/>
              </a:xfrm>
              <a:custGeom>
                <a:avLst/>
                <a:gdLst/>
                <a:ahLst/>
                <a:cxnLst>
                  <a:cxn ang="0">
                    <a:pos x="wd2" y="hd2"/>
                  </a:cxn>
                  <a:cxn ang="5400000">
                    <a:pos x="wd2" y="hd2"/>
                  </a:cxn>
                  <a:cxn ang="10800000">
                    <a:pos x="wd2" y="hd2"/>
                  </a:cxn>
                  <a:cxn ang="16200000">
                    <a:pos x="wd2" y="hd2"/>
                  </a:cxn>
                </a:cxnLst>
                <a:rect l="0" t="0" r="r" b="b"/>
                <a:pathLst>
                  <a:path w="21600" h="21600" extrusionOk="0">
                    <a:moveTo>
                      <a:pt x="18807" y="21548"/>
                    </a:moveTo>
                    <a:cubicBezTo>
                      <a:pt x="18922" y="21548"/>
                      <a:pt x="19036" y="21548"/>
                      <a:pt x="19151" y="21548"/>
                    </a:cubicBezTo>
                    <a:cubicBezTo>
                      <a:pt x="19323" y="21495"/>
                      <a:pt x="19476" y="21495"/>
                      <a:pt x="19649" y="21443"/>
                    </a:cubicBezTo>
                    <a:cubicBezTo>
                      <a:pt x="19763" y="21443"/>
                      <a:pt x="19878" y="21390"/>
                      <a:pt x="19974" y="21390"/>
                    </a:cubicBezTo>
                    <a:cubicBezTo>
                      <a:pt x="20165" y="21338"/>
                      <a:pt x="20337" y="21285"/>
                      <a:pt x="20509" y="21285"/>
                    </a:cubicBezTo>
                    <a:cubicBezTo>
                      <a:pt x="20605" y="21233"/>
                      <a:pt x="20701" y="21233"/>
                      <a:pt x="20796" y="21181"/>
                    </a:cubicBezTo>
                    <a:cubicBezTo>
                      <a:pt x="21064" y="21128"/>
                      <a:pt x="21332" y="21023"/>
                      <a:pt x="21600" y="20971"/>
                    </a:cubicBezTo>
                    <a:cubicBezTo>
                      <a:pt x="12742" y="5085"/>
                      <a:pt x="12742" y="5085"/>
                      <a:pt x="12742" y="5085"/>
                    </a:cubicBezTo>
                    <a:cubicBezTo>
                      <a:pt x="12474" y="5138"/>
                      <a:pt x="12206" y="5243"/>
                      <a:pt x="11938" y="5295"/>
                    </a:cubicBezTo>
                    <a:cubicBezTo>
                      <a:pt x="11862" y="5348"/>
                      <a:pt x="11766" y="5348"/>
                      <a:pt x="11671" y="5400"/>
                    </a:cubicBezTo>
                    <a:cubicBezTo>
                      <a:pt x="11498" y="5400"/>
                      <a:pt x="11307" y="5452"/>
                      <a:pt x="11135" y="5505"/>
                    </a:cubicBezTo>
                    <a:cubicBezTo>
                      <a:pt x="11020" y="5505"/>
                      <a:pt x="10905" y="5557"/>
                      <a:pt x="10810" y="5557"/>
                    </a:cubicBezTo>
                    <a:cubicBezTo>
                      <a:pt x="10637" y="5610"/>
                      <a:pt x="10465" y="5610"/>
                      <a:pt x="10293" y="5662"/>
                    </a:cubicBezTo>
                    <a:cubicBezTo>
                      <a:pt x="10178" y="5662"/>
                      <a:pt x="10063" y="5662"/>
                      <a:pt x="9949" y="5662"/>
                    </a:cubicBezTo>
                    <a:cubicBezTo>
                      <a:pt x="9796" y="5715"/>
                      <a:pt x="9623" y="5715"/>
                      <a:pt x="9470" y="5715"/>
                    </a:cubicBezTo>
                    <a:cubicBezTo>
                      <a:pt x="9298" y="5715"/>
                      <a:pt x="9126" y="5715"/>
                      <a:pt x="8935" y="5715"/>
                    </a:cubicBezTo>
                    <a:cubicBezTo>
                      <a:pt x="8801" y="5715"/>
                      <a:pt x="8667" y="5715"/>
                      <a:pt x="8533" y="5715"/>
                    </a:cubicBezTo>
                    <a:cubicBezTo>
                      <a:pt x="8342" y="5715"/>
                      <a:pt x="8150" y="5715"/>
                      <a:pt x="7959" y="5662"/>
                    </a:cubicBezTo>
                    <a:cubicBezTo>
                      <a:pt x="7825" y="5662"/>
                      <a:pt x="7710" y="5662"/>
                      <a:pt x="7576" y="5610"/>
                    </a:cubicBezTo>
                    <a:cubicBezTo>
                      <a:pt x="7347" y="5610"/>
                      <a:pt x="7136" y="5557"/>
                      <a:pt x="6926" y="5505"/>
                    </a:cubicBezTo>
                    <a:cubicBezTo>
                      <a:pt x="6811" y="5505"/>
                      <a:pt x="6696" y="5452"/>
                      <a:pt x="6601" y="5452"/>
                    </a:cubicBezTo>
                    <a:cubicBezTo>
                      <a:pt x="6256" y="5348"/>
                      <a:pt x="5931" y="5243"/>
                      <a:pt x="5587" y="5138"/>
                    </a:cubicBezTo>
                    <a:cubicBezTo>
                      <a:pt x="5376" y="5033"/>
                      <a:pt x="5147" y="4928"/>
                      <a:pt x="4936" y="4823"/>
                    </a:cubicBezTo>
                    <a:cubicBezTo>
                      <a:pt x="4860" y="4823"/>
                      <a:pt x="4783" y="4771"/>
                      <a:pt x="4706" y="4718"/>
                    </a:cubicBezTo>
                    <a:cubicBezTo>
                      <a:pt x="4553" y="4666"/>
                      <a:pt x="4400" y="4561"/>
                      <a:pt x="4247" y="4509"/>
                    </a:cubicBezTo>
                    <a:cubicBezTo>
                      <a:pt x="4171" y="4456"/>
                      <a:pt x="4075" y="4404"/>
                      <a:pt x="3999" y="4351"/>
                    </a:cubicBezTo>
                    <a:cubicBezTo>
                      <a:pt x="3846" y="4247"/>
                      <a:pt x="3712" y="4142"/>
                      <a:pt x="3578" y="4037"/>
                    </a:cubicBezTo>
                    <a:cubicBezTo>
                      <a:pt x="3482" y="3984"/>
                      <a:pt x="3386" y="3932"/>
                      <a:pt x="3310" y="3880"/>
                    </a:cubicBezTo>
                    <a:cubicBezTo>
                      <a:pt x="3138" y="3722"/>
                      <a:pt x="2965" y="3617"/>
                      <a:pt x="2793" y="3460"/>
                    </a:cubicBezTo>
                    <a:cubicBezTo>
                      <a:pt x="2755" y="3408"/>
                      <a:pt x="2698" y="3408"/>
                      <a:pt x="2659" y="3355"/>
                    </a:cubicBezTo>
                    <a:cubicBezTo>
                      <a:pt x="2449" y="3146"/>
                      <a:pt x="2238" y="2936"/>
                      <a:pt x="2028" y="2726"/>
                    </a:cubicBezTo>
                    <a:cubicBezTo>
                      <a:pt x="1971" y="2674"/>
                      <a:pt x="1913" y="2621"/>
                      <a:pt x="1856" y="2569"/>
                    </a:cubicBezTo>
                    <a:cubicBezTo>
                      <a:pt x="1703" y="2412"/>
                      <a:pt x="1550" y="2202"/>
                      <a:pt x="1397" y="2045"/>
                    </a:cubicBezTo>
                    <a:cubicBezTo>
                      <a:pt x="1320" y="1940"/>
                      <a:pt x="1263" y="1887"/>
                      <a:pt x="1205" y="1783"/>
                    </a:cubicBezTo>
                    <a:cubicBezTo>
                      <a:pt x="1052" y="1625"/>
                      <a:pt x="918" y="1416"/>
                      <a:pt x="784" y="1206"/>
                    </a:cubicBezTo>
                    <a:cubicBezTo>
                      <a:pt x="708" y="1153"/>
                      <a:pt x="650" y="1049"/>
                      <a:pt x="574" y="944"/>
                    </a:cubicBezTo>
                    <a:cubicBezTo>
                      <a:pt x="383" y="629"/>
                      <a:pt x="191" y="315"/>
                      <a:pt x="0" y="0"/>
                    </a:cubicBezTo>
                    <a:cubicBezTo>
                      <a:pt x="2946" y="5295"/>
                      <a:pt x="5912" y="10590"/>
                      <a:pt x="8858" y="15885"/>
                    </a:cubicBezTo>
                    <a:cubicBezTo>
                      <a:pt x="9030" y="16200"/>
                      <a:pt x="9241" y="16515"/>
                      <a:pt x="9432" y="16829"/>
                    </a:cubicBezTo>
                    <a:cubicBezTo>
                      <a:pt x="9489" y="16934"/>
                      <a:pt x="9566" y="16986"/>
                      <a:pt x="9623" y="17091"/>
                    </a:cubicBezTo>
                    <a:cubicBezTo>
                      <a:pt x="9719" y="17249"/>
                      <a:pt x="9815" y="17406"/>
                      <a:pt x="9910" y="17511"/>
                    </a:cubicBezTo>
                    <a:cubicBezTo>
                      <a:pt x="9968" y="17563"/>
                      <a:pt x="10006" y="17616"/>
                      <a:pt x="10044" y="17668"/>
                    </a:cubicBezTo>
                    <a:cubicBezTo>
                      <a:pt x="10121" y="17773"/>
                      <a:pt x="10178" y="17825"/>
                      <a:pt x="10236" y="17930"/>
                    </a:cubicBezTo>
                    <a:cubicBezTo>
                      <a:pt x="10389" y="18087"/>
                      <a:pt x="10542" y="18297"/>
                      <a:pt x="10714" y="18454"/>
                    </a:cubicBezTo>
                    <a:cubicBezTo>
                      <a:pt x="10771" y="18507"/>
                      <a:pt x="10810" y="18559"/>
                      <a:pt x="10867" y="18612"/>
                    </a:cubicBezTo>
                    <a:cubicBezTo>
                      <a:pt x="11077" y="18821"/>
                      <a:pt x="11288" y="19031"/>
                      <a:pt x="11517" y="19241"/>
                    </a:cubicBezTo>
                    <a:cubicBezTo>
                      <a:pt x="11556" y="19241"/>
                      <a:pt x="11575" y="19293"/>
                      <a:pt x="11613" y="19346"/>
                    </a:cubicBezTo>
                    <a:cubicBezTo>
                      <a:pt x="11747" y="19450"/>
                      <a:pt x="11881" y="19555"/>
                      <a:pt x="12015" y="19660"/>
                    </a:cubicBezTo>
                    <a:cubicBezTo>
                      <a:pt x="12072" y="19660"/>
                      <a:pt x="12111" y="19713"/>
                      <a:pt x="12168" y="19765"/>
                    </a:cubicBezTo>
                    <a:cubicBezTo>
                      <a:pt x="12244" y="19817"/>
                      <a:pt x="12321" y="19870"/>
                      <a:pt x="12398" y="19922"/>
                    </a:cubicBezTo>
                    <a:cubicBezTo>
                      <a:pt x="12551" y="20027"/>
                      <a:pt x="12704" y="20132"/>
                      <a:pt x="12857" y="20237"/>
                    </a:cubicBezTo>
                    <a:cubicBezTo>
                      <a:pt x="12933" y="20289"/>
                      <a:pt x="13010" y="20342"/>
                      <a:pt x="13105" y="20342"/>
                    </a:cubicBezTo>
                    <a:cubicBezTo>
                      <a:pt x="13258" y="20447"/>
                      <a:pt x="13412" y="20551"/>
                      <a:pt x="13565" y="20604"/>
                    </a:cubicBezTo>
                    <a:cubicBezTo>
                      <a:pt x="13641" y="20656"/>
                      <a:pt x="13698" y="20709"/>
                      <a:pt x="13775" y="20709"/>
                    </a:cubicBezTo>
                    <a:cubicBezTo>
                      <a:pt x="14005" y="20814"/>
                      <a:pt x="14215" y="20918"/>
                      <a:pt x="14445" y="21023"/>
                    </a:cubicBezTo>
                    <a:cubicBezTo>
                      <a:pt x="14770" y="21128"/>
                      <a:pt x="15114" y="21233"/>
                      <a:pt x="15440" y="21338"/>
                    </a:cubicBezTo>
                    <a:cubicBezTo>
                      <a:pt x="15554" y="21338"/>
                      <a:pt x="15669" y="21390"/>
                      <a:pt x="15765" y="21390"/>
                    </a:cubicBezTo>
                    <a:cubicBezTo>
                      <a:pt x="15994" y="21443"/>
                      <a:pt x="16205" y="21495"/>
                      <a:pt x="16415" y="21495"/>
                    </a:cubicBezTo>
                    <a:cubicBezTo>
                      <a:pt x="16549" y="21548"/>
                      <a:pt x="16683" y="21548"/>
                      <a:pt x="16817" y="21548"/>
                    </a:cubicBezTo>
                    <a:cubicBezTo>
                      <a:pt x="17008" y="21600"/>
                      <a:pt x="17181" y="21600"/>
                      <a:pt x="17372" y="21600"/>
                    </a:cubicBezTo>
                    <a:cubicBezTo>
                      <a:pt x="17506" y="21600"/>
                      <a:pt x="17659" y="21600"/>
                      <a:pt x="17793" y="21600"/>
                    </a:cubicBezTo>
                    <a:cubicBezTo>
                      <a:pt x="17965" y="21600"/>
                      <a:pt x="18137" y="21600"/>
                      <a:pt x="18309" y="21600"/>
                    </a:cubicBezTo>
                    <a:cubicBezTo>
                      <a:pt x="18348" y="21600"/>
                      <a:pt x="18405" y="21600"/>
                      <a:pt x="18443" y="21600"/>
                    </a:cubicBezTo>
                    <a:cubicBezTo>
                      <a:pt x="18558" y="21600"/>
                      <a:pt x="18692" y="21600"/>
                      <a:pt x="18807" y="21548"/>
                    </a:cubicBezTo>
                    <a:close/>
                  </a:path>
                </a:pathLst>
              </a:custGeom>
              <a:gradFill flip="none" rotWithShape="1">
                <a:gsLst>
                  <a:gs pos="0">
                    <a:srgbClr val="15446F"/>
                  </a:gs>
                  <a:gs pos="50000">
                    <a:srgbClr val="1E63A0"/>
                  </a:gs>
                  <a:gs pos="100000">
                    <a:srgbClr val="2476C0"/>
                  </a:gs>
                </a:gsLst>
                <a:path path="circle">
                  <a:fillToRect l="119636" t="37721" r="-19636" b="62278"/>
                </a:path>
              </a:gradFill>
              <a:ln w="12700" cap="flat">
                <a:noFill/>
                <a:miter lim="400000"/>
              </a:ln>
              <a:effectLst/>
            </p:spPr>
            <p:txBody>
              <a:bodyPr wrap="square" lIns="45719" tIns="45719" rIns="45719" bIns="45719" numCol="1" anchor="t">
                <a:noAutofit/>
              </a:bodyPr>
              <a:lstStyle/>
              <a:p>
                <a:pPr>
                  <a:defRPr sz="1400"/>
                </a:pPr>
              </a:p>
            </p:txBody>
          </p:sp>
          <p:sp>
            <p:nvSpPr>
              <p:cNvPr id="3832" name="Shape 3832"/>
              <p:cNvSpPr/>
              <p:nvPr/>
            </p:nvSpPr>
            <p:spPr>
              <a:xfrm rot="363951" flipH="1">
                <a:off x="62016" y="312663"/>
                <a:ext cx="1413559" cy="1248650"/>
              </a:xfrm>
              <a:custGeom>
                <a:avLst/>
                <a:gdLst/>
                <a:ahLst/>
                <a:cxnLst>
                  <a:cxn ang="0">
                    <a:pos x="wd2" y="hd2"/>
                  </a:cxn>
                  <a:cxn ang="5400000">
                    <a:pos x="wd2" y="hd2"/>
                  </a:cxn>
                  <a:cxn ang="10800000">
                    <a:pos x="wd2" y="hd2"/>
                  </a:cxn>
                  <a:cxn ang="16200000">
                    <a:pos x="wd2" y="hd2"/>
                  </a:cxn>
                </a:cxnLst>
                <a:rect l="0" t="0" r="r" b="b"/>
                <a:pathLst>
                  <a:path w="21485" h="21600" extrusionOk="0">
                    <a:moveTo>
                      <a:pt x="13698" y="18611"/>
                    </a:moveTo>
                    <a:cubicBezTo>
                      <a:pt x="12826" y="18737"/>
                      <a:pt x="10780" y="19053"/>
                      <a:pt x="8037" y="18463"/>
                    </a:cubicBezTo>
                    <a:cubicBezTo>
                      <a:pt x="6482" y="18063"/>
                      <a:pt x="4881" y="17621"/>
                      <a:pt x="2533" y="15495"/>
                    </a:cubicBezTo>
                    <a:cubicBezTo>
                      <a:pt x="1820" y="14737"/>
                      <a:pt x="821" y="13516"/>
                      <a:pt x="329" y="11726"/>
                    </a:cubicBezTo>
                    <a:cubicBezTo>
                      <a:pt x="155" y="11095"/>
                      <a:pt x="44" y="10421"/>
                      <a:pt x="12" y="9663"/>
                    </a:cubicBezTo>
                    <a:cubicBezTo>
                      <a:pt x="-115" y="6779"/>
                      <a:pt x="726" y="3263"/>
                      <a:pt x="4389" y="0"/>
                    </a:cubicBezTo>
                    <a:cubicBezTo>
                      <a:pt x="4310" y="84"/>
                      <a:pt x="4262" y="147"/>
                      <a:pt x="4215" y="189"/>
                    </a:cubicBezTo>
                    <a:cubicBezTo>
                      <a:pt x="4072" y="316"/>
                      <a:pt x="3786" y="589"/>
                      <a:pt x="3263" y="1200"/>
                    </a:cubicBezTo>
                    <a:cubicBezTo>
                      <a:pt x="2438" y="2168"/>
                      <a:pt x="1629" y="3516"/>
                      <a:pt x="1233" y="4947"/>
                    </a:cubicBezTo>
                    <a:cubicBezTo>
                      <a:pt x="916" y="6105"/>
                      <a:pt x="868" y="7368"/>
                      <a:pt x="1170" y="8463"/>
                    </a:cubicBezTo>
                    <a:cubicBezTo>
                      <a:pt x="1233" y="8695"/>
                      <a:pt x="1312" y="8905"/>
                      <a:pt x="1407" y="9116"/>
                    </a:cubicBezTo>
                    <a:cubicBezTo>
                      <a:pt x="2470" y="11684"/>
                      <a:pt x="5245" y="12926"/>
                      <a:pt x="7624" y="13347"/>
                    </a:cubicBezTo>
                    <a:cubicBezTo>
                      <a:pt x="9765" y="13726"/>
                      <a:pt x="11732" y="13621"/>
                      <a:pt x="13555" y="13326"/>
                    </a:cubicBezTo>
                    <a:cubicBezTo>
                      <a:pt x="13413" y="8758"/>
                      <a:pt x="13413" y="8758"/>
                      <a:pt x="13413" y="8758"/>
                    </a:cubicBezTo>
                    <a:cubicBezTo>
                      <a:pt x="21485" y="14779"/>
                      <a:pt x="21485" y="14779"/>
                      <a:pt x="21485" y="14779"/>
                    </a:cubicBezTo>
                    <a:cubicBezTo>
                      <a:pt x="13778" y="21600"/>
                      <a:pt x="13778" y="21600"/>
                      <a:pt x="13778" y="21600"/>
                    </a:cubicBezTo>
                    <a:lnTo>
                      <a:pt x="13698" y="18611"/>
                    </a:lnTo>
                    <a:close/>
                  </a:path>
                </a:pathLst>
              </a:custGeom>
              <a:solidFill>
                <a:schemeClr val="accent3"/>
              </a:solidFill>
              <a:ln w="12700" cap="flat">
                <a:noFill/>
                <a:miter lim="400000"/>
              </a:ln>
              <a:effectLst/>
            </p:spPr>
            <p:txBody>
              <a:bodyPr wrap="square" lIns="45719" tIns="45719" rIns="45719" bIns="45719" numCol="1" anchor="t">
                <a:noAutofit/>
              </a:bodyPr>
              <a:lstStyle/>
              <a:p>
                <a:pPr>
                  <a:defRPr sz="1400"/>
                </a:pPr>
              </a:p>
            </p:txBody>
          </p:sp>
          <p:sp>
            <p:nvSpPr>
              <p:cNvPr id="3833" name="Shape 3833"/>
              <p:cNvSpPr/>
              <p:nvPr/>
            </p:nvSpPr>
            <p:spPr>
              <a:xfrm rot="363951" flipH="1">
                <a:off x="1206594" y="37168"/>
                <a:ext cx="771278" cy="1279824"/>
              </a:xfrm>
              <a:custGeom>
                <a:avLst/>
                <a:gdLst/>
                <a:ahLst/>
                <a:cxnLst>
                  <a:cxn ang="0">
                    <a:pos x="wd2" y="hd2"/>
                  </a:cxn>
                  <a:cxn ang="5400000">
                    <a:pos x="wd2" y="hd2"/>
                  </a:cxn>
                  <a:cxn ang="10800000">
                    <a:pos x="wd2" y="hd2"/>
                  </a:cxn>
                  <a:cxn ang="16200000">
                    <a:pos x="wd2" y="hd2"/>
                  </a:cxn>
                </a:cxnLst>
                <a:rect l="0" t="0" r="r" b="b"/>
                <a:pathLst>
                  <a:path w="21600" h="21600" extrusionOk="0">
                    <a:moveTo>
                      <a:pt x="8067" y="0"/>
                    </a:moveTo>
                    <a:cubicBezTo>
                      <a:pt x="8038" y="0"/>
                      <a:pt x="8038" y="21"/>
                      <a:pt x="8009" y="21"/>
                    </a:cubicBezTo>
                    <a:cubicBezTo>
                      <a:pt x="7863" y="103"/>
                      <a:pt x="7716" y="185"/>
                      <a:pt x="7541" y="246"/>
                    </a:cubicBezTo>
                    <a:cubicBezTo>
                      <a:pt x="7307" y="370"/>
                      <a:pt x="7044" y="493"/>
                      <a:pt x="6840" y="616"/>
                    </a:cubicBezTo>
                    <a:cubicBezTo>
                      <a:pt x="6664" y="698"/>
                      <a:pt x="6518" y="780"/>
                      <a:pt x="6372" y="862"/>
                    </a:cubicBezTo>
                    <a:cubicBezTo>
                      <a:pt x="6167" y="986"/>
                      <a:pt x="5933" y="1109"/>
                      <a:pt x="5729" y="1232"/>
                    </a:cubicBezTo>
                    <a:cubicBezTo>
                      <a:pt x="5729" y="1232"/>
                      <a:pt x="5729" y="1232"/>
                      <a:pt x="5700" y="1252"/>
                    </a:cubicBezTo>
                    <a:cubicBezTo>
                      <a:pt x="5407" y="1417"/>
                      <a:pt x="5115" y="1602"/>
                      <a:pt x="4852" y="1786"/>
                    </a:cubicBezTo>
                    <a:cubicBezTo>
                      <a:pt x="4764" y="1827"/>
                      <a:pt x="4706" y="1889"/>
                      <a:pt x="4618" y="1930"/>
                    </a:cubicBezTo>
                    <a:cubicBezTo>
                      <a:pt x="4472" y="2033"/>
                      <a:pt x="4326" y="2135"/>
                      <a:pt x="4180" y="2238"/>
                    </a:cubicBezTo>
                    <a:cubicBezTo>
                      <a:pt x="4121" y="2279"/>
                      <a:pt x="4092" y="2320"/>
                      <a:pt x="4034" y="2341"/>
                    </a:cubicBezTo>
                    <a:cubicBezTo>
                      <a:pt x="3946" y="2402"/>
                      <a:pt x="3887" y="2464"/>
                      <a:pt x="3800" y="2505"/>
                    </a:cubicBezTo>
                    <a:cubicBezTo>
                      <a:pt x="3624" y="2649"/>
                      <a:pt x="3449" y="2792"/>
                      <a:pt x="3303" y="2936"/>
                    </a:cubicBezTo>
                    <a:cubicBezTo>
                      <a:pt x="3244" y="2977"/>
                      <a:pt x="3186" y="3018"/>
                      <a:pt x="3127" y="3080"/>
                    </a:cubicBezTo>
                    <a:cubicBezTo>
                      <a:pt x="3098" y="3100"/>
                      <a:pt x="3069" y="3121"/>
                      <a:pt x="3040" y="3141"/>
                    </a:cubicBezTo>
                    <a:cubicBezTo>
                      <a:pt x="2864" y="3285"/>
                      <a:pt x="2689" y="3449"/>
                      <a:pt x="2543" y="3614"/>
                    </a:cubicBezTo>
                    <a:cubicBezTo>
                      <a:pt x="2484" y="3634"/>
                      <a:pt x="2455" y="3675"/>
                      <a:pt x="2426" y="3716"/>
                    </a:cubicBezTo>
                    <a:cubicBezTo>
                      <a:pt x="2338" y="3819"/>
                      <a:pt x="2251" y="3901"/>
                      <a:pt x="2163" y="3983"/>
                    </a:cubicBezTo>
                    <a:cubicBezTo>
                      <a:pt x="2104" y="4045"/>
                      <a:pt x="2046" y="4106"/>
                      <a:pt x="2017" y="4148"/>
                    </a:cubicBezTo>
                    <a:cubicBezTo>
                      <a:pt x="1958" y="4209"/>
                      <a:pt x="1900" y="4271"/>
                      <a:pt x="1871" y="4312"/>
                    </a:cubicBezTo>
                    <a:cubicBezTo>
                      <a:pt x="1724" y="4476"/>
                      <a:pt x="1608" y="4640"/>
                      <a:pt x="1491" y="4784"/>
                    </a:cubicBezTo>
                    <a:cubicBezTo>
                      <a:pt x="1461" y="4825"/>
                      <a:pt x="1432" y="4846"/>
                      <a:pt x="1432" y="4866"/>
                    </a:cubicBezTo>
                    <a:cubicBezTo>
                      <a:pt x="1403" y="4866"/>
                      <a:pt x="1403" y="4866"/>
                      <a:pt x="1403" y="4887"/>
                    </a:cubicBezTo>
                    <a:cubicBezTo>
                      <a:pt x="1257" y="5071"/>
                      <a:pt x="1140" y="5256"/>
                      <a:pt x="1023" y="5441"/>
                    </a:cubicBezTo>
                    <a:cubicBezTo>
                      <a:pt x="994" y="5482"/>
                      <a:pt x="965" y="5544"/>
                      <a:pt x="935" y="5585"/>
                    </a:cubicBezTo>
                    <a:cubicBezTo>
                      <a:pt x="877" y="5708"/>
                      <a:pt x="789" y="5831"/>
                      <a:pt x="731" y="5954"/>
                    </a:cubicBezTo>
                    <a:cubicBezTo>
                      <a:pt x="731" y="5975"/>
                      <a:pt x="731" y="5995"/>
                      <a:pt x="701" y="5995"/>
                    </a:cubicBezTo>
                    <a:cubicBezTo>
                      <a:pt x="672" y="6057"/>
                      <a:pt x="672" y="6098"/>
                      <a:pt x="643" y="6160"/>
                    </a:cubicBezTo>
                    <a:cubicBezTo>
                      <a:pt x="585" y="6283"/>
                      <a:pt x="526" y="6427"/>
                      <a:pt x="468" y="6550"/>
                    </a:cubicBezTo>
                    <a:cubicBezTo>
                      <a:pt x="438" y="6611"/>
                      <a:pt x="409" y="6673"/>
                      <a:pt x="409" y="6714"/>
                    </a:cubicBezTo>
                    <a:cubicBezTo>
                      <a:pt x="351" y="6858"/>
                      <a:pt x="292" y="6981"/>
                      <a:pt x="263" y="7104"/>
                    </a:cubicBezTo>
                    <a:cubicBezTo>
                      <a:pt x="263" y="7166"/>
                      <a:pt x="234" y="7207"/>
                      <a:pt x="234" y="7248"/>
                    </a:cubicBezTo>
                    <a:cubicBezTo>
                      <a:pt x="175" y="7433"/>
                      <a:pt x="146" y="7597"/>
                      <a:pt x="117" y="7761"/>
                    </a:cubicBezTo>
                    <a:cubicBezTo>
                      <a:pt x="88" y="7802"/>
                      <a:pt x="88" y="7843"/>
                      <a:pt x="88" y="7864"/>
                    </a:cubicBezTo>
                    <a:cubicBezTo>
                      <a:pt x="58" y="8008"/>
                      <a:pt x="58" y="8151"/>
                      <a:pt x="29" y="8275"/>
                    </a:cubicBezTo>
                    <a:cubicBezTo>
                      <a:pt x="29" y="8336"/>
                      <a:pt x="29" y="8377"/>
                      <a:pt x="29" y="8439"/>
                    </a:cubicBezTo>
                    <a:cubicBezTo>
                      <a:pt x="0" y="8562"/>
                      <a:pt x="0" y="8685"/>
                      <a:pt x="0" y="8788"/>
                    </a:cubicBezTo>
                    <a:cubicBezTo>
                      <a:pt x="0" y="8849"/>
                      <a:pt x="0" y="8890"/>
                      <a:pt x="0" y="8952"/>
                    </a:cubicBezTo>
                    <a:cubicBezTo>
                      <a:pt x="0" y="9116"/>
                      <a:pt x="0" y="9260"/>
                      <a:pt x="29" y="9424"/>
                    </a:cubicBezTo>
                    <a:cubicBezTo>
                      <a:pt x="58" y="10163"/>
                      <a:pt x="263" y="10821"/>
                      <a:pt x="585" y="11437"/>
                    </a:cubicBezTo>
                    <a:cubicBezTo>
                      <a:pt x="1520" y="13182"/>
                      <a:pt x="3332" y="14373"/>
                      <a:pt x="4677" y="15112"/>
                    </a:cubicBezTo>
                    <a:cubicBezTo>
                      <a:pt x="4852" y="15194"/>
                      <a:pt x="5057" y="15297"/>
                      <a:pt x="5232" y="15379"/>
                    </a:cubicBezTo>
                    <a:cubicBezTo>
                      <a:pt x="9733" y="17452"/>
                      <a:pt x="14234" y="19526"/>
                      <a:pt x="18765" y="21600"/>
                    </a:cubicBezTo>
                    <a:cubicBezTo>
                      <a:pt x="18560" y="21518"/>
                      <a:pt x="18385" y="21415"/>
                      <a:pt x="18180" y="21333"/>
                    </a:cubicBezTo>
                    <a:cubicBezTo>
                      <a:pt x="16865" y="20594"/>
                      <a:pt x="15024" y="19403"/>
                      <a:pt x="14117" y="17658"/>
                    </a:cubicBezTo>
                    <a:cubicBezTo>
                      <a:pt x="13796" y="17042"/>
                      <a:pt x="13591" y="16385"/>
                      <a:pt x="13533" y="15646"/>
                    </a:cubicBezTo>
                    <a:cubicBezTo>
                      <a:pt x="13533" y="15481"/>
                      <a:pt x="13533" y="15317"/>
                      <a:pt x="13533" y="15173"/>
                    </a:cubicBezTo>
                    <a:cubicBezTo>
                      <a:pt x="13533" y="15112"/>
                      <a:pt x="13533" y="15071"/>
                      <a:pt x="13533" y="15030"/>
                    </a:cubicBezTo>
                    <a:cubicBezTo>
                      <a:pt x="13533" y="14906"/>
                      <a:pt x="13533" y="14783"/>
                      <a:pt x="13533" y="14660"/>
                    </a:cubicBezTo>
                    <a:cubicBezTo>
                      <a:pt x="13533" y="14598"/>
                      <a:pt x="13533" y="14557"/>
                      <a:pt x="13562" y="14496"/>
                    </a:cubicBezTo>
                    <a:cubicBezTo>
                      <a:pt x="13562" y="14373"/>
                      <a:pt x="13591" y="14229"/>
                      <a:pt x="13621" y="14085"/>
                    </a:cubicBezTo>
                    <a:cubicBezTo>
                      <a:pt x="13621" y="14044"/>
                      <a:pt x="13621" y="14024"/>
                      <a:pt x="13621" y="13983"/>
                    </a:cubicBezTo>
                    <a:cubicBezTo>
                      <a:pt x="13650" y="13818"/>
                      <a:pt x="13708" y="13654"/>
                      <a:pt x="13737" y="13469"/>
                    </a:cubicBezTo>
                    <a:cubicBezTo>
                      <a:pt x="13767" y="13428"/>
                      <a:pt x="13767" y="13387"/>
                      <a:pt x="13796" y="13346"/>
                    </a:cubicBezTo>
                    <a:cubicBezTo>
                      <a:pt x="13825" y="13202"/>
                      <a:pt x="13854" y="13079"/>
                      <a:pt x="13913" y="12935"/>
                    </a:cubicBezTo>
                    <a:cubicBezTo>
                      <a:pt x="13942" y="12894"/>
                      <a:pt x="13971" y="12833"/>
                      <a:pt x="13971" y="12771"/>
                    </a:cubicBezTo>
                    <a:cubicBezTo>
                      <a:pt x="14030" y="12648"/>
                      <a:pt x="14088" y="12504"/>
                      <a:pt x="14147" y="12381"/>
                    </a:cubicBezTo>
                    <a:cubicBezTo>
                      <a:pt x="14176" y="12319"/>
                      <a:pt x="14205" y="12278"/>
                      <a:pt x="14234" y="12237"/>
                    </a:cubicBezTo>
                    <a:cubicBezTo>
                      <a:pt x="14293" y="12094"/>
                      <a:pt x="14381" y="11929"/>
                      <a:pt x="14468" y="11786"/>
                    </a:cubicBezTo>
                    <a:cubicBezTo>
                      <a:pt x="14497" y="11744"/>
                      <a:pt x="14527" y="11703"/>
                      <a:pt x="14556" y="11662"/>
                    </a:cubicBezTo>
                    <a:cubicBezTo>
                      <a:pt x="14673" y="11457"/>
                      <a:pt x="14790" y="11272"/>
                      <a:pt x="14936" y="11087"/>
                    </a:cubicBezTo>
                    <a:cubicBezTo>
                      <a:pt x="14965" y="11067"/>
                      <a:pt x="14965" y="11046"/>
                      <a:pt x="14994" y="11026"/>
                    </a:cubicBezTo>
                    <a:cubicBezTo>
                      <a:pt x="15111" y="10862"/>
                      <a:pt x="15257" y="10697"/>
                      <a:pt x="15374" y="10533"/>
                    </a:cubicBezTo>
                    <a:cubicBezTo>
                      <a:pt x="15433" y="10492"/>
                      <a:pt x="15491" y="10430"/>
                      <a:pt x="15520" y="10369"/>
                    </a:cubicBezTo>
                    <a:cubicBezTo>
                      <a:pt x="15667" y="10225"/>
                      <a:pt x="15783" y="10081"/>
                      <a:pt x="15930" y="9938"/>
                    </a:cubicBezTo>
                    <a:cubicBezTo>
                      <a:pt x="15988" y="9897"/>
                      <a:pt x="16017" y="9856"/>
                      <a:pt x="16047" y="9835"/>
                    </a:cubicBezTo>
                    <a:cubicBezTo>
                      <a:pt x="16222" y="9650"/>
                      <a:pt x="16427" y="9465"/>
                      <a:pt x="16631" y="9281"/>
                    </a:cubicBezTo>
                    <a:cubicBezTo>
                      <a:pt x="16690" y="9240"/>
                      <a:pt x="16748" y="9198"/>
                      <a:pt x="16806" y="9157"/>
                    </a:cubicBezTo>
                    <a:cubicBezTo>
                      <a:pt x="16982" y="9014"/>
                      <a:pt x="17157" y="8870"/>
                      <a:pt x="17333" y="8726"/>
                    </a:cubicBezTo>
                    <a:cubicBezTo>
                      <a:pt x="17420" y="8685"/>
                      <a:pt x="17479" y="8624"/>
                      <a:pt x="17537" y="8583"/>
                    </a:cubicBezTo>
                    <a:cubicBezTo>
                      <a:pt x="17742" y="8439"/>
                      <a:pt x="17946" y="8295"/>
                      <a:pt x="18151" y="8151"/>
                    </a:cubicBezTo>
                    <a:cubicBezTo>
                      <a:pt x="18239" y="8090"/>
                      <a:pt x="18297" y="8049"/>
                      <a:pt x="18356" y="8008"/>
                    </a:cubicBezTo>
                    <a:cubicBezTo>
                      <a:pt x="18648" y="7823"/>
                      <a:pt x="18940" y="7638"/>
                      <a:pt x="19262" y="7453"/>
                    </a:cubicBezTo>
                    <a:cubicBezTo>
                      <a:pt x="19466" y="7330"/>
                      <a:pt x="19671" y="7207"/>
                      <a:pt x="19876" y="7104"/>
                    </a:cubicBezTo>
                    <a:cubicBezTo>
                      <a:pt x="20051" y="7002"/>
                      <a:pt x="20197" y="6919"/>
                      <a:pt x="20343" y="6837"/>
                    </a:cubicBezTo>
                    <a:cubicBezTo>
                      <a:pt x="20577" y="6714"/>
                      <a:pt x="20811" y="6591"/>
                      <a:pt x="21045" y="6488"/>
                    </a:cubicBezTo>
                    <a:cubicBezTo>
                      <a:pt x="21249" y="6386"/>
                      <a:pt x="21395" y="6303"/>
                      <a:pt x="21600" y="6221"/>
                    </a:cubicBezTo>
                    <a:lnTo>
                      <a:pt x="8067" y="0"/>
                    </a:lnTo>
                    <a:close/>
                  </a:path>
                </a:pathLst>
              </a:custGeom>
              <a:gradFill flip="none" rotWithShape="1">
                <a:gsLst>
                  <a:gs pos="0">
                    <a:srgbClr val="2F5A81"/>
                  </a:gs>
                  <a:gs pos="50000">
                    <a:srgbClr val="4482BA"/>
                  </a:gs>
                  <a:gs pos="100000">
                    <a:srgbClr val="529BDE"/>
                  </a:gs>
                </a:gsLst>
                <a:lin ang="16200000" scaled="0"/>
              </a:gradFill>
              <a:ln w="12700" cap="flat">
                <a:noFill/>
                <a:miter lim="400000"/>
              </a:ln>
              <a:effectLst/>
            </p:spPr>
            <p:txBody>
              <a:bodyPr wrap="square" lIns="45719" tIns="45719" rIns="45719" bIns="45719" numCol="1" anchor="t">
                <a:noAutofit/>
              </a:bodyPr>
              <a:lstStyle/>
              <a:p>
                <a:pPr>
                  <a:defRPr sz="1400"/>
                </a:pPr>
              </a:p>
            </p:txBody>
          </p:sp>
        </p:grpSp>
      </p:grpSp>
      <p:grpSp>
        <p:nvGrpSpPr>
          <p:cNvPr id="3" name="组合 2"/>
          <p:cNvGrpSpPr/>
          <p:nvPr/>
        </p:nvGrpSpPr>
        <p:grpSpPr>
          <a:xfrm>
            <a:off x="1166706" y="1937459"/>
            <a:ext cx="3987276" cy="4284589"/>
            <a:chOff x="1166706" y="1937459"/>
            <a:chExt cx="3987276" cy="4284589"/>
          </a:xfrm>
        </p:grpSpPr>
        <p:sp>
          <p:nvSpPr>
            <p:cNvPr id="3837" name="Shape 3837"/>
            <p:cNvSpPr/>
            <p:nvPr/>
          </p:nvSpPr>
          <p:spPr>
            <a:xfrm>
              <a:off x="2034063" y="2010748"/>
              <a:ext cx="3119919" cy="530225"/>
            </a:xfrm>
            <a:prstGeom prst="rect">
              <a:avLst/>
            </a:prstGeom>
            <a:ln w="12700">
              <a:miter lim="400000"/>
            </a:ln>
          </p:spPr>
          <p:txBody>
            <a:bodyPr lIns="45719" rIns="45719">
              <a:spAutoFit/>
            </a:bodyPr>
            <a:lstStyle/>
            <a:p>
              <a:pPr>
                <a:lnSpc>
                  <a:spcPct val="120000"/>
                </a:lnSpc>
                <a:defRPr sz="1200">
                  <a:solidFill>
                    <a:srgbClr val="44546A"/>
                  </a:solidFill>
                </a:defRPr>
              </a:pPr>
              <a:r>
                <a:rPr lang="zh-CN" altLang="en-US" sz="2400" dirty="0"/>
                <a:t>科研与教学的协同</a:t>
              </a:r>
              <a:endParaRPr lang="zh-CN" altLang="en-US" sz="2400" dirty="0"/>
            </a:p>
          </p:txBody>
        </p:sp>
        <p:sp>
          <p:nvSpPr>
            <p:cNvPr id="3839" name="Shape 3839"/>
            <p:cNvSpPr/>
            <p:nvPr/>
          </p:nvSpPr>
          <p:spPr>
            <a:xfrm>
              <a:off x="2034063" y="2913055"/>
              <a:ext cx="3119919" cy="969010"/>
            </a:xfrm>
            <a:prstGeom prst="rect">
              <a:avLst/>
            </a:prstGeom>
            <a:ln w="12700">
              <a:miter lim="400000"/>
            </a:ln>
          </p:spPr>
          <p:txBody>
            <a:bodyPr lIns="45719" rIns="45719">
              <a:spAutoFit/>
            </a:bodyPr>
            <a:lstStyle/>
            <a:p>
              <a:pPr>
                <a:lnSpc>
                  <a:spcPct val="120000"/>
                </a:lnSpc>
                <a:defRPr sz="1200">
                  <a:solidFill>
                    <a:srgbClr val="44546A"/>
                  </a:solidFill>
                </a:defRPr>
              </a:pPr>
              <a:r>
                <a:rPr lang="zh-CN" altLang="en-US" sz="2400" dirty="0"/>
                <a:t>科研与专业群建设的协同</a:t>
              </a:r>
              <a:endParaRPr lang="zh-CN" altLang="en-US" sz="2400" dirty="0"/>
            </a:p>
          </p:txBody>
        </p:sp>
        <p:sp>
          <p:nvSpPr>
            <p:cNvPr id="3841" name="Shape 3841"/>
            <p:cNvSpPr/>
            <p:nvPr/>
          </p:nvSpPr>
          <p:spPr>
            <a:xfrm>
              <a:off x="2034063" y="4081193"/>
              <a:ext cx="3119919" cy="969010"/>
            </a:xfrm>
            <a:prstGeom prst="rect">
              <a:avLst/>
            </a:prstGeom>
            <a:ln w="12700">
              <a:miter lim="400000"/>
            </a:ln>
          </p:spPr>
          <p:txBody>
            <a:bodyPr lIns="45719" rIns="45719">
              <a:spAutoFit/>
            </a:bodyPr>
            <a:lstStyle/>
            <a:p>
              <a:pPr>
                <a:lnSpc>
                  <a:spcPct val="120000"/>
                </a:lnSpc>
                <a:defRPr sz="1200">
                  <a:solidFill>
                    <a:srgbClr val="44546A"/>
                  </a:solidFill>
                </a:defRPr>
              </a:pPr>
              <a:r>
                <a:rPr lang="zh-CN" altLang="en-US" sz="2400" dirty="0"/>
                <a:t>科研与产业学院建设的协同</a:t>
              </a:r>
              <a:endParaRPr lang="zh-CN" altLang="en-US" sz="2400" dirty="0"/>
            </a:p>
          </p:txBody>
        </p:sp>
        <p:sp>
          <p:nvSpPr>
            <p:cNvPr id="3843" name="Shape 3843"/>
            <p:cNvSpPr/>
            <p:nvPr/>
          </p:nvSpPr>
          <p:spPr>
            <a:xfrm>
              <a:off x="2034063" y="5253038"/>
              <a:ext cx="3119919" cy="969010"/>
            </a:xfrm>
            <a:prstGeom prst="rect">
              <a:avLst/>
            </a:prstGeom>
            <a:ln w="12700">
              <a:miter lim="400000"/>
            </a:ln>
          </p:spPr>
          <p:txBody>
            <a:bodyPr lIns="45719" rIns="45719">
              <a:spAutoFit/>
            </a:bodyPr>
            <a:lstStyle/>
            <a:p>
              <a:pPr>
                <a:lnSpc>
                  <a:spcPct val="120000"/>
                </a:lnSpc>
                <a:defRPr sz="1200">
                  <a:solidFill>
                    <a:srgbClr val="44546A"/>
                  </a:solidFill>
                </a:defRPr>
              </a:pPr>
              <a:r>
                <a:rPr lang="zh-CN" altLang="en-US" sz="2400" dirty="0"/>
                <a:t>科研与审核评估工作的协同</a:t>
              </a:r>
              <a:endParaRPr lang="zh-CN" altLang="en-US" sz="2400" dirty="0"/>
            </a:p>
          </p:txBody>
        </p:sp>
        <p:grpSp>
          <p:nvGrpSpPr>
            <p:cNvPr id="3847" name="Group 3847"/>
            <p:cNvGrpSpPr/>
            <p:nvPr/>
          </p:nvGrpSpPr>
          <p:grpSpPr>
            <a:xfrm>
              <a:off x="1166723" y="1937459"/>
              <a:ext cx="739974" cy="777117"/>
              <a:chOff x="0" y="0"/>
              <a:chExt cx="739972" cy="777116"/>
            </a:xfrm>
          </p:grpSpPr>
          <p:sp>
            <p:nvSpPr>
              <p:cNvPr id="3844" name="Shape 3844"/>
              <p:cNvSpPr/>
              <p:nvPr/>
            </p:nvSpPr>
            <p:spPr>
              <a:xfrm>
                <a:off x="46256" y="44532"/>
                <a:ext cx="693717" cy="693715"/>
              </a:xfrm>
              <a:prstGeom prst="ellipse">
                <a:avLst/>
              </a:prstGeom>
              <a:noFill/>
              <a:ln w="28575"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845" name="Shape 3845"/>
              <p:cNvSpPr/>
              <p:nvPr/>
            </p:nvSpPr>
            <p:spPr>
              <a:xfrm rot="16200000">
                <a:off x="-67320" y="67319"/>
                <a:ext cx="777117" cy="642478"/>
              </a:xfrm>
              <a:custGeom>
                <a:avLst/>
                <a:gdLst/>
                <a:ahLst/>
                <a:cxnLst>
                  <a:cxn ang="0">
                    <a:pos x="wd2" y="hd2"/>
                  </a:cxn>
                  <a:cxn ang="5400000">
                    <a:pos x="wd2" y="hd2"/>
                  </a:cxn>
                  <a:cxn ang="10800000">
                    <a:pos x="wd2" y="hd2"/>
                  </a:cxn>
                  <a:cxn ang="16200000">
                    <a:pos x="wd2" y="hd2"/>
                  </a:cxn>
                </a:cxnLst>
                <a:rect l="0" t="0" r="r" b="b"/>
                <a:pathLst>
                  <a:path w="20398" h="20163" extrusionOk="0">
                    <a:moveTo>
                      <a:pt x="2479" y="20163"/>
                    </a:moveTo>
                    <a:lnTo>
                      <a:pt x="2479" y="20163"/>
                    </a:lnTo>
                    <a:cubicBezTo>
                      <a:pt x="-1202" y="15065"/>
                      <a:pt x="-730" y="7365"/>
                      <a:pt x="3534" y="2964"/>
                    </a:cubicBezTo>
                    <a:cubicBezTo>
                      <a:pt x="7798" y="-1437"/>
                      <a:pt x="14238" y="-872"/>
                      <a:pt x="17919" y="4226"/>
                    </a:cubicBezTo>
                    <a:cubicBezTo>
                      <a:pt x="19518" y="6440"/>
                      <a:pt x="20398" y="9268"/>
                      <a:pt x="20398" y="12194"/>
                    </a:cubicBezTo>
                    <a:lnTo>
                      <a:pt x="18126" y="12244"/>
                    </a:lnTo>
                    <a:cubicBezTo>
                      <a:pt x="18126" y="7010"/>
                      <a:pt x="14577" y="2766"/>
                      <a:pt x="10199" y="2766"/>
                    </a:cubicBezTo>
                    <a:cubicBezTo>
                      <a:pt x="5821" y="2766"/>
                      <a:pt x="2272" y="7010"/>
                      <a:pt x="2272" y="12244"/>
                    </a:cubicBezTo>
                    <a:cubicBezTo>
                      <a:pt x="2272" y="14518"/>
                      <a:pt x="2956" y="16716"/>
                      <a:pt x="4199" y="1843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p>
            </p:txBody>
          </p:sp>
          <p:sp>
            <p:nvSpPr>
              <p:cNvPr id="3846" name="Shape 3846"/>
              <p:cNvSpPr/>
              <p:nvPr/>
            </p:nvSpPr>
            <p:spPr>
              <a:xfrm>
                <a:off x="264195" y="214019"/>
                <a:ext cx="327736" cy="389741"/>
              </a:xfrm>
              <a:custGeom>
                <a:avLst/>
                <a:gdLst/>
                <a:ahLst/>
                <a:cxnLst>
                  <a:cxn ang="0">
                    <a:pos x="wd2" y="hd2"/>
                  </a:cxn>
                  <a:cxn ang="5400000">
                    <a:pos x="wd2" y="hd2"/>
                  </a:cxn>
                  <a:cxn ang="10800000">
                    <a:pos x="wd2" y="hd2"/>
                  </a:cxn>
                  <a:cxn ang="16200000">
                    <a:pos x="wd2" y="hd2"/>
                  </a:cxn>
                </a:cxnLst>
                <a:rect l="0" t="0" r="r" b="b"/>
                <a:pathLst>
                  <a:path w="21600" h="21600" extrusionOk="0">
                    <a:moveTo>
                      <a:pt x="1005" y="0"/>
                    </a:moveTo>
                    <a:cubicBezTo>
                      <a:pt x="1005" y="0"/>
                      <a:pt x="1005" y="0"/>
                      <a:pt x="1005" y="0"/>
                    </a:cubicBezTo>
                    <a:cubicBezTo>
                      <a:pt x="1507" y="0"/>
                      <a:pt x="2009" y="424"/>
                      <a:pt x="2009" y="847"/>
                    </a:cubicBezTo>
                    <a:cubicBezTo>
                      <a:pt x="2009" y="2118"/>
                      <a:pt x="2009" y="2118"/>
                      <a:pt x="2009" y="2118"/>
                    </a:cubicBezTo>
                    <a:cubicBezTo>
                      <a:pt x="3265" y="1482"/>
                      <a:pt x="5023" y="1271"/>
                      <a:pt x="6530" y="847"/>
                    </a:cubicBezTo>
                    <a:cubicBezTo>
                      <a:pt x="8540" y="635"/>
                      <a:pt x="10549" y="635"/>
                      <a:pt x="12307" y="635"/>
                    </a:cubicBezTo>
                    <a:cubicBezTo>
                      <a:pt x="12809" y="635"/>
                      <a:pt x="13060" y="847"/>
                      <a:pt x="13060" y="1271"/>
                    </a:cubicBezTo>
                    <a:cubicBezTo>
                      <a:pt x="13060" y="1271"/>
                      <a:pt x="13060" y="1271"/>
                      <a:pt x="13060" y="1271"/>
                    </a:cubicBezTo>
                    <a:cubicBezTo>
                      <a:pt x="13060" y="1271"/>
                      <a:pt x="13060" y="1271"/>
                      <a:pt x="13060" y="1271"/>
                    </a:cubicBezTo>
                    <a:cubicBezTo>
                      <a:pt x="13060" y="2753"/>
                      <a:pt x="13060" y="2753"/>
                      <a:pt x="13060" y="2753"/>
                    </a:cubicBezTo>
                    <a:cubicBezTo>
                      <a:pt x="14316" y="2753"/>
                      <a:pt x="15321" y="2541"/>
                      <a:pt x="16326" y="2118"/>
                    </a:cubicBezTo>
                    <a:cubicBezTo>
                      <a:pt x="17581" y="1906"/>
                      <a:pt x="19088" y="1271"/>
                      <a:pt x="20344" y="635"/>
                    </a:cubicBezTo>
                    <a:cubicBezTo>
                      <a:pt x="20847" y="424"/>
                      <a:pt x="21349" y="635"/>
                      <a:pt x="21600" y="1059"/>
                    </a:cubicBezTo>
                    <a:cubicBezTo>
                      <a:pt x="21600" y="1059"/>
                      <a:pt x="21600" y="1271"/>
                      <a:pt x="21600" y="1271"/>
                    </a:cubicBezTo>
                    <a:cubicBezTo>
                      <a:pt x="21600" y="12071"/>
                      <a:pt x="21600" y="12071"/>
                      <a:pt x="21600" y="12071"/>
                    </a:cubicBezTo>
                    <a:cubicBezTo>
                      <a:pt x="21600" y="12282"/>
                      <a:pt x="21349" y="12494"/>
                      <a:pt x="21098" y="12706"/>
                    </a:cubicBezTo>
                    <a:cubicBezTo>
                      <a:pt x="21098" y="12706"/>
                      <a:pt x="21098" y="12706"/>
                      <a:pt x="21098" y="12706"/>
                    </a:cubicBezTo>
                    <a:cubicBezTo>
                      <a:pt x="19591" y="13553"/>
                      <a:pt x="17581" y="13976"/>
                      <a:pt x="15572" y="14188"/>
                    </a:cubicBezTo>
                    <a:cubicBezTo>
                      <a:pt x="13814" y="14612"/>
                      <a:pt x="11805" y="14612"/>
                      <a:pt x="9795" y="14612"/>
                    </a:cubicBezTo>
                    <a:cubicBezTo>
                      <a:pt x="9544" y="14612"/>
                      <a:pt x="9042" y="14400"/>
                      <a:pt x="9042" y="13976"/>
                    </a:cubicBezTo>
                    <a:cubicBezTo>
                      <a:pt x="9042" y="13976"/>
                      <a:pt x="9042" y="13976"/>
                      <a:pt x="9042" y="13976"/>
                    </a:cubicBezTo>
                    <a:cubicBezTo>
                      <a:pt x="9042" y="13976"/>
                      <a:pt x="9042" y="13976"/>
                      <a:pt x="9042" y="13976"/>
                    </a:cubicBezTo>
                    <a:cubicBezTo>
                      <a:pt x="9042" y="12494"/>
                      <a:pt x="9042" y="12494"/>
                      <a:pt x="9042" y="12494"/>
                    </a:cubicBezTo>
                    <a:cubicBezTo>
                      <a:pt x="8540" y="12494"/>
                      <a:pt x="7786" y="12494"/>
                      <a:pt x="7033" y="12706"/>
                    </a:cubicBezTo>
                    <a:cubicBezTo>
                      <a:pt x="5526" y="13129"/>
                      <a:pt x="3767" y="13765"/>
                      <a:pt x="2009" y="14400"/>
                    </a:cubicBezTo>
                    <a:cubicBezTo>
                      <a:pt x="2009" y="20753"/>
                      <a:pt x="2009" y="20753"/>
                      <a:pt x="2009" y="20753"/>
                    </a:cubicBezTo>
                    <a:cubicBezTo>
                      <a:pt x="2009" y="21176"/>
                      <a:pt x="1507" y="21600"/>
                      <a:pt x="1005" y="21600"/>
                    </a:cubicBezTo>
                    <a:cubicBezTo>
                      <a:pt x="1005" y="21600"/>
                      <a:pt x="1005" y="21600"/>
                      <a:pt x="1005" y="21600"/>
                    </a:cubicBezTo>
                    <a:cubicBezTo>
                      <a:pt x="251" y="21600"/>
                      <a:pt x="0" y="21176"/>
                      <a:pt x="0" y="20753"/>
                    </a:cubicBezTo>
                    <a:cubicBezTo>
                      <a:pt x="0" y="847"/>
                      <a:pt x="0" y="847"/>
                      <a:pt x="0" y="847"/>
                    </a:cubicBezTo>
                    <a:cubicBezTo>
                      <a:pt x="0" y="424"/>
                      <a:pt x="251" y="0"/>
                      <a:pt x="1005" y="0"/>
                    </a:cubicBezTo>
                    <a:close/>
                    <a:moveTo>
                      <a:pt x="13060" y="11859"/>
                    </a:moveTo>
                    <a:cubicBezTo>
                      <a:pt x="13060" y="13129"/>
                      <a:pt x="13060" y="13129"/>
                      <a:pt x="13060" y="13129"/>
                    </a:cubicBezTo>
                    <a:cubicBezTo>
                      <a:pt x="13814" y="13129"/>
                      <a:pt x="14567" y="13129"/>
                      <a:pt x="15321" y="12918"/>
                    </a:cubicBezTo>
                    <a:cubicBezTo>
                      <a:pt x="15321" y="11012"/>
                      <a:pt x="15321" y="11012"/>
                      <a:pt x="15321" y="11012"/>
                    </a:cubicBezTo>
                    <a:cubicBezTo>
                      <a:pt x="13060" y="11224"/>
                      <a:pt x="13060" y="11224"/>
                      <a:pt x="13060" y="11224"/>
                    </a:cubicBezTo>
                    <a:cubicBezTo>
                      <a:pt x="13060" y="11859"/>
                      <a:pt x="13060" y="11859"/>
                      <a:pt x="13060" y="11859"/>
                    </a:cubicBezTo>
                    <a:close/>
                    <a:moveTo>
                      <a:pt x="13060" y="8894"/>
                    </a:moveTo>
                    <a:cubicBezTo>
                      <a:pt x="15321" y="8471"/>
                      <a:pt x="15321" y="8471"/>
                      <a:pt x="15321" y="8471"/>
                    </a:cubicBezTo>
                    <a:cubicBezTo>
                      <a:pt x="15321" y="5929"/>
                      <a:pt x="15321" y="5929"/>
                      <a:pt x="15321" y="5929"/>
                    </a:cubicBezTo>
                    <a:cubicBezTo>
                      <a:pt x="13060" y="6353"/>
                      <a:pt x="13060" y="6353"/>
                      <a:pt x="13060" y="6353"/>
                    </a:cubicBezTo>
                    <a:cubicBezTo>
                      <a:pt x="13060" y="8894"/>
                      <a:pt x="13060" y="8894"/>
                      <a:pt x="13060" y="8894"/>
                    </a:cubicBezTo>
                    <a:close/>
                    <a:moveTo>
                      <a:pt x="15321" y="8471"/>
                    </a:moveTo>
                    <a:cubicBezTo>
                      <a:pt x="15321" y="11012"/>
                      <a:pt x="15321" y="11012"/>
                      <a:pt x="15321" y="11012"/>
                    </a:cubicBezTo>
                    <a:cubicBezTo>
                      <a:pt x="17833" y="10376"/>
                      <a:pt x="17833" y="10376"/>
                      <a:pt x="17833" y="10376"/>
                    </a:cubicBezTo>
                    <a:cubicBezTo>
                      <a:pt x="17833" y="7835"/>
                      <a:pt x="17833" y="7835"/>
                      <a:pt x="17833" y="7835"/>
                    </a:cubicBezTo>
                    <a:cubicBezTo>
                      <a:pt x="15321" y="8471"/>
                      <a:pt x="15321" y="8471"/>
                      <a:pt x="15321" y="8471"/>
                    </a:cubicBezTo>
                    <a:close/>
                    <a:moveTo>
                      <a:pt x="17833" y="10376"/>
                    </a:moveTo>
                    <a:cubicBezTo>
                      <a:pt x="17833" y="12494"/>
                      <a:pt x="17833" y="12494"/>
                      <a:pt x="17833" y="12494"/>
                    </a:cubicBezTo>
                    <a:cubicBezTo>
                      <a:pt x="18586" y="12282"/>
                      <a:pt x="19340" y="12071"/>
                      <a:pt x="19842" y="11647"/>
                    </a:cubicBezTo>
                    <a:cubicBezTo>
                      <a:pt x="20093" y="9741"/>
                      <a:pt x="20093" y="9741"/>
                      <a:pt x="20093" y="9741"/>
                    </a:cubicBezTo>
                    <a:cubicBezTo>
                      <a:pt x="17833" y="10376"/>
                      <a:pt x="17833" y="10376"/>
                      <a:pt x="17833" y="10376"/>
                    </a:cubicBezTo>
                    <a:close/>
                    <a:moveTo>
                      <a:pt x="20093" y="4871"/>
                    </a:moveTo>
                    <a:cubicBezTo>
                      <a:pt x="17833" y="5294"/>
                      <a:pt x="17833" y="5294"/>
                      <a:pt x="17833" y="5294"/>
                    </a:cubicBezTo>
                    <a:cubicBezTo>
                      <a:pt x="17833" y="7835"/>
                      <a:pt x="17833" y="7835"/>
                      <a:pt x="17833" y="7835"/>
                    </a:cubicBezTo>
                    <a:cubicBezTo>
                      <a:pt x="20093" y="7200"/>
                      <a:pt x="20093" y="7200"/>
                      <a:pt x="20093" y="7200"/>
                    </a:cubicBezTo>
                    <a:cubicBezTo>
                      <a:pt x="20093" y="4871"/>
                      <a:pt x="20093" y="4871"/>
                      <a:pt x="20093" y="4871"/>
                    </a:cubicBezTo>
                    <a:close/>
                    <a:moveTo>
                      <a:pt x="17833" y="5294"/>
                    </a:moveTo>
                    <a:cubicBezTo>
                      <a:pt x="17833" y="3176"/>
                      <a:pt x="17833" y="3176"/>
                      <a:pt x="17833" y="3176"/>
                    </a:cubicBezTo>
                    <a:cubicBezTo>
                      <a:pt x="17581" y="3176"/>
                      <a:pt x="17079" y="3388"/>
                      <a:pt x="16828" y="3388"/>
                    </a:cubicBezTo>
                    <a:cubicBezTo>
                      <a:pt x="16326" y="3600"/>
                      <a:pt x="15823" y="3600"/>
                      <a:pt x="15321" y="3812"/>
                    </a:cubicBezTo>
                    <a:cubicBezTo>
                      <a:pt x="15321" y="5929"/>
                      <a:pt x="15321" y="5929"/>
                      <a:pt x="15321" y="5929"/>
                    </a:cubicBezTo>
                    <a:cubicBezTo>
                      <a:pt x="17833" y="5294"/>
                      <a:pt x="17833" y="5294"/>
                      <a:pt x="17833" y="5294"/>
                    </a:cubicBezTo>
                    <a:close/>
                    <a:moveTo>
                      <a:pt x="9544" y="6353"/>
                    </a:moveTo>
                    <a:cubicBezTo>
                      <a:pt x="11553" y="6353"/>
                      <a:pt x="11553" y="6353"/>
                      <a:pt x="11553" y="6353"/>
                    </a:cubicBezTo>
                    <a:cubicBezTo>
                      <a:pt x="11553" y="3812"/>
                      <a:pt x="11553" y="3812"/>
                      <a:pt x="11553" y="3812"/>
                    </a:cubicBezTo>
                    <a:cubicBezTo>
                      <a:pt x="9544" y="3812"/>
                      <a:pt x="9544" y="3812"/>
                      <a:pt x="9544" y="3812"/>
                    </a:cubicBezTo>
                    <a:cubicBezTo>
                      <a:pt x="9544" y="6353"/>
                      <a:pt x="9544" y="6353"/>
                      <a:pt x="9544" y="6353"/>
                    </a:cubicBezTo>
                    <a:close/>
                    <a:moveTo>
                      <a:pt x="11553" y="8894"/>
                    </a:moveTo>
                    <a:cubicBezTo>
                      <a:pt x="9544" y="8894"/>
                      <a:pt x="9544" y="8894"/>
                      <a:pt x="9544" y="8894"/>
                    </a:cubicBezTo>
                    <a:cubicBezTo>
                      <a:pt x="9544" y="11012"/>
                      <a:pt x="9544" y="11012"/>
                      <a:pt x="9544" y="11012"/>
                    </a:cubicBezTo>
                    <a:cubicBezTo>
                      <a:pt x="9544" y="11012"/>
                      <a:pt x="9544" y="11012"/>
                      <a:pt x="9795" y="11012"/>
                    </a:cubicBezTo>
                    <a:cubicBezTo>
                      <a:pt x="9795" y="11012"/>
                      <a:pt x="9795" y="11012"/>
                      <a:pt x="9795" y="11012"/>
                    </a:cubicBezTo>
                    <a:cubicBezTo>
                      <a:pt x="10298" y="11012"/>
                      <a:pt x="10549" y="11012"/>
                      <a:pt x="11051" y="10800"/>
                    </a:cubicBezTo>
                    <a:cubicBezTo>
                      <a:pt x="11302" y="10800"/>
                      <a:pt x="11553" y="10800"/>
                      <a:pt x="11553" y="10800"/>
                    </a:cubicBezTo>
                    <a:cubicBezTo>
                      <a:pt x="11553" y="10165"/>
                      <a:pt x="11553" y="10165"/>
                      <a:pt x="11553" y="10165"/>
                    </a:cubicBezTo>
                    <a:cubicBezTo>
                      <a:pt x="11553" y="9529"/>
                      <a:pt x="11553" y="9529"/>
                      <a:pt x="11553" y="9529"/>
                    </a:cubicBezTo>
                    <a:cubicBezTo>
                      <a:pt x="11553" y="8894"/>
                      <a:pt x="11553" y="8894"/>
                      <a:pt x="11553" y="8894"/>
                    </a:cubicBezTo>
                    <a:close/>
                    <a:moveTo>
                      <a:pt x="9544" y="8894"/>
                    </a:moveTo>
                    <a:cubicBezTo>
                      <a:pt x="9544" y="6353"/>
                      <a:pt x="9544" y="6353"/>
                      <a:pt x="9544" y="6353"/>
                    </a:cubicBezTo>
                    <a:cubicBezTo>
                      <a:pt x="7033" y="6565"/>
                      <a:pt x="7033" y="6565"/>
                      <a:pt x="7033" y="6565"/>
                    </a:cubicBezTo>
                    <a:cubicBezTo>
                      <a:pt x="7033" y="9106"/>
                      <a:pt x="7033" y="9106"/>
                      <a:pt x="7033" y="9106"/>
                    </a:cubicBezTo>
                    <a:cubicBezTo>
                      <a:pt x="9544" y="8894"/>
                      <a:pt x="9544" y="8894"/>
                      <a:pt x="9544" y="8894"/>
                    </a:cubicBezTo>
                    <a:close/>
                    <a:moveTo>
                      <a:pt x="9544" y="3812"/>
                    </a:moveTo>
                    <a:cubicBezTo>
                      <a:pt x="9544" y="1906"/>
                      <a:pt x="9544" y="1906"/>
                      <a:pt x="9544" y="1906"/>
                    </a:cubicBezTo>
                    <a:cubicBezTo>
                      <a:pt x="8540" y="2118"/>
                      <a:pt x="7786" y="2118"/>
                      <a:pt x="7033" y="2118"/>
                    </a:cubicBezTo>
                    <a:cubicBezTo>
                      <a:pt x="7033" y="4235"/>
                      <a:pt x="7033" y="4235"/>
                      <a:pt x="7033" y="4235"/>
                    </a:cubicBezTo>
                    <a:cubicBezTo>
                      <a:pt x="9544" y="3812"/>
                      <a:pt x="9544" y="3812"/>
                      <a:pt x="9544" y="3812"/>
                    </a:cubicBezTo>
                    <a:close/>
                    <a:moveTo>
                      <a:pt x="7033" y="11435"/>
                    </a:moveTo>
                    <a:cubicBezTo>
                      <a:pt x="7033" y="9106"/>
                      <a:pt x="7033" y="9106"/>
                      <a:pt x="7033" y="9106"/>
                    </a:cubicBezTo>
                    <a:cubicBezTo>
                      <a:pt x="4521" y="9741"/>
                      <a:pt x="4521" y="9741"/>
                      <a:pt x="4521" y="9741"/>
                    </a:cubicBezTo>
                    <a:cubicBezTo>
                      <a:pt x="4521" y="12071"/>
                      <a:pt x="4521" y="12071"/>
                      <a:pt x="4521" y="12071"/>
                    </a:cubicBezTo>
                    <a:cubicBezTo>
                      <a:pt x="5274" y="11859"/>
                      <a:pt x="6028" y="11647"/>
                      <a:pt x="6781" y="11435"/>
                    </a:cubicBezTo>
                    <a:cubicBezTo>
                      <a:pt x="6781" y="11435"/>
                      <a:pt x="6781" y="11435"/>
                      <a:pt x="7033" y="11435"/>
                    </a:cubicBezTo>
                    <a:close/>
                    <a:moveTo>
                      <a:pt x="2260" y="10376"/>
                    </a:moveTo>
                    <a:cubicBezTo>
                      <a:pt x="4521" y="9741"/>
                      <a:pt x="4521" y="9741"/>
                      <a:pt x="4521" y="9741"/>
                    </a:cubicBezTo>
                    <a:cubicBezTo>
                      <a:pt x="4521" y="7412"/>
                      <a:pt x="4521" y="7412"/>
                      <a:pt x="4521" y="7412"/>
                    </a:cubicBezTo>
                    <a:cubicBezTo>
                      <a:pt x="2260" y="7835"/>
                      <a:pt x="2260" y="7835"/>
                      <a:pt x="2260" y="7835"/>
                    </a:cubicBezTo>
                    <a:cubicBezTo>
                      <a:pt x="2260" y="8471"/>
                      <a:pt x="2260" y="8471"/>
                      <a:pt x="2260" y="8471"/>
                    </a:cubicBezTo>
                    <a:cubicBezTo>
                      <a:pt x="2260" y="9106"/>
                      <a:pt x="2260" y="9741"/>
                      <a:pt x="2260" y="10376"/>
                    </a:cubicBezTo>
                    <a:close/>
                    <a:moveTo>
                      <a:pt x="4521" y="7412"/>
                    </a:moveTo>
                    <a:cubicBezTo>
                      <a:pt x="7033" y="6565"/>
                      <a:pt x="7033" y="6565"/>
                      <a:pt x="7033" y="6565"/>
                    </a:cubicBezTo>
                    <a:cubicBezTo>
                      <a:pt x="7033" y="4235"/>
                      <a:pt x="7033" y="4235"/>
                      <a:pt x="7033" y="4235"/>
                    </a:cubicBezTo>
                    <a:cubicBezTo>
                      <a:pt x="4521" y="4871"/>
                      <a:pt x="4521" y="4871"/>
                      <a:pt x="4521" y="4871"/>
                    </a:cubicBezTo>
                    <a:cubicBezTo>
                      <a:pt x="4521" y="7412"/>
                      <a:pt x="4521" y="7412"/>
                      <a:pt x="4521" y="7412"/>
                    </a:cubicBezTo>
                    <a:close/>
                    <a:moveTo>
                      <a:pt x="4521" y="4871"/>
                    </a:moveTo>
                    <a:cubicBezTo>
                      <a:pt x="4521" y="2753"/>
                      <a:pt x="4521" y="2753"/>
                      <a:pt x="4521" y="2753"/>
                    </a:cubicBezTo>
                    <a:cubicBezTo>
                      <a:pt x="3767" y="2965"/>
                      <a:pt x="3014" y="3176"/>
                      <a:pt x="2260" y="3600"/>
                    </a:cubicBezTo>
                    <a:cubicBezTo>
                      <a:pt x="2260" y="4235"/>
                      <a:pt x="2260" y="4659"/>
                      <a:pt x="2260" y="5294"/>
                    </a:cubicBezTo>
                    <a:lnTo>
                      <a:pt x="4521" y="4871"/>
                    </a:lnTo>
                    <a:close/>
                  </a:path>
                </a:pathLst>
              </a:custGeom>
              <a:solidFill>
                <a:schemeClr val="accent2"/>
              </a:solidFill>
              <a:ln w="12700" cap="flat">
                <a:noFill/>
                <a:miter lim="400000"/>
              </a:ln>
              <a:effectLst/>
            </p:spPr>
            <p:txBody>
              <a:bodyPr wrap="square" lIns="45719" tIns="45719" rIns="45719" bIns="45719" numCol="1" anchor="t">
                <a:noAutofit/>
              </a:bodyPr>
              <a:lstStyle/>
              <a:p/>
            </p:txBody>
          </p:sp>
        </p:grpSp>
        <p:grpSp>
          <p:nvGrpSpPr>
            <p:cNvPr id="3851" name="Group 3851"/>
            <p:cNvGrpSpPr/>
            <p:nvPr/>
          </p:nvGrpSpPr>
          <p:grpSpPr>
            <a:xfrm>
              <a:off x="1166706" y="4148369"/>
              <a:ext cx="775637" cy="777135"/>
              <a:chOff x="0" y="0"/>
              <a:chExt cx="775635" cy="777133"/>
            </a:xfrm>
          </p:grpSpPr>
          <p:sp>
            <p:nvSpPr>
              <p:cNvPr id="3848" name="Shape 3848"/>
              <p:cNvSpPr/>
              <p:nvPr/>
            </p:nvSpPr>
            <p:spPr>
              <a:xfrm>
                <a:off x="46273" y="44532"/>
                <a:ext cx="693717" cy="693715"/>
              </a:xfrm>
              <a:prstGeom prst="ellipse">
                <a:avLst/>
              </a:prstGeom>
              <a:noFill/>
              <a:ln w="28575" cap="flat">
                <a:solidFill>
                  <a:schemeClr val="accent4"/>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849" name="Shape 3849"/>
              <p:cNvSpPr/>
              <p:nvPr/>
            </p:nvSpPr>
            <p:spPr>
              <a:xfrm rot="16200000">
                <a:off x="-750" y="749"/>
                <a:ext cx="777135" cy="775636"/>
              </a:xfrm>
              <a:custGeom>
                <a:avLst/>
                <a:gdLst/>
                <a:ahLst/>
                <a:cxnLst>
                  <a:cxn ang="0">
                    <a:pos x="wd2" y="hd2"/>
                  </a:cxn>
                  <a:cxn ang="5400000">
                    <a:pos x="wd2" y="hd2"/>
                  </a:cxn>
                  <a:cxn ang="10800000">
                    <a:pos x="wd2" y="hd2"/>
                  </a:cxn>
                  <a:cxn ang="16200000">
                    <a:pos x="wd2" y="hd2"/>
                  </a:cxn>
                </a:cxnLst>
                <a:rect l="0" t="0" r="r" b="b"/>
                <a:pathLst>
                  <a:path w="21130" h="21129" extrusionOk="0">
                    <a:moveTo>
                      <a:pt x="9639" y="21129"/>
                    </a:moveTo>
                    <a:cubicBezTo>
                      <a:pt x="3827" y="20616"/>
                      <a:pt x="-470" y="15480"/>
                      <a:pt x="42" y="9657"/>
                    </a:cubicBezTo>
                    <a:cubicBezTo>
                      <a:pt x="554" y="3834"/>
                      <a:pt x="5680" y="-471"/>
                      <a:pt x="11492" y="42"/>
                    </a:cubicBezTo>
                    <a:cubicBezTo>
                      <a:pt x="16947" y="523"/>
                      <a:pt x="21130" y="5100"/>
                      <a:pt x="21130" y="10585"/>
                    </a:cubicBezTo>
                    <a:lnTo>
                      <a:pt x="18776" y="10628"/>
                    </a:lnTo>
                    <a:cubicBezTo>
                      <a:pt x="18776" y="6085"/>
                      <a:pt x="15100" y="2402"/>
                      <a:pt x="10565" y="2402"/>
                    </a:cubicBezTo>
                    <a:cubicBezTo>
                      <a:pt x="6031" y="2402"/>
                      <a:pt x="2355" y="6085"/>
                      <a:pt x="2355" y="10628"/>
                    </a:cubicBezTo>
                    <a:cubicBezTo>
                      <a:pt x="2355" y="14892"/>
                      <a:pt x="5606" y="18449"/>
                      <a:pt x="9845" y="18823"/>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a:p>
            </p:txBody>
          </p:sp>
          <p:sp>
            <p:nvSpPr>
              <p:cNvPr id="3850" name="Shape 3850"/>
              <p:cNvSpPr/>
              <p:nvPr/>
            </p:nvSpPr>
            <p:spPr>
              <a:xfrm>
                <a:off x="215734" y="189137"/>
                <a:ext cx="352654" cy="398835"/>
              </a:xfrm>
              <a:custGeom>
                <a:avLst/>
                <a:gdLst/>
                <a:ahLst/>
                <a:cxnLst>
                  <a:cxn ang="0">
                    <a:pos x="wd2" y="hd2"/>
                  </a:cxn>
                  <a:cxn ang="5400000">
                    <a:pos x="wd2" y="hd2"/>
                  </a:cxn>
                  <a:cxn ang="10800000">
                    <a:pos x="wd2" y="hd2"/>
                  </a:cxn>
                  <a:cxn ang="16200000">
                    <a:pos x="wd2" y="hd2"/>
                  </a:cxn>
                </a:cxnLst>
                <a:rect l="0" t="0" r="r" b="b"/>
                <a:pathLst>
                  <a:path w="21600" h="21600" extrusionOk="0">
                    <a:moveTo>
                      <a:pt x="5538" y="1718"/>
                    </a:moveTo>
                    <a:cubicBezTo>
                      <a:pt x="5538" y="1964"/>
                      <a:pt x="5815" y="2455"/>
                      <a:pt x="5538" y="2700"/>
                    </a:cubicBezTo>
                    <a:cubicBezTo>
                      <a:pt x="1385" y="1473"/>
                      <a:pt x="1385" y="1473"/>
                      <a:pt x="1385" y="1473"/>
                    </a:cubicBezTo>
                    <a:cubicBezTo>
                      <a:pt x="277" y="1964"/>
                      <a:pt x="277" y="1964"/>
                      <a:pt x="277" y="1964"/>
                    </a:cubicBezTo>
                    <a:cubicBezTo>
                      <a:pt x="0" y="2700"/>
                      <a:pt x="0" y="3927"/>
                      <a:pt x="0" y="4909"/>
                    </a:cubicBezTo>
                    <a:cubicBezTo>
                      <a:pt x="0" y="6382"/>
                      <a:pt x="277" y="8100"/>
                      <a:pt x="831" y="9327"/>
                    </a:cubicBezTo>
                    <a:cubicBezTo>
                      <a:pt x="1662" y="10800"/>
                      <a:pt x="2769" y="11782"/>
                      <a:pt x="4708" y="12027"/>
                    </a:cubicBezTo>
                    <a:cubicBezTo>
                      <a:pt x="4985" y="12273"/>
                      <a:pt x="5262" y="12273"/>
                      <a:pt x="5538" y="12273"/>
                    </a:cubicBezTo>
                    <a:cubicBezTo>
                      <a:pt x="5538" y="12027"/>
                      <a:pt x="5538" y="12027"/>
                      <a:pt x="5538" y="12027"/>
                    </a:cubicBezTo>
                    <a:cubicBezTo>
                      <a:pt x="6092" y="12518"/>
                      <a:pt x="7200" y="12764"/>
                      <a:pt x="8585" y="12764"/>
                    </a:cubicBezTo>
                    <a:cubicBezTo>
                      <a:pt x="8585" y="15709"/>
                      <a:pt x="8585" y="15709"/>
                      <a:pt x="8585" y="15709"/>
                    </a:cubicBezTo>
                    <a:cubicBezTo>
                      <a:pt x="7477" y="15709"/>
                      <a:pt x="7477" y="15709"/>
                      <a:pt x="7477" y="15709"/>
                    </a:cubicBezTo>
                    <a:cubicBezTo>
                      <a:pt x="7477" y="16691"/>
                      <a:pt x="7477" y="16691"/>
                      <a:pt x="7477" y="16691"/>
                    </a:cubicBezTo>
                    <a:cubicBezTo>
                      <a:pt x="4154" y="16691"/>
                      <a:pt x="4154" y="16691"/>
                      <a:pt x="4154" y="16691"/>
                    </a:cubicBezTo>
                    <a:cubicBezTo>
                      <a:pt x="4154" y="21600"/>
                      <a:pt x="4154" y="21600"/>
                      <a:pt x="4154" y="21600"/>
                    </a:cubicBezTo>
                    <a:cubicBezTo>
                      <a:pt x="17723" y="21600"/>
                      <a:pt x="17723" y="21600"/>
                      <a:pt x="17723" y="21600"/>
                    </a:cubicBezTo>
                    <a:cubicBezTo>
                      <a:pt x="17723" y="16691"/>
                      <a:pt x="17723" y="16691"/>
                      <a:pt x="17723" y="16691"/>
                    </a:cubicBezTo>
                    <a:cubicBezTo>
                      <a:pt x="14400" y="16691"/>
                      <a:pt x="14400" y="16691"/>
                      <a:pt x="14400" y="16691"/>
                    </a:cubicBezTo>
                    <a:cubicBezTo>
                      <a:pt x="14400" y="15709"/>
                      <a:pt x="14400" y="15709"/>
                      <a:pt x="14400" y="15709"/>
                    </a:cubicBezTo>
                    <a:cubicBezTo>
                      <a:pt x="13015" y="15709"/>
                      <a:pt x="13015" y="15709"/>
                      <a:pt x="13015" y="15709"/>
                    </a:cubicBezTo>
                    <a:cubicBezTo>
                      <a:pt x="13015" y="12764"/>
                      <a:pt x="13015" y="12764"/>
                      <a:pt x="13015" y="12764"/>
                    </a:cubicBezTo>
                    <a:cubicBezTo>
                      <a:pt x="14400" y="12764"/>
                      <a:pt x="15508" y="12518"/>
                      <a:pt x="16062" y="12027"/>
                    </a:cubicBezTo>
                    <a:cubicBezTo>
                      <a:pt x="16062" y="12273"/>
                      <a:pt x="16062" y="12273"/>
                      <a:pt x="16062" y="12273"/>
                    </a:cubicBezTo>
                    <a:cubicBezTo>
                      <a:pt x="16338" y="12273"/>
                      <a:pt x="16615" y="12273"/>
                      <a:pt x="16892" y="12027"/>
                    </a:cubicBezTo>
                    <a:cubicBezTo>
                      <a:pt x="18831" y="11782"/>
                      <a:pt x="19938" y="10800"/>
                      <a:pt x="20769" y="9327"/>
                    </a:cubicBezTo>
                    <a:cubicBezTo>
                      <a:pt x="21323" y="8100"/>
                      <a:pt x="21600" y="6382"/>
                      <a:pt x="21600" y="4909"/>
                    </a:cubicBezTo>
                    <a:cubicBezTo>
                      <a:pt x="21600" y="3927"/>
                      <a:pt x="21600" y="2700"/>
                      <a:pt x="21323" y="1964"/>
                    </a:cubicBezTo>
                    <a:cubicBezTo>
                      <a:pt x="20215" y="1473"/>
                      <a:pt x="20215" y="1473"/>
                      <a:pt x="20215" y="1473"/>
                    </a:cubicBezTo>
                    <a:cubicBezTo>
                      <a:pt x="16062" y="2700"/>
                      <a:pt x="16062" y="2700"/>
                      <a:pt x="16062" y="2700"/>
                    </a:cubicBezTo>
                    <a:cubicBezTo>
                      <a:pt x="15785" y="2455"/>
                      <a:pt x="16062" y="1964"/>
                      <a:pt x="16062" y="1718"/>
                    </a:cubicBezTo>
                    <a:cubicBezTo>
                      <a:pt x="16615" y="1718"/>
                      <a:pt x="16615" y="1718"/>
                      <a:pt x="16615" y="1718"/>
                    </a:cubicBezTo>
                    <a:cubicBezTo>
                      <a:pt x="16615" y="0"/>
                      <a:pt x="16615" y="0"/>
                      <a:pt x="16615" y="0"/>
                    </a:cubicBezTo>
                    <a:cubicBezTo>
                      <a:pt x="4708" y="0"/>
                      <a:pt x="4708" y="0"/>
                      <a:pt x="4708" y="0"/>
                    </a:cubicBezTo>
                    <a:cubicBezTo>
                      <a:pt x="4708" y="1718"/>
                      <a:pt x="4708" y="1718"/>
                      <a:pt x="4708" y="1718"/>
                    </a:cubicBezTo>
                    <a:cubicBezTo>
                      <a:pt x="5538" y="1718"/>
                      <a:pt x="5538" y="1718"/>
                      <a:pt x="5538" y="1718"/>
                    </a:cubicBezTo>
                    <a:close/>
                    <a:moveTo>
                      <a:pt x="17446" y="10309"/>
                    </a:moveTo>
                    <a:cubicBezTo>
                      <a:pt x="17723" y="8836"/>
                      <a:pt x="16615" y="6873"/>
                      <a:pt x="16338" y="4909"/>
                    </a:cubicBezTo>
                    <a:cubicBezTo>
                      <a:pt x="16892" y="5400"/>
                      <a:pt x="16892" y="5400"/>
                      <a:pt x="16892" y="5400"/>
                    </a:cubicBezTo>
                    <a:cubicBezTo>
                      <a:pt x="18277" y="4418"/>
                      <a:pt x="18277" y="4418"/>
                      <a:pt x="18277" y="4418"/>
                    </a:cubicBezTo>
                    <a:cubicBezTo>
                      <a:pt x="17723" y="3927"/>
                      <a:pt x="17723" y="3927"/>
                      <a:pt x="17723" y="3927"/>
                    </a:cubicBezTo>
                    <a:cubicBezTo>
                      <a:pt x="19662" y="3191"/>
                      <a:pt x="19662" y="3191"/>
                      <a:pt x="19662" y="3191"/>
                    </a:cubicBezTo>
                    <a:cubicBezTo>
                      <a:pt x="19938" y="3682"/>
                      <a:pt x="19938" y="4418"/>
                      <a:pt x="19938" y="4909"/>
                    </a:cubicBezTo>
                    <a:cubicBezTo>
                      <a:pt x="19662" y="6382"/>
                      <a:pt x="19662" y="7609"/>
                      <a:pt x="19108" y="8836"/>
                    </a:cubicBezTo>
                    <a:cubicBezTo>
                      <a:pt x="18554" y="9573"/>
                      <a:pt x="18000" y="10064"/>
                      <a:pt x="17446" y="10309"/>
                    </a:cubicBezTo>
                    <a:close/>
                    <a:moveTo>
                      <a:pt x="5262" y="4909"/>
                    </a:moveTo>
                    <a:cubicBezTo>
                      <a:pt x="4708" y="6873"/>
                      <a:pt x="3877" y="8836"/>
                      <a:pt x="4154" y="10309"/>
                    </a:cubicBezTo>
                    <a:cubicBezTo>
                      <a:pt x="3600" y="10064"/>
                      <a:pt x="3046" y="9573"/>
                      <a:pt x="2492" y="8836"/>
                    </a:cubicBezTo>
                    <a:cubicBezTo>
                      <a:pt x="1938" y="7609"/>
                      <a:pt x="1662" y="6382"/>
                      <a:pt x="1662" y="4909"/>
                    </a:cubicBezTo>
                    <a:cubicBezTo>
                      <a:pt x="1662" y="4418"/>
                      <a:pt x="1662" y="3682"/>
                      <a:pt x="1938" y="3191"/>
                    </a:cubicBezTo>
                    <a:cubicBezTo>
                      <a:pt x="3877" y="3927"/>
                      <a:pt x="3877" y="3927"/>
                      <a:pt x="3877" y="3927"/>
                    </a:cubicBezTo>
                    <a:cubicBezTo>
                      <a:pt x="3323" y="4418"/>
                      <a:pt x="3323" y="4418"/>
                      <a:pt x="3323" y="4418"/>
                    </a:cubicBezTo>
                    <a:cubicBezTo>
                      <a:pt x="4708" y="5400"/>
                      <a:pt x="4708" y="5400"/>
                      <a:pt x="4708" y="5400"/>
                    </a:cubicBezTo>
                    <a:cubicBezTo>
                      <a:pt x="5262" y="4909"/>
                      <a:pt x="5262" y="4909"/>
                      <a:pt x="5262" y="4909"/>
                    </a:cubicBezTo>
                    <a:close/>
                    <a:moveTo>
                      <a:pt x="8862" y="2455"/>
                    </a:moveTo>
                    <a:cubicBezTo>
                      <a:pt x="8862" y="11045"/>
                      <a:pt x="8862" y="11045"/>
                      <a:pt x="8862" y="11045"/>
                    </a:cubicBezTo>
                    <a:cubicBezTo>
                      <a:pt x="8862" y="11045"/>
                      <a:pt x="7477" y="11045"/>
                      <a:pt x="6923" y="10064"/>
                    </a:cubicBezTo>
                    <a:cubicBezTo>
                      <a:pt x="6646" y="9082"/>
                      <a:pt x="7754" y="3927"/>
                      <a:pt x="7754" y="3436"/>
                    </a:cubicBezTo>
                    <a:cubicBezTo>
                      <a:pt x="7754" y="3191"/>
                      <a:pt x="7754" y="2455"/>
                      <a:pt x="7754" y="2455"/>
                    </a:cubicBezTo>
                    <a:lnTo>
                      <a:pt x="8862" y="2455"/>
                    </a:lnTo>
                    <a:close/>
                  </a:path>
                </a:pathLst>
              </a:custGeom>
              <a:solidFill>
                <a:schemeClr val="accent4"/>
              </a:solidFill>
              <a:ln w="12700" cap="flat">
                <a:noFill/>
                <a:miter lim="400000"/>
              </a:ln>
              <a:effectLst/>
            </p:spPr>
            <p:txBody>
              <a:bodyPr wrap="square" lIns="45719" tIns="45719" rIns="45719" bIns="45719" numCol="1" anchor="t">
                <a:noAutofit/>
              </a:bodyPr>
              <a:lstStyle/>
              <a:p/>
            </p:txBody>
          </p:sp>
        </p:grpSp>
        <p:grpSp>
          <p:nvGrpSpPr>
            <p:cNvPr id="3855" name="Group 3855"/>
            <p:cNvGrpSpPr/>
            <p:nvPr/>
          </p:nvGrpSpPr>
          <p:grpSpPr>
            <a:xfrm>
              <a:off x="1166723" y="5330375"/>
              <a:ext cx="739974" cy="777117"/>
              <a:chOff x="0" y="0"/>
              <a:chExt cx="739972" cy="777116"/>
            </a:xfrm>
          </p:grpSpPr>
          <p:sp>
            <p:nvSpPr>
              <p:cNvPr id="3852" name="Shape 3852"/>
              <p:cNvSpPr/>
              <p:nvPr/>
            </p:nvSpPr>
            <p:spPr>
              <a:xfrm>
                <a:off x="46256" y="44532"/>
                <a:ext cx="693717" cy="693715"/>
              </a:xfrm>
              <a:prstGeom prst="ellipse">
                <a:avLst/>
              </a:prstGeom>
              <a:noFill/>
              <a:ln w="28575"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853" name="Shape 3853"/>
              <p:cNvSpPr/>
              <p:nvPr/>
            </p:nvSpPr>
            <p:spPr>
              <a:xfrm rot="16200000">
                <a:off x="-67320" y="67319"/>
                <a:ext cx="777117" cy="642478"/>
              </a:xfrm>
              <a:custGeom>
                <a:avLst/>
                <a:gdLst/>
                <a:ahLst/>
                <a:cxnLst>
                  <a:cxn ang="0">
                    <a:pos x="wd2" y="hd2"/>
                  </a:cxn>
                  <a:cxn ang="5400000">
                    <a:pos x="wd2" y="hd2"/>
                  </a:cxn>
                  <a:cxn ang="10800000">
                    <a:pos x="wd2" y="hd2"/>
                  </a:cxn>
                  <a:cxn ang="16200000">
                    <a:pos x="wd2" y="hd2"/>
                  </a:cxn>
                </a:cxnLst>
                <a:rect l="0" t="0" r="r" b="b"/>
                <a:pathLst>
                  <a:path w="20398" h="20163" extrusionOk="0">
                    <a:moveTo>
                      <a:pt x="2479" y="20163"/>
                    </a:moveTo>
                    <a:lnTo>
                      <a:pt x="2479" y="20163"/>
                    </a:lnTo>
                    <a:cubicBezTo>
                      <a:pt x="-1202" y="15065"/>
                      <a:pt x="-730" y="7365"/>
                      <a:pt x="3534" y="2964"/>
                    </a:cubicBezTo>
                    <a:cubicBezTo>
                      <a:pt x="7798" y="-1437"/>
                      <a:pt x="14238" y="-872"/>
                      <a:pt x="17919" y="4226"/>
                    </a:cubicBezTo>
                    <a:cubicBezTo>
                      <a:pt x="19518" y="6440"/>
                      <a:pt x="20398" y="9268"/>
                      <a:pt x="20398" y="12194"/>
                    </a:cubicBezTo>
                    <a:lnTo>
                      <a:pt x="18126" y="12244"/>
                    </a:lnTo>
                    <a:cubicBezTo>
                      <a:pt x="18126" y="7010"/>
                      <a:pt x="14577" y="2766"/>
                      <a:pt x="10199" y="2766"/>
                    </a:cubicBezTo>
                    <a:cubicBezTo>
                      <a:pt x="5821" y="2766"/>
                      <a:pt x="2272" y="7010"/>
                      <a:pt x="2272" y="12244"/>
                    </a:cubicBezTo>
                    <a:cubicBezTo>
                      <a:pt x="2272" y="14518"/>
                      <a:pt x="2956" y="16716"/>
                      <a:pt x="4199" y="18437"/>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p>
            </p:txBody>
          </p:sp>
          <p:sp>
            <p:nvSpPr>
              <p:cNvPr id="3854" name="Shape 3854"/>
              <p:cNvSpPr/>
              <p:nvPr/>
            </p:nvSpPr>
            <p:spPr>
              <a:xfrm>
                <a:off x="157447" y="189137"/>
                <a:ext cx="493295" cy="398835"/>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chemeClr val="accent5"/>
              </a:solidFill>
              <a:ln w="12700" cap="flat">
                <a:noFill/>
                <a:miter lim="400000"/>
              </a:ln>
              <a:effectLst/>
            </p:spPr>
            <p:txBody>
              <a:bodyPr wrap="square" lIns="45719" tIns="45719" rIns="45719" bIns="45719" numCol="1" anchor="t">
                <a:noAutofit/>
              </a:bodyPr>
              <a:lstStyle/>
              <a:p/>
            </p:txBody>
          </p:sp>
        </p:grpSp>
        <p:grpSp>
          <p:nvGrpSpPr>
            <p:cNvPr id="3859" name="Group 3859"/>
            <p:cNvGrpSpPr/>
            <p:nvPr/>
          </p:nvGrpSpPr>
          <p:grpSpPr>
            <a:xfrm>
              <a:off x="1166723" y="3018716"/>
              <a:ext cx="739974" cy="777117"/>
              <a:chOff x="0" y="0"/>
              <a:chExt cx="739972" cy="777116"/>
            </a:xfrm>
          </p:grpSpPr>
          <p:sp>
            <p:nvSpPr>
              <p:cNvPr id="3856" name="Shape 3856"/>
              <p:cNvSpPr/>
              <p:nvPr/>
            </p:nvSpPr>
            <p:spPr>
              <a:xfrm>
                <a:off x="46256" y="44532"/>
                <a:ext cx="693717" cy="693715"/>
              </a:xfrm>
              <a:prstGeom prst="ellipse">
                <a:avLst/>
              </a:prstGeom>
              <a:noFill/>
              <a:ln w="28575" cap="flat">
                <a:solidFill>
                  <a:schemeClr val="accent3"/>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857" name="Shape 3857"/>
              <p:cNvSpPr/>
              <p:nvPr/>
            </p:nvSpPr>
            <p:spPr>
              <a:xfrm rot="16200000">
                <a:off x="-67320" y="67319"/>
                <a:ext cx="777117" cy="642478"/>
              </a:xfrm>
              <a:custGeom>
                <a:avLst/>
                <a:gdLst/>
                <a:ahLst/>
                <a:cxnLst>
                  <a:cxn ang="0">
                    <a:pos x="wd2" y="hd2"/>
                  </a:cxn>
                  <a:cxn ang="5400000">
                    <a:pos x="wd2" y="hd2"/>
                  </a:cxn>
                  <a:cxn ang="10800000">
                    <a:pos x="wd2" y="hd2"/>
                  </a:cxn>
                  <a:cxn ang="16200000">
                    <a:pos x="wd2" y="hd2"/>
                  </a:cxn>
                </a:cxnLst>
                <a:rect l="0" t="0" r="r" b="b"/>
                <a:pathLst>
                  <a:path w="20398" h="20163" extrusionOk="0">
                    <a:moveTo>
                      <a:pt x="2479" y="20163"/>
                    </a:moveTo>
                    <a:lnTo>
                      <a:pt x="2479" y="20163"/>
                    </a:lnTo>
                    <a:cubicBezTo>
                      <a:pt x="-1202" y="15065"/>
                      <a:pt x="-730" y="7365"/>
                      <a:pt x="3534" y="2964"/>
                    </a:cubicBezTo>
                    <a:cubicBezTo>
                      <a:pt x="7798" y="-1437"/>
                      <a:pt x="14238" y="-872"/>
                      <a:pt x="17919" y="4226"/>
                    </a:cubicBezTo>
                    <a:cubicBezTo>
                      <a:pt x="19518" y="6440"/>
                      <a:pt x="20398" y="9268"/>
                      <a:pt x="20398" y="12194"/>
                    </a:cubicBezTo>
                    <a:lnTo>
                      <a:pt x="18126" y="12244"/>
                    </a:lnTo>
                    <a:cubicBezTo>
                      <a:pt x="18126" y="7010"/>
                      <a:pt x="14577" y="2766"/>
                      <a:pt x="10199" y="2766"/>
                    </a:cubicBezTo>
                    <a:cubicBezTo>
                      <a:pt x="5821" y="2766"/>
                      <a:pt x="2272" y="7010"/>
                      <a:pt x="2272" y="12244"/>
                    </a:cubicBezTo>
                    <a:cubicBezTo>
                      <a:pt x="2272" y="14518"/>
                      <a:pt x="2956" y="16716"/>
                      <a:pt x="4199" y="18437"/>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p>
            </p:txBody>
          </p:sp>
          <p:sp>
            <p:nvSpPr>
              <p:cNvPr id="3858" name="Shape 3858"/>
              <p:cNvSpPr/>
              <p:nvPr/>
            </p:nvSpPr>
            <p:spPr>
              <a:xfrm>
                <a:off x="229867" y="167967"/>
                <a:ext cx="348456" cy="421926"/>
              </a:xfrm>
              <a:custGeom>
                <a:avLst/>
                <a:gdLst/>
                <a:ahLst/>
                <a:cxnLst>
                  <a:cxn ang="0">
                    <a:pos x="wd2" y="hd2"/>
                  </a:cxn>
                  <a:cxn ang="5400000">
                    <a:pos x="wd2" y="hd2"/>
                  </a:cxn>
                  <a:cxn ang="10800000">
                    <a:pos x="wd2" y="hd2"/>
                  </a:cxn>
                  <a:cxn ang="16200000">
                    <a:pos x="wd2" y="hd2"/>
                  </a:cxn>
                </a:cxnLst>
                <a:rect l="0" t="0" r="r" b="b"/>
                <a:pathLst>
                  <a:path w="21600" h="21600" extrusionOk="0">
                    <a:moveTo>
                      <a:pt x="842" y="20439"/>
                    </a:moveTo>
                    <a:cubicBezTo>
                      <a:pt x="561" y="20206"/>
                      <a:pt x="281" y="19974"/>
                      <a:pt x="0" y="19742"/>
                    </a:cubicBezTo>
                    <a:cubicBezTo>
                      <a:pt x="0" y="16723"/>
                      <a:pt x="0" y="13471"/>
                      <a:pt x="0" y="10452"/>
                    </a:cubicBezTo>
                    <a:cubicBezTo>
                      <a:pt x="3366" y="9290"/>
                      <a:pt x="5891" y="7432"/>
                      <a:pt x="8416" y="4645"/>
                    </a:cubicBezTo>
                    <a:cubicBezTo>
                      <a:pt x="10660" y="6039"/>
                      <a:pt x="10660" y="6039"/>
                      <a:pt x="10660" y="6039"/>
                    </a:cubicBezTo>
                    <a:cubicBezTo>
                      <a:pt x="10660" y="6039"/>
                      <a:pt x="10660" y="6039"/>
                      <a:pt x="10660" y="6039"/>
                    </a:cubicBezTo>
                    <a:cubicBezTo>
                      <a:pt x="10660" y="6271"/>
                      <a:pt x="10660" y="6271"/>
                      <a:pt x="10660" y="6271"/>
                    </a:cubicBezTo>
                    <a:cubicBezTo>
                      <a:pt x="10940" y="6271"/>
                      <a:pt x="10940" y="6271"/>
                      <a:pt x="10940" y="6271"/>
                    </a:cubicBezTo>
                    <a:cubicBezTo>
                      <a:pt x="10940" y="6271"/>
                      <a:pt x="10940" y="6271"/>
                      <a:pt x="10940" y="6271"/>
                    </a:cubicBezTo>
                    <a:cubicBezTo>
                      <a:pt x="10940" y="6271"/>
                      <a:pt x="10940" y="6271"/>
                      <a:pt x="10940" y="6271"/>
                    </a:cubicBezTo>
                    <a:cubicBezTo>
                      <a:pt x="10940" y="6271"/>
                      <a:pt x="10940" y="6271"/>
                      <a:pt x="10940" y="6271"/>
                    </a:cubicBezTo>
                    <a:cubicBezTo>
                      <a:pt x="11221" y="6271"/>
                      <a:pt x="11221" y="6271"/>
                      <a:pt x="11221" y="6271"/>
                    </a:cubicBezTo>
                    <a:cubicBezTo>
                      <a:pt x="11221" y="6271"/>
                      <a:pt x="11221" y="6271"/>
                      <a:pt x="11221" y="6271"/>
                    </a:cubicBezTo>
                    <a:cubicBezTo>
                      <a:pt x="11221" y="6503"/>
                      <a:pt x="11221" y="6503"/>
                      <a:pt x="11221" y="6503"/>
                    </a:cubicBezTo>
                    <a:cubicBezTo>
                      <a:pt x="11221" y="6503"/>
                      <a:pt x="11221" y="6503"/>
                      <a:pt x="11221" y="6503"/>
                    </a:cubicBezTo>
                    <a:cubicBezTo>
                      <a:pt x="11221" y="6503"/>
                      <a:pt x="11221" y="6503"/>
                      <a:pt x="11221" y="6503"/>
                    </a:cubicBezTo>
                    <a:cubicBezTo>
                      <a:pt x="11501" y="6503"/>
                      <a:pt x="11501" y="6503"/>
                      <a:pt x="11501" y="6503"/>
                    </a:cubicBezTo>
                    <a:cubicBezTo>
                      <a:pt x="11501" y="6503"/>
                      <a:pt x="11501" y="6503"/>
                      <a:pt x="11501" y="6503"/>
                    </a:cubicBezTo>
                    <a:cubicBezTo>
                      <a:pt x="11501" y="6503"/>
                      <a:pt x="11501" y="6503"/>
                      <a:pt x="11501" y="6503"/>
                    </a:cubicBezTo>
                    <a:cubicBezTo>
                      <a:pt x="11501" y="6735"/>
                      <a:pt x="11501" y="6735"/>
                      <a:pt x="11501" y="6735"/>
                    </a:cubicBezTo>
                    <a:cubicBezTo>
                      <a:pt x="11782" y="6735"/>
                      <a:pt x="11782" y="6735"/>
                      <a:pt x="11782" y="6735"/>
                    </a:cubicBezTo>
                    <a:cubicBezTo>
                      <a:pt x="11782" y="6735"/>
                      <a:pt x="11782" y="6735"/>
                      <a:pt x="11782" y="6735"/>
                    </a:cubicBezTo>
                    <a:cubicBezTo>
                      <a:pt x="11782" y="6735"/>
                      <a:pt x="11782" y="6735"/>
                      <a:pt x="11782" y="6735"/>
                    </a:cubicBezTo>
                    <a:cubicBezTo>
                      <a:pt x="11782" y="6735"/>
                      <a:pt x="11782" y="6735"/>
                      <a:pt x="11782" y="6735"/>
                    </a:cubicBezTo>
                    <a:cubicBezTo>
                      <a:pt x="11782" y="6735"/>
                      <a:pt x="11782" y="6735"/>
                      <a:pt x="11782" y="6735"/>
                    </a:cubicBezTo>
                    <a:cubicBezTo>
                      <a:pt x="12062" y="6735"/>
                      <a:pt x="12062" y="6735"/>
                      <a:pt x="12062" y="6735"/>
                    </a:cubicBezTo>
                    <a:cubicBezTo>
                      <a:pt x="12062" y="6968"/>
                      <a:pt x="12062" y="6968"/>
                      <a:pt x="12062" y="6968"/>
                    </a:cubicBezTo>
                    <a:cubicBezTo>
                      <a:pt x="12062" y="6968"/>
                      <a:pt x="12062" y="6968"/>
                      <a:pt x="12062" y="6968"/>
                    </a:cubicBezTo>
                    <a:cubicBezTo>
                      <a:pt x="12062" y="6968"/>
                      <a:pt x="12062" y="6968"/>
                      <a:pt x="12062" y="6968"/>
                    </a:cubicBezTo>
                    <a:cubicBezTo>
                      <a:pt x="12062" y="6968"/>
                      <a:pt x="12062" y="6968"/>
                      <a:pt x="12062" y="6968"/>
                    </a:cubicBezTo>
                    <a:cubicBezTo>
                      <a:pt x="12343" y="6968"/>
                      <a:pt x="12343" y="6968"/>
                      <a:pt x="12343" y="6968"/>
                    </a:cubicBezTo>
                    <a:cubicBezTo>
                      <a:pt x="13465" y="7665"/>
                      <a:pt x="13465" y="7665"/>
                      <a:pt x="13465" y="7665"/>
                    </a:cubicBezTo>
                    <a:cubicBezTo>
                      <a:pt x="13465" y="7665"/>
                      <a:pt x="13465" y="7665"/>
                      <a:pt x="13465" y="7665"/>
                    </a:cubicBezTo>
                    <a:cubicBezTo>
                      <a:pt x="13465" y="7665"/>
                      <a:pt x="13465" y="7665"/>
                      <a:pt x="13465" y="7665"/>
                    </a:cubicBezTo>
                    <a:cubicBezTo>
                      <a:pt x="13465" y="7897"/>
                      <a:pt x="13465" y="7897"/>
                      <a:pt x="13465" y="7897"/>
                    </a:cubicBezTo>
                    <a:cubicBezTo>
                      <a:pt x="13745" y="7897"/>
                      <a:pt x="13745" y="7897"/>
                      <a:pt x="13745" y="7897"/>
                    </a:cubicBezTo>
                    <a:cubicBezTo>
                      <a:pt x="13745" y="7897"/>
                      <a:pt x="13745" y="7897"/>
                      <a:pt x="13745" y="7897"/>
                    </a:cubicBezTo>
                    <a:cubicBezTo>
                      <a:pt x="13745" y="7897"/>
                      <a:pt x="13745" y="7897"/>
                      <a:pt x="13745" y="7897"/>
                    </a:cubicBezTo>
                    <a:cubicBezTo>
                      <a:pt x="13745" y="7897"/>
                      <a:pt x="13745" y="7897"/>
                      <a:pt x="13745" y="7897"/>
                    </a:cubicBezTo>
                    <a:cubicBezTo>
                      <a:pt x="14026" y="7897"/>
                      <a:pt x="14026" y="7897"/>
                      <a:pt x="14026" y="7897"/>
                    </a:cubicBezTo>
                    <a:cubicBezTo>
                      <a:pt x="14026" y="8129"/>
                      <a:pt x="14026" y="8129"/>
                      <a:pt x="14026" y="8129"/>
                    </a:cubicBezTo>
                    <a:cubicBezTo>
                      <a:pt x="14026" y="8129"/>
                      <a:pt x="14026" y="8129"/>
                      <a:pt x="14026" y="8129"/>
                    </a:cubicBezTo>
                    <a:cubicBezTo>
                      <a:pt x="14026" y="8129"/>
                      <a:pt x="14026" y="8129"/>
                      <a:pt x="14026" y="8129"/>
                    </a:cubicBezTo>
                    <a:cubicBezTo>
                      <a:pt x="14026" y="8129"/>
                      <a:pt x="14026" y="8129"/>
                      <a:pt x="14026" y="8129"/>
                    </a:cubicBezTo>
                    <a:cubicBezTo>
                      <a:pt x="14306" y="8129"/>
                      <a:pt x="14306" y="8129"/>
                      <a:pt x="14306" y="8129"/>
                    </a:cubicBezTo>
                    <a:cubicBezTo>
                      <a:pt x="14306" y="8129"/>
                      <a:pt x="14306" y="8129"/>
                      <a:pt x="14306" y="8129"/>
                    </a:cubicBezTo>
                    <a:cubicBezTo>
                      <a:pt x="14306" y="8129"/>
                      <a:pt x="14306" y="8129"/>
                      <a:pt x="14306" y="8129"/>
                    </a:cubicBezTo>
                    <a:cubicBezTo>
                      <a:pt x="14306" y="8361"/>
                      <a:pt x="14306" y="8361"/>
                      <a:pt x="14306" y="8361"/>
                    </a:cubicBezTo>
                    <a:cubicBezTo>
                      <a:pt x="14587" y="8361"/>
                      <a:pt x="14587" y="8361"/>
                      <a:pt x="14587" y="8361"/>
                    </a:cubicBezTo>
                    <a:cubicBezTo>
                      <a:pt x="14587" y="8361"/>
                      <a:pt x="14587" y="8361"/>
                      <a:pt x="14587" y="8361"/>
                    </a:cubicBezTo>
                    <a:cubicBezTo>
                      <a:pt x="14587" y="8361"/>
                      <a:pt x="14587" y="8361"/>
                      <a:pt x="14587" y="8361"/>
                    </a:cubicBezTo>
                    <a:cubicBezTo>
                      <a:pt x="14587" y="8361"/>
                      <a:pt x="14587" y="8361"/>
                      <a:pt x="14587" y="8361"/>
                    </a:cubicBezTo>
                    <a:cubicBezTo>
                      <a:pt x="14587" y="8361"/>
                      <a:pt x="14587" y="8361"/>
                      <a:pt x="14587" y="8361"/>
                    </a:cubicBezTo>
                    <a:cubicBezTo>
                      <a:pt x="14868" y="8594"/>
                      <a:pt x="14868" y="8594"/>
                      <a:pt x="14868" y="8594"/>
                    </a:cubicBezTo>
                    <a:cubicBezTo>
                      <a:pt x="14868" y="8594"/>
                      <a:pt x="14868" y="8594"/>
                      <a:pt x="14868" y="8594"/>
                    </a:cubicBezTo>
                    <a:cubicBezTo>
                      <a:pt x="14868" y="8594"/>
                      <a:pt x="14868" y="8594"/>
                      <a:pt x="14868" y="8594"/>
                    </a:cubicBezTo>
                    <a:cubicBezTo>
                      <a:pt x="17392" y="9987"/>
                      <a:pt x="17392" y="9987"/>
                      <a:pt x="17392" y="9987"/>
                    </a:cubicBezTo>
                    <a:cubicBezTo>
                      <a:pt x="14868" y="12774"/>
                      <a:pt x="13745" y="15561"/>
                      <a:pt x="13465" y="18348"/>
                    </a:cubicBezTo>
                    <a:cubicBezTo>
                      <a:pt x="10099" y="19510"/>
                      <a:pt x="6452" y="20439"/>
                      <a:pt x="3086" y="21600"/>
                    </a:cubicBezTo>
                    <a:cubicBezTo>
                      <a:pt x="2525" y="21368"/>
                      <a:pt x="2244" y="21135"/>
                      <a:pt x="1964" y="21135"/>
                    </a:cubicBezTo>
                    <a:cubicBezTo>
                      <a:pt x="6452" y="15794"/>
                      <a:pt x="6452" y="15794"/>
                      <a:pt x="6452" y="15794"/>
                    </a:cubicBezTo>
                    <a:cubicBezTo>
                      <a:pt x="7574" y="16026"/>
                      <a:pt x="8977" y="15794"/>
                      <a:pt x="9818" y="14865"/>
                    </a:cubicBezTo>
                    <a:cubicBezTo>
                      <a:pt x="10660" y="13935"/>
                      <a:pt x="10379" y="12542"/>
                      <a:pt x="8977" y="11845"/>
                    </a:cubicBezTo>
                    <a:cubicBezTo>
                      <a:pt x="7855" y="10916"/>
                      <a:pt x="6171" y="11381"/>
                      <a:pt x="5330" y="12310"/>
                    </a:cubicBezTo>
                    <a:cubicBezTo>
                      <a:pt x="4488" y="13239"/>
                      <a:pt x="4488" y="14400"/>
                      <a:pt x="5330" y="15097"/>
                    </a:cubicBezTo>
                    <a:cubicBezTo>
                      <a:pt x="842" y="20439"/>
                      <a:pt x="842" y="20439"/>
                      <a:pt x="842" y="20439"/>
                    </a:cubicBezTo>
                    <a:close/>
                    <a:moveTo>
                      <a:pt x="7574" y="21600"/>
                    </a:moveTo>
                    <a:cubicBezTo>
                      <a:pt x="20478" y="21600"/>
                      <a:pt x="20478" y="21600"/>
                      <a:pt x="20478" y="21600"/>
                    </a:cubicBezTo>
                    <a:cubicBezTo>
                      <a:pt x="20478" y="19277"/>
                      <a:pt x="20478" y="19277"/>
                      <a:pt x="20478" y="19277"/>
                    </a:cubicBezTo>
                    <a:cubicBezTo>
                      <a:pt x="15148" y="19277"/>
                      <a:pt x="15148" y="19277"/>
                      <a:pt x="15148" y="19277"/>
                    </a:cubicBezTo>
                    <a:cubicBezTo>
                      <a:pt x="7574" y="21600"/>
                      <a:pt x="7574" y="21600"/>
                      <a:pt x="7574" y="21600"/>
                    </a:cubicBezTo>
                    <a:close/>
                    <a:moveTo>
                      <a:pt x="19356" y="9755"/>
                    </a:moveTo>
                    <a:cubicBezTo>
                      <a:pt x="21600" y="7200"/>
                      <a:pt x="21600" y="7200"/>
                      <a:pt x="21600" y="7200"/>
                    </a:cubicBezTo>
                    <a:cubicBezTo>
                      <a:pt x="9538" y="0"/>
                      <a:pt x="9538" y="0"/>
                      <a:pt x="9538" y="0"/>
                    </a:cubicBezTo>
                    <a:cubicBezTo>
                      <a:pt x="7294" y="2787"/>
                      <a:pt x="7294" y="2787"/>
                      <a:pt x="7294" y="2787"/>
                    </a:cubicBezTo>
                    <a:lnTo>
                      <a:pt x="19356" y="9755"/>
                    </a:lnTo>
                    <a:close/>
                  </a:path>
                </a:pathLst>
              </a:custGeom>
              <a:solidFill>
                <a:schemeClr val="accent3"/>
              </a:solidFill>
              <a:ln w="12700" cap="flat">
                <a:noFill/>
                <a:miter lim="400000"/>
              </a:ln>
              <a:effectLst/>
            </p:spPr>
            <p:txBody>
              <a:bodyPr wrap="square" lIns="45719" tIns="45719" rIns="45719" bIns="45719" numCol="1" anchor="t">
                <a:noAutofit/>
              </a:bodyPr>
              <a:lstStyle/>
              <a:p/>
            </p:txBody>
          </p:sp>
        </p:grpSp>
      </p:grpSp>
      <p:sp>
        <p:nvSpPr>
          <p:cNvPr id="2" name="灯片编号占位符 1"/>
          <p:cNvSpPr>
            <a:spLocks noGrp="1"/>
          </p:cNvSpPr>
          <p:nvPr>
            <p:ph type="sldNum" sz="quarter" idx="2"/>
          </p:nvPr>
        </p:nvSpPr>
        <p:spPr>
          <a:xfrm>
            <a:off x="11272520" y="6381750"/>
            <a:ext cx="382905"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35"/>
                                        </p:tgtEl>
                                        <p:attrNameLst>
                                          <p:attrName>style.visibility</p:attrName>
                                        </p:attrNameLst>
                                      </p:cBhvr>
                                      <p:to>
                                        <p:strVal val="visible"/>
                                      </p:to>
                                    </p:set>
                                    <p:anim calcmode="lin" valueType="num">
                                      <p:cBhvr>
                                        <p:cTn id="7" dur="750" fill="hold"/>
                                        <p:tgtEl>
                                          <p:spTgt spid="3835"/>
                                        </p:tgtEl>
                                        <p:attrNameLst>
                                          <p:attrName>ppt_w</p:attrName>
                                        </p:attrNameLst>
                                      </p:cBhvr>
                                      <p:tavLst>
                                        <p:tav tm="0">
                                          <p:val>
                                            <p:fltVal val="0"/>
                                          </p:val>
                                        </p:tav>
                                        <p:tav tm="100000">
                                          <p:val>
                                            <p:strVal val="#ppt_w"/>
                                          </p:val>
                                        </p:tav>
                                      </p:tavLst>
                                    </p:anim>
                                    <p:anim calcmode="lin" valueType="num">
                                      <p:cBhvr>
                                        <p:cTn id="8" dur="750" fill="hold"/>
                                        <p:tgtEl>
                                          <p:spTgt spid="3835"/>
                                        </p:tgtEl>
                                        <p:attrNameLst>
                                          <p:attrName>ppt_h</p:attrName>
                                        </p:attrNameLst>
                                      </p:cBhvr>
                                      <p:tavLst>
                                        <p:tav tm="0">
                                          <p:val>
                                            <p:fltVal val="0"/>
                                          </p:val>
                                        </p:tav>
                                        <p:tav tm="100000">
                                          <p:val>
                                            <p:strVal val="#ppt_h"/>
                                          </p:val>
                                        </p:tav>
                                      </p:tavLst>
                                    </p:anim>
                                    <p:animEffect transition="in" filter="fade">
                                      <p:cBhvr>
                                        <p:cTn id="9" dur="750"/>
                                        <p:tgtEl>
                                          <p:spTgt spid="3835"/>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1" name="Shape 4071"/>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sz="3600" dirty="0">
                <a:latin typeface="微软雅黑" panose="020B0503020204020204" pitchFamily="34" charset="-122"/>
                <a:ea typeface="微软雅黑" panose="020B0503020204020204" pitchFamily="34" charset="-122"/>
              </a:rPr>
              <a:t>提升科研管理水平，完善科研管理制度</a:t>
            </a:r>
            <a:endParaRPr lang="zh-CN" sz="3600" dirty="0">
              <a:latin typeface="微软雅黑" panose="020B0503020204020204" pitchFamily="34" charset="-122"/>
              <a:ea typeface="微软雅黑" panose="020B0503020204020204" pitchFamily="34" charset="-122"/>
            </a:endParaRPr>
          </a:p>
        </p:txBody>
      </p:sp>
      <p:grpSp>
        <p:nvGrpSpPr>
          <p:cNvPr id="4092" name="Group 4092"/>
          <p:cNvGrpSpPr/>
          <p:nvPr/>
        </p:nvGrpSpPr>
        <p:grpSpPr>
          <a:xfrm>
            <a:off x="8050534" y="1527770"/>
            <a:ext cx="4141468" cy="4734480"/>
            <a:chOff x="0" y="0"/>
            <a:chExt cx="4141466" cy="4734478"/>
          </a:xfrm>
        </p:grpSpPr>
        <p:sp>
          <p:nvSpPr>
            <p:cNvPr id="4072" name="Shape 4072"/>
            <p:cNvSpPr/>
            <p:nvPr/>
          </p:nvSpPr>
          <p:spPr>
            <a:xfrm>
              <a:off x="1" y="806222"/>
              <a:ext cx="2972631" cy="778574"/>
            </a:xfrm>
            <a:prstGeom prst="rect">
              <a:avLst/>
            </a:pr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3" name="Shape 4073"/>
            <p:cNvSpPr/>
            <p:nvPr/>
          </p:nvSpPr>
          <p:spPr>
            <a:xfrm>
              <a:off x="2972631" y="-1"/>
              <a:ext cx="1168836" cy="15847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88"/>
                  </a:lnTo>
                  <a:lnTo>
                    <a:pt x="0" y="21600"/>
                  </a:lnTo>
                  <a:lnTo>
                    <a:pt x="21600" y="16113"/>
                  </a:lnTo>
                  <a:lnTo>
                    <a:pt x="21600" y="0"/>
                  </a:lnTo>
                  <a:close/>
                </a:path>
              </a:pathLst>
            </a:custGeom>
            <a:solidFill>
              <a:srgbClr val="00814C"/>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4" name="Shape 4074"/>
            <p:cNvSpPr/>
            <p:nvPr/>
          </p:nvSpPr>
          <p:spPr>
            <a:xfrm>
              <a:off x="0" y="1584795"/>
              <a:ext cx="2972631" cy="782998"/>
            </a:xfrm>
            <a:prstGeom prst="rect">
              <a:avLst/>
            </a:pr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5" name="Shape 4075"/>
            <p:cNvSpPr/>
            <p:nvPr/>
          </p:nvSpPr>
          <p:spPr>
            <a:xfrm>
              <a:off x="2972631" y="1182237"/>
              <a:ext cx="1168836" cy="11855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334"/>
                  </a:lnTo>
                  <a:lnTo>
                    <a:pt x="0" y="21600"/>
                  </a:lnTo>
                  <a:lnTo>
                    <a:pt x="21600" y="21600"/>
                  </a:lnTo>
                  <a:lnTo>
                    <a:pt x="21600" y="0"/>
                  </a:lnTo>
                  <a:close/>
                </a:path>
              </a:pathLst>
            </a:custGeom>
            <a:solidFill>
              <a:srgbClr val="BF9000"/>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6" name="Shape 4076"/>
            <p:cNvSpPr/>
            <p:nvPr/>
          </p:nvSpPr>
          <p:spPr>
            <a:xfrm>
              <a:off x="0" y="2367792"/>
              <a:ext cx="2972631" cy="778574"/>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7" name="Shape 4077"/>
            <p:cNvSpPr/>
            <p:nvPr/>
          </p:nvSpPr>
          <p:spPr>
            <a:xfrm>
              <a:off x="2972631" y="2367792"/>
              <a:ext cx="1168836" cy="11822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225"/>
                  </a:lnTo>
                  <a:lnTo>
                    <a:pt x="21600" y="21600"/>
                  </a:lnTo>
                  <a:lnTo>
                    <a:pt x="21600" y="0"/>
                  </a:lnTo>
                  <a:close/>
                </a:path>
              </a:pathLst>
            </a:custGeom>
            <a:solidFill>
              <a:srgbClr val="DD301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8" name="Shape 4078"/>
            <p:cNvSpPr/>
            <p:nvPr/>
          </p:nvSpPr>
          <p:spPr>
            <a:xfrm>
              <a:off x="0" y="3146366"/>
              <a:ext cx="2972631" cy="779680"/>
            </a:xfrm>
            <a:prstGeom prst="rect">
              <a:avLst/>
            </a:pr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79" name="Shape 4079"/>
            <p:cNvSpPr/>
            <p:nvPr/>
          </p:nvSpPr>
          <p:spPr>
            <a:xfrm>
              <a:off x="2972631" y="3146366"/>
              <a:ext cx="1168836" cy="1588113"/>
            </a:xfrm>
            <a:custGeom>
              <a:avLst/>
              <a:gdLst/>
              <a:ahLst/>
              <a:cxnLst>
                <a:cxn ang="0">
                  <a:pos x="wd2" y="hd2"/>
                </a:cxn>
                <a:cxn ang="5400000">
                  <a:pos x="wd2" y="hd2"/>
                </a:cxn>
                <a:cxn ang="10800000">
                  <a:pos x="wd2" y="hd2"/>
                </a:cxn>
                <a:cxn ang="16200000">
                  <a:pos x="wd2" y="hd2"/>
                </a:cxn>
              </a:cxnLst>
              <a:rect l="0" t="0" r="r" b="b"/>
              <a:pathLst>
                <a:path w="21600" h="21600" extrusionOk="0">
                  <a:moveTo>
                    <a:pt x="21600" y="5490"/>
                  </a:moveTo>
                  <a:lnTo>
                    <a:pt x="0" y="0"/>
                  </a:lnTo>
                  <a:lnTo>
                    <a:pt x="0" y="10604"/>
                  </a:lnTo>
                  <a:lnTo>
                    <a:pt x="21600" y="21600"/>
                  </a:lnTo>
                  <a:lnTo>
                    <a:pt x="21600" y="5490"/>
                  </a:lnTo>
                  <a:close/>
                </a:path>
              </a:pathLst>
            </a:custGeom>
            <a:solidFill>
              <a:srgbClr val="262F38"/>
            </a:solidFill>
            <a:ln w="12700" cap="flat">
              <a:noFill/>
              <a:miter lim="400000"/>
            </a:ln>
            <a:effectLst/>
          </p:spPr>
          <p:txBody>
            <a:bodyPr wrap="square" lIns="45719" tIns="45719" rIns="45719" bIns="45719" numCol="1" anchor="t">
              <a:noAutofit/>
            </a:bodyPr>
            <a:lstStyle/>
            <a:p>
              <a:endParaRPr>
                <a:latin typeface="+mj-ea"/>
                <a:ea typeface="+mj-ea"/>
              </a:endParaRPr>
            </a:p>
          </p:txBody>
        </p:sp>
        <p:grpSp>
          <p:nvGrpSpPr>
            <p:cNvPr id="4082" name="Group 4082"/>
            <p:cNvGrpSpPr/>
            <p:nvPr/>
          </p:nvGrpSpPr>
          <p:grpSpPr>
            <a:xfrm>
              <a:off x="1" y="2366695"/>
              <a:ext cx="2588452" cy="779674"/>
              <a:chOff x="0" y="60307"/>
              <a:chExt cx="2588451" cy="779672"/>
            </a:xfrm>
          </p:grpSpPr>
          <p:sp>
            <p:nvSpPr>
              <p:cNvPr id="4080" name="Shape 4080"/>
              <p:cNvSpPr/>
              <p:nvPr/>
            </p:nvSpPr>
            <p:spPr>
              <a:xfrm>
                <a:off x="0" y="61405"/>
                <a:ext cx="2473435" cy="778574"/>
              </a:xfrm>
              <a:prstGeom prst="rect">
                <a:avLst/>
              </a:prstGeom>
              <a:gradFill flip="none" rotWithShape="1">
                <a:gsLst>
                  <a:gs pos="0">
                    <a:schemeClr val="accent4"/>
                  </a:gs>
                  <a:gs pos="70000">
                    <a:schemeClr val="accent4"/>
                  </a:gs>
                  <a:gs pos="100000">
                    <a:srgbClr val="F7A394"/>
                  </a:gs>
                </a:gsLst>
                <a:lin ang="0" scaled="0"/>
              </a:gra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81" name="Shape 4081"/>
              <p:cNvSpPr/>
              <p:nvPr/>
            </p:nvSpPr>
            <p:spPr>
              <a:xfrm rot="5400000">
                <a:off x="2141107" y="392636"/>
                <a:ext cx="779673" cy="115017"/>
              </a:xfrm>
              <a:prstGeom prst="triangle">
                <a:avLst/>
              </a:prstGeom>
              <a:gradFill flip="none" rotWithShape="1">
                <a:gsLst>
                  <a:gs pos="0">
                    <a:schemeClr val="accent4"/>
                  </a:gs>
                  <a:gs pos="70000">
                    <a:schemeClr val="accent4"/>
                  </a:gs>
                  <a:gs pos="100000">
                    <a:srgbClr val="F7A394"/>
                  </a:gs>
                </a:gsLst>
                <a:lin ang="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grpSp>
        <p:grpSp>
          <p:nvGrpSpPr>
            <p:cNvPr id="4085" name="Group 4085"/>
            <p:cNvGrpSpPr/>
            <p:nvPr/>
          </p:nvGrpSpPr>
          <p:grpSpPr>
            <a:xfrm>
              <a:off x="1" y="1579857"/>
              <a:ext cx="2588452" cy="783541"/>
              <a:chOff x="0" y="60522"/>
              <a:chExt cx="2588450" cy="783540"/>
            </a:xfrm>
          </p:grpSpPr>
          <p:sp>
            <p:nvSpPr>
              <p:cNvPr id="4083" name="Shape 4083"/>
              <p:cNvSpPr/>
              <p:nvPr/>
            </p:nvSpPr>
            <p:spPr>
              <a:xfrm>
                <a:off x="0" y="61065"/>
                <a:ext cx="2484173" cy="782998"/>
              </a:xfrm>
              <a:prstGeom prst="rect">
                <a:avLst/>
              </a:prstGeom>
              <a:gradFill flip="none" rotWithShape="1">
                <a:gsLst>
                  <a:gs pos="0">
                    <a:schemeClr val="accent3"/>
                  </a:gs>
                  <a:gs pos="70000">
                    <a:schemeClr val="accent3"/>
                  </a:gs>
                  <a:gs pos="100000">
                    <a:srgbClr val="9DC3E6"/>
                  </a:gs>
                </a:gsLst>
                <a:lin ang="0" scaled="0"/>
              </a:gra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84" name="Shape 4084"/>
              <p:cNvSpPr/>
              <p:nvPr/>
            </p:nvSpPr>
            <p:spPr>
              <a:xfrm rot="5400000">
                <a:off x="2145088" y="399607"/>
                <a:ext cx="782448" cy="104279"/>
              </a:xfrm>
              <a:prstGeom prst="triangle">
                <a:avLst/>
              </a:prstGeom>
              <a:gradFill flip="none" rotWithShape="1">
                <a:gsLst>
                  <a:gs pos="0">
                    <a:schemeClr val="accent3"/>
                  </a:gs>
                  <a:gs pos="70000">
                    <a:schemeClr val="accent3"/>
                  </a:gs>
                  <a:gs pos="100000">
                    <a:srgbClr val="9DC3E6"/>
                  </a:gs>
                </a:gsLst>
                <a:lin ang="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grpSp>
        <p:grpSp>
          <p:nvGrpSpPr>
            <p:cNvPr id="4088" name="Group 4088"/>
            <p:cNvGrpSpPr/>
            <p:nvPr/>
          </p:nvGrpSpPr>
          <p:grpSpPr>
            <a:xfrm>
              <a:off x="1" y="3143597"/>
              <a:ext cx="2588451" cy="784633"/>
              <a:chOff x="0" y="60691"/>
              <a:chExt cx="2588450" cy="784632"/>
            </a:xfrm>
          </p:grpSpPr>
          <p:sp>
            <p:nvSpPr>
              <p:cNvPr id="4086" name="Shape 4086"/>
              <p:cNvSpPr/>
              <p:nvPr/>
            </p:nvSpPr>
            <p:spPr>
              <a:xfrm>
                <a:off x="0" y="62874"/>
                <a:ext cx="2493077" cy="779680"/>
              </a:xfrm>
              <a:prstGeom prst="rect">
                <a:avLst/>
              </a:prstGeom>
              <a:gradFill flip="none" rotWithShape="1">
                <a:gsLst>
                  <a:gs pos="0">
                    <a:schemeClr val="accent5"/>
                  </a:gs>
                  <a:gs pos="70000">
                    <a:schemeClr val="accent5"/>
                  </a:gs>
                  <a:gs pos="100000">
                    <a:srgbClr val="748CA3"/>
                  </a:gs>
                </a:gsLst>
                <a:lin ang="0" scaled="0"/>
              </a:gra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87" name="Shape 4087"/>
              <p:cNvSpPr/>
              <p:nvPr/>
            </p:nvSpPr>
            <p:spPr>
              <a:xfrm rot="5400000">
                <a:off x="2148447" y="405320"/>
                <a:ext cx="784633" cy="95375"/>
              </a:xfrm>
              <a:prstGeom prst="triangle">
                <a:avLst/>
              </a:prstGeom>
              <a:gradFill flip="none" rotWithShape="1">
                <a:gsLst>
                  <a:gs pos="0">
                    <a:schemeClr val="accent5"/>
                  </a:gs>
                  <a:gs pos="70000">
                    <a:schemeClr val="accent5"/>
                  </a:gs>
                  <a:gs pos="100000">
                    <a:srgbClr val="748CA3"/>
                  </a:gs>
                </a:gsLst>
                <a:lin ang="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grpSp>
        <p:grpSp>
          <p:nvGrpSpPr>
            <p:cNvPr id="4091" name="Group 4091"/>
            <p:cNvGrpSpPr/>
            <p:nvPr/>
          </p:nvGrpSpPr>
          <p:grpSpPr>
            <a:xfrm>
              <a:off x="1" y="805807"/>
              <a:ext cx="2587641" cy="782723"/>
              <a:chOff x="0" y="60522"/>
              <a:chExt cx="2587639" cy="782721"/>
            </a:xfrm>
          </p:grpSpPr>
          <p:sp>
            <p:nvSpPr>
              <p:cNvPr id="4089" name="Shape 4089"/>
              <p:cNvSpPr/>
              <p:nvPr/>
            </p:nvSpPr>
            <p:spPr>
              <a:xfrm>
                <a:off x="0" y="64670"/>
                <a:ext cx="2465552" cy="778574"/>
              </a:xfrm>
              <a:prstGeom prst="rect">
                <a:avLst/>
              </a:prstGeom>
              <a:gradFill flip="none" rotWithShape="1">
                <a:gsLst>
                  <a:gs pos="0">
                    <a:schemeClr val="accent2"/>
                  </a:gs>
                  <a:gs pos="70000">
                    <a:schemeClr val="accent2"/>
                  </a:gs>
                  <a:gs pos="100000">
                    <a:srgbClr val="FFD966"/>
                  </a:gs>
                </a:gsLst>
                <a:lin ang="0" scaled="0"/>
              </a:gra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90" name="Shape 4090"/>
              <p:cNvSpPr/>
              <p:nvPr/>
            </p:nvSpPr>
            <p:spPr>
              <a:xfrm rot="5400000">
                <a:off x="2135372" y="390701"/>
                <a:ext cx="782448" cy="122090"/>
              </a:xfrm>
              <a:prstGeom prst="triangle">
                <a:avLst/>
              </a:prstGeom>
              <a:gradFill flip="none" rotWithShape="1">
                <a:gsLst>
                  <a:gs pos="0">
                    <a:schemeClr val="accent2"/>
                  </a:gs>
                  <a:gs pos="70000">
                    <a:schemeClr val="accent2"/>
                  </a:gs>
                  <a:gs pos="100000">
                    <a:srgbClr val="FFD966"/>
                  </a:gs>
                </a:gsLst>
                <a:lin ang="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grpSp>
      </p:grpSp>
      <p:sp>
        <p:nvSpPr>
          <p:cNvPr id="4093" name="Shape 4093"/>
          <p:cNvSpPr/>
          <p:nvPr/>
        </p:nvSpPr>
        <p:spPr>
          <a:xfrm>
            <a:off x="6555723" y="2305991"/>
            <a:ext cx="2482545" cy="3210818"/>
          </a:xfrm>
          <a:prstGeom prst="ellipse">
            <a:avLst/>
          </a:prstGeom>
          <a:solidFill>
            <a:srgbClr val="FFFFFF"/>
          </a:solidFill>
          <a:ln w="12700">
            <a:miter lim="400000"/>
          </a:ln>
        </p:spPr>
        <p:txBody>
          <a:bodyPr lIns="45719" rIns="45719" anchor="ctr"/>
          <a:lstStyle/>
          <a:p>
            <a:pPr algn="ctr">
              <a:defRPr>
                <a:solidFill>
                  <a:srgbClr val="FFFFFF"/>
                </a:solidFill>
              </a:defRPr>
            </a:pPr>
            <a:endParaRPr>
              <a:latin typeface="+mj-ea"/>
              <a:ea typeface="+mj-ea"/>
            </a:endParaRPr>
          </a:p>
        </p:txBody>
      </p:sp>
      <p:grpSp>
        <p:nvGrpSpPr>
          <p:cNvPr id="3" name="组合 2"/>
          <p:cNvGrpSpPr/>
          <p:nvPr/>
        </p:nvGrpSpPr>
        <p:grpSpPr>
          <a:xfrm>
            <a:off x="4322200" y="1784751"/>
            <a:ext cx="4210652" cy="4210650"/>
            <a:chOff x="4322200" y="1784751"/>
            <a:chExt cx="4210652" cy="4210650"/>
          </a:xfrm>
        </p:grpSpPr>
        <p:grpSp>
          <p:nvGrpSpPr>
            <p:cNvPr id="4099" name="Group 4099"/>
            <p:cNvGrpSpPr/>
            <p:nvPr/>
          </p:nvGrpSpPr>
          <p:grpSpPr>
            <a:xfrm>
              <a:off x="4322200" y="1784751"/>
              <a:ext cx="4210652" cy="4210650"/>
              <a:chOff x="0" y="0"/>
              <a:chExt cx="4210651" cy="4210649"/>
            </a:xfrm>
          </p:grpSpPr>
          <p:sp>
            <p:nvSpPr>
              <p:cNvPr id="4094" name="Shape 4094"/>
              <p:cNvSpPr/>
              <p:nvPr/>
            </p:nvSpPr>
            <p:spPr>
              <a:xfrm>
                <a:off x="0" y="814022"/>
                <a:ext cx="1231986" cy="2582607"/>
              </a:xfrm>
              <a:custGeom>
                <a:avLst/>
                <a:gdLst/>
                <a:ahLst/>
                <a:cxnLst>
                  <a:cxn ang="0">
                    <a:pos x="wd2" y="hd2"/>
                  </a:cxn>
                  <a:cxn ang="5400000">
                    <a:pos x="wd2" y="hd2"/>
                  </a:cxn>
                  <a:cxn ang="10800000">
                    <a:pos x="wd2" y="hd2"/>
                  </a:cxn>
                  <a:cxn ang="16200000">
                    <a:pos x="wd2" y="hd2"/>
                  </a:cxn>
                </a:cxnLst>
                <a:rect l="0" t="0" r="r" b="b"/>
                <a:pathLst>
                  <a:path w="21600" h="21600" extrusionOk="0">
                    <a:moveTo>
                      <a:pt x="5280" y="13650"/>
                    </a:moveTo>
                    <a:cubicBezTo>
                      <a:pt x="160" y="14699"/>
                      <a:pt x="160" y="14699"/>
                      <a:pt x="160" y="14699"/>
                    </a:cubicBezTo>
                    <a:cubicBezTo>
                      <a:pt x="5600" y="20761"/>
                      <a:pt x="5600" y="20761"/>
                      <a:pt x="5600" y="20761"/>
                    </a:cubicBezTo>
                    <a:cubicBezTo>
                      <a:pt x="10720" y="19713"/>
                      <a:pt x="10720" y="19713"/>
                      <a:pt x="10720" y="19713"/>
                    </a:cubicBezTo>
                    <a:cubicBezTo>
                      <a:pt x="11720" y="20380"/>
                      <a:pt x="12840" y="21028"/>
                      <a:pt x="14040" y="21600"/>
                    </a:cubicBezTo>
                    <a:cubicBezTo>
                      <a:pt x="21600" y="18035"/>
                      <a:pt x="21600" y="18035"/>
                      <a:pt x="21600" y="18035"/>
                    </a:cubicBezTo>
                    <a:cubicBezTo>
                      <a:pt x="19720" y="17139"/>
                      <a:pt x="18160" y="16052"/>
                      <a:pt x="17080" y="14832"/>
                    </a:cubicBezTo>
                    <a:cubicBezTo>
                      <a:pt x="13560" y="10886"/>
                      <a:pt x="15640" y="6444"/>
                      <a:pt x="21600" y="3565"/>
                    </a:cubicBezTo>
                    <a:cubicBezTo>
                      <a:pt x="14040" y="0"/>
                      <a:pt x="14040" y="0"/>
                      <a:pt x="14040" y="0"/>
                    </a:cubicBezTo>
                    <a:cubicBezTo>
                      <a:pt x="12680" y="648"/>
                      <a:pt x="11440" y="1373"/>
                      <a:pt x="10320" y="2154"/>
                    </a:cubicBezTo>
                    <a:cubicBezTo>
                      <a:pt x="5160" y="1163"/>
                      <a:pt x="5160" y="1163"/>
                      <a:pt x="5160" y="1163"/>
                    </a:cubicBezTo>
                    <a:cubicBezTo>
                      <a:pt x="0" y="7264"/>
                      <a:pt x="0" y="7264"/>
                      <a:pt x="0" y="7264"/>
                    </a:cubicBezTo>
                    <a:cubicBezTo>
                      <a:pt x="5160" y="8255"/>
                      <a:pt x="5160" y="8255"/>
                      <a:pt x="5160" y="8255"/>
                    </a:cubicBezTo>
                    <a:cubicBezTo>
                      <a:pt x="4520" y="10047"/>
                      <a:pt x="4560" y="11858"/>
                      <a:pt x="5280" y="13650"/>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95" name="Shape 4095"/>
              <p:cNvSpPr/>
              <p:nvPr/>
            </p:nvSpPr>
            <p:spPr>
              <a:xfrm>
                <a:off x="2980491" y="805396"/>
                <a:ext cx="1230161" cy="2582607"/>
              </a:xfrm>
              <a:custGeom>
                <a:avLst/>
                <a:gdLst/>
                <a:ahLst/>
                <a:cxnLst>
                  <a:cxn ang="0">
                    <a:pos x="wd2" y="hd2"/>
                  </a:cxn>
                  <a:cxn ang="5400000">
                    <a:pos x="wd2" y="hd2"/>
                  </a:cxn>
                  <a:cxn ang="10800000">
                    <a:pos x="wd2" y="hd2"/>
                  </a:cxn>
                  <a:cxn ang="16200000">
                    <a:pos x="wd2" y="hd2"/>
                  </a:cxn>
                </a:cxnLst>
                <a:rect l="0" t="0" r="r" b="b"/>
                <a:pathLst>
                  <a:path w="21600" h="21600" extrusionOk="0">
                    <a:moveTo>
                      <a:pt x="7560" y="21600"/>
                    </a:moveTo>
                    <a:cubicBezTo>
                      <a:pt x="8920" y="20952"/>
                      <a:pt x="10160" y="20227"/>
                      <a:pt x="11280" y="19446"/>
                    </a:cubicBezTo>
                    <a:cubicBezTo>
                      <a:pt x="16440" y="20437"/>
                      <a:pt x="16440" y="20437"/>
                      <a:pt x="16440" y="20437"/>
                    </a:cubicBezTo>
                    <a:cubicBezTo>
                      <a:pt x="21600" y="14336"/>
                      <a:pt x="21600" y="14336"/>
                      <a:pt x="21600" y="14336"/>
                    </a:cubicBezTo>
                    <a:cubicBezTo>
                      <a:pt x="16440" y="13345"/>
                      <a:pt x="16440" y="13345"/>
                      <a:pt x="16440" y="13345"/>
                    </a:cubicBezTo>
                    <a:cubicBezTo>
                      <a:pt x="17080" y="11534"/>
                      <a:pt x="17040" y="9742"/>
                      <a:pt x="16320" y="7950"/>
                    </a:cubicBezTo>
                    <a:cubicBezTo>
                      <a:pt x="21440" y="6901"/>
                      <a:pt x="21440" y="6901"/>
                      <a:pt x="21440" y="6901"/>
                    </a:cubicBezTo>
                    <a:cubicBezTo>
                      <a:pt x="16040" y="839"/>
                      <a:pt x="16040" y="839"/>
                      <a:pt x="16040" y="839"/>
                    </a:cubicBezTo>
                    <a:cubicBezTo>
                      <a:pt x="10880" y="1887"/>
                      <a:pt x="10880" y="1887"/>
                      <a:pt x="10880" y="1887"/>
                    </a:cubicBezTo>
                    <a:cubicBezTo>
                      <a:pt x="9880" y="1201"/>
                      <a:pt x="8760" y="572"/>
                      <a:pt x="7560" y="0"/>
                    </a:cubicBezTo>
                    <a:cubicBezTo>
                      <a:pt x="0" y="3546"/>
                      <a:pt x="0" y="3546"/>
                      <a:pt x="0" y="3546"/>
                    </a:cubicBezTo>
                    <a:cubicBezTo>
                      <a:pt x="1880" y="4461"/>
                      <a:pt x="3440" y="5548"/>
                      <a:pt x="4520" y="6768"/>
                    </a:cubicBezTo>
                    <a:cubicBezTo>
                      <a:pt x="8040" y="10714"/>
                      <a:pt x="5960" y="15156"/>
                      <a:pt x="0" y="18035"/>
                    </a:cubicBezTo>
                    <a:lnTo>
                      <a:pt x="756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96" name="Shape 4096"/>
              <p:cNvSpPr/>
              <p:nvPr/>
            </p:nvSpPr>
            <p:spPr>
              <a:xfrm>
                <a:off x="801246" y="0"/>
                <a:ext cx="2609983" cy="1239286"/>
              </a:xfrm>
              <a:custGeom>
                <a:avLst/>
                <a:gdLst/>
                <a:ahLst/>
                <a:cxnLst>
                  <a:cxn ang="0">
                    <a:pos x="wd2" y="hd2"/>
                  </a:cxn>
                  <a:cxn ang="5400000">
                    <a:pos x="wd2" y="hd2"/>
                  </a:cxn>
                  <a:cxn ang="10800000">
                    <a:pos x="wd2" y="hd2"/>
                  </a:cxn>
                  <a:cxn ang="16200000">
                    <a:pos x="wd2" y="hd2"/>
                  </a:cxn>
                </a:cxnLst>
                <a:rect l="0" t="0" r="r" b="b"/>
                <a:pathLst>
                  <a:path w="21600" h="21600" extrusionOk="0">
                    <a:moveTo>
                      <a:pt x="21600" y="14175"/>
                    </a:moveTo>
                    <a:cubicBezTo>
                      <a:pt x="20921" y="12706"/>
                      <a:pt x="20166" y="11396"/>
                      <a:pt x="19355" y="10244"/>
                    </a:cubicBezTo>
                    <a:cubicBezTo>
                      <a:pt x="20336" y="5122"/>
                      <a:pt x="20336" y="5122"/>
                      <a:pt x="20336" y="5122"/>
                    </a:cubicBezTo>
                    <a:cubicBezTo>
                      <a:pt x="14299" y="0"/>
                      <a:pt x="14299" y="0"/>
                      <a:pt x="14299" y="0"/>
                    </a:cubicBezTo>
                    <a:cubicBezTo>
                      <a:pt x="13318" y="5122"/>
                      <a:pt x="13318" y="5122"/>
                      <a:pt x="13318" y="5122"/>
                    </a:cubicBezTo>
                    <a:cubicBezTo>
                      <a:pt x="11545" y="4526"/>
                      <a:pt x="9734" y="4566"/>
                      <a:pt x="7980" y="5241"/>
                    </a:cubicBezTo>
                    <a:cubicBezTo>
                      <a:pt x="6942" y="159"/>
                      <a:pt x="6942" y="159"/>
                      <a:pt x="6942" y="159"/>
                    </a:cubicBezTo>
                    <a:cubicBezTo>
                      <a:pt x="943" y="5519"/>
                      <a:pt x="943" y="5519"/>
                      <a:pt x="943" y="5519"/>
                    </a:cubicBezTo>
                    <a:cubicBezTo>
                      <a:pt x="1981" y="10641"/>
                      <a:pt x="1981" y="10641"/>
                      <a:pt x="1981" y="10641"/>
                    </a:cubicBezTo>
                    <a:cubicBezTo>
                      <a:pt x="1264" y="11713"/>
                      <a:pt x="604" y="12865"/>
                      <a:pt x="0" y="14175"/>
                    </a:cubicBezTo>
                    <a:cubicBezTo>
                      <a:pt x="3565" y="21600"/>
                      <a:pt x="3565" y="21600"/>
                      <a:pt x="3565" y="21600"/>
                    </a:cubicBezTo>
                    <a:cubicBezTo>
                      <a:pt x="4471" y="19654"/>
                      <a:pt x="5565" y="18066"/>
                      <a:pt x="6810" y="16954"/>
                    </a:cubicBezTo>
                    <a:cubicBezTo>
                      <a:pt x="6810" y="16954"/>
                      <a:pt x="6810" y="16954"/>
                      <a:pt x="6810" y="16954"/>
                    </a:cubicBezTo>
                    <a:cubicBezTo>
                      <a:pt x="8074" y="15803"/>
                      <a:pt x="9432" y="15247"/>
                      <a:pt x="10791" y="15247"/>
                    </a:cubicBezTo>
                    <a:cubicBezTo>
                      <a:pt x="13564" y="15247"/>
                      <a:pt x="16167" y="17590"/>
                      <a:pt x="18035" y="21560"/>
                    </a:cubicBezTo>
                    <a:lnTo>
                      <a:pt x="21600" y="14175"/>
                    </a:lnTo>
                    <a:close/>
                  </a:path>
                </a:pathLst>
              </a:cu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97" name="Shape 4097"/>
              <p:cNvSpPr/>
              <p:nvPr/>
            </p:nvSpPr>
            <p:spPr>
              <a:xfrm>
                <a:off x="809872" y="2969539"/>
                <a:ext cx="2609983" cy="1241111"/>
              </a:xfrm>
              <a:custGeom>
                <a:avLst/>
                <a:gdLst/>
                <a:ahLst/>
                <a:cxnLst>
                  <a:cxn ang="0">
                    <a:pos x="wd2" y="hd2"/>
                  </a:cxn>
                  <a:cxn ang="5400000">
                    <a:pos x="wd2" y="hd2"/>
                  </a:cxn>
                  <a:cxn ang="10800000">
                    <a:pos x="wd2" y="hd2"/>
                  </a:cxn>
                  <a:cxn ang="16200000">
                    <a:pos x="wd2" y="hd2"/>
                  </a:cxn>
                </a:cxnLst>
                <a:rect l="0" t="0" r="r" b="b"/>
                <a:pathLst>
                  <a:path w="21600" h="21600" extrusionOk="0">
                    <a:moveTo>
                      <a:pt x="0" y="7425"/>
                    </a:moveTo>
                    <a:cubicBezTo>
                      <a:pt x="679" y="8894"/>
                      <a:pt x="1434" y="10204"/>
                      <a:pt x="2245" y="11356"/>
                    </a:cubicBezTo>
                    <a:cubicBezTo>
                      <a:pt x="1264" y="16478"/>
                      <a:pt x="1264" y="16478"/>
                      <a:pt x="1264" y="16478"/>
                    </a:cubicBezTo>
                    <a:cubicBezTo>
                      <a:pt x="7301" y="21600"/>
                      <a:pt x="7301" y="21600"/>
                      <a:pt x="7301" y="21600"/>
                    </a:cubicBezTo>
                    <a:cubicBezTo>
                      <a:pt x="8300" y="16478"/>
                      <a:pt x="8300" y="16478"/>
                      <a:pt x="8300" y="16478"/>
                    </a:cubicBezTo>
                    <a:cubicBezTo>
                      <a:pt x="10055" y="17074"/>
                      <a:pt x="11866" y="17034"/>
                      <a:pt x="13620" y="16359"/>
                    </a:cubicBezTo>
                    <a:cubicBezTo>
                      <a:pt x="14658" y="21441"/>
                      <a:pt x="14658" y="21441"/>
                      <a:pt x="14658" y="21441"/>
                    </a:cubicBezTo>
                    <a:cubicBezTo>
                      <a:pt x="20657" y="16081"/>
                      <a:pt x="20657" y="16081"/>
                      <a:pt x="20657" y="16081"/>
                    </a:cubicBezTo>
                    <a:cubicBezTo>
                      <a:pt x="19619" y="10959"/>
                      <a:pt x="19619" y="10959"/>
                      <a:pt x="19619" y="10959"/>
                    </a:cubicBezTo>
                    <a:cubicBezTo>
                      <a:pt x="20336" y="9887"/>
                      <a:pt x="20996" y="8735"/>
                      <a:pt x="21600" y="7425"/>
                    </a:cubicBezTo>
                    <a:cubicBezTo>
                      <a:pt x="18035" y="0"/>
                      <a:pt x="18035" y="0"/>
                      <a:pt x="18035" y="0"/>
                    </a:cubicBezTo>
                    <a:cubicBezTo>
                      <a:pt x="17129" y="1946"/>
                      <a:pt x="16035" y="3534"/>
                      <a:pt x="14790" y="4646"/>
                    </a:cubicBezTo>
                    <a:cubicBezTo>
                      <a:pt x="13526" y="5797"/>
                      <a:pt x="12187" y="6353"/>
                      <a:pt x="10809" y="6353"/>
                    </a:cubicBezTo>
                    <a:cubicBezTo>
                      <a:pt x="8036" y="6353"/>
                      <a:pt x="5452" y="4010"/>
                      <a:pt x="3565" y="0"/>
                    </a:cubicBezTo>
                    <a:lnTo>
                      <a:pt x="0" y="7425"/>
                    </a:lnTo>
                    <a:close/>
                  </a:path>
                </a:pathLst>
              </a:cu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098" name="Shape 4098"/>
              <p:cNvSpPr/>
              <p:nvPr/>
            </p:nvSpPr>
            <p:spPr>
              <a:xfrm>
                <a:off x="870902" y="870602"/>
                <a:ext cx="2475947" cy="2463969"/>
              </a:xfrm>
              <a:prstGeom prst="ellipse">
                <a:avLst/>
              </a:prstGeom>
              <a:solidFill>
                <a:srgbClr val="44546A"/>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100" name="Shape 4100"/>
            <p:cNvSpPr/>
            <p:nvPr/>
          </p:nvSpPr>
          <p:spPr>
            <a:xfrm>
              <a:off x="5856242" y="3236583"/>
              <a:ext cx="1165782" cy="1318445"/>
            </a:xfrm>
            <a:custGeom>
              <a:avLst/>
              <a:gdLst/>
              <a:ahLst/>
              <a:cxnLst>
                <a:cxn ang="0">
                  <a:pos x="wd2" y="hd2"/>
                </a:cxn>
                <a:cxn ang="5400000">
                  <a:pos x="wd2" y="hd2"/>
                </a:cxn>
                <a:cxn ang="10800000">
                  <a:pos x="wd2" y="hd2"/>
                </a:cxn>
                <a:cxn ang="16200000">
                  <a:pos x="wd2" y="hd2"/>
                </a:cxn>
              </a:cxnLst>
              <a:rect l="0" t="0" r="r" b="b"/>
              <a:pathLst>
                <a:path w="21600" h="21600" extrusionOk="0">
                  <a:moveTo>
                    <a:pt x="5538" y="1718"/>
                  </a:moveTo>
                  <a:cubicBezTo>
                    <a:pt x="5538" y="1964"/>
                    <a:pt x="5815" y="2455"/>
                    <a:pt x="5538" y="2700"/>
                  </a:cubicBezTo>
                  <a:cubicBezTo>
                    <a:pt x="1385" y="1473"/>
                    <a:pt x="1385" y="1473"/>
                    <a:pt x="1385" y="1473"/>
                  </a:cubicBezTo>
                  <a:cubicBezTo>
                    <a:pt x="277" y="1964"/>
                    <a:pt x="277" y="1964"/>
                    <a:pt x="277" y="1964"/>
                  </a:cubicBezTo>
                  <a:cubicBezTo>
                    <a:pt x="0" y="2700"/>
                    <a:pt x="0" y="3927"/>
                    <a:pt x="0" y="4909"/>
                  </a:cubicBezTo>
                  <a:cubicBezTo>
                    <a:pt x="0" y="6382"/>
                    <a:pt x="277" y="8100"/>
                    <a:pt x="831" y="9327"/>
                  </a:cubicBezTo>
                  <a:cubicBezTo>
                    <a:pt x="1662" y="10800"/>
                    <a:pt x="2769" y="11782"/>
                    <a:pt x="4708" y="12027"/>
                  </a:cubicBezTo>
                  <a:cubicBezTo>
                    <a:pt x="4985" y="12273"/>
                    <a:pt x="5262" y="12273"/>
                    <a:pt x="5538" y="12273"/>
                  </a:cubicBezTo>
                  <a:cubicBezTo>
                    <a:pt x="5538" y="12027"/>
                    <a:pt x="5538" y="12027"/>
                    <a:pt x="5538" y="12027"/>
                  </a:cubicBezTo>
                  <a:cubicBezTo>
                    <a:pt x="6092" y="12518"/>
                    <a:pt x="7200" y="12764"/>
                    <a:pt x="8585" y="12764"/>
                  </a:cubicBezTo>
                  <a:cubicBezTo>
                    <a:pt x="8585" y="15709"/>
                    <a:pt x="8585" y="15709"/>
                    <a:pt x="8585" y="15709"/>
                  </a:cubicBezTo>
                  <a:cubicBezTo>
                    <a:pt x="7477" y="15709"/>
                    <a:pt x="7477" y="15709"/>
                    <a:pt x="7477" y="15709"/>
                  </a:cubicBezTo>
                  <a:cubicBezTo>
                    <a:pt x="7477" y="16691"/>
                    <a:pt x="7477" y="16691"/>
                    <a:pt x="7477" y="16691"/>
                  </a:cubicBezTo>
                  <a:cubicBezTo>
                    <a:pt x="4154" y="16691"/>
                    <a:pt x="4154" y="16691"/>
                    <a:pt x="4154" y="16691"/>
                  </a:cubicBezTo>
                  <a:cubicBezTo>
                    <a:pt x="4154" y="21600"/>
                    <a:pt x="4154" y="21600"/>
                    <a:pt x="4154" y="21600"/>
                  </a:cubicBezTo>
                  <a:cubicBezTo>
                    <a:pt x="17723" y="21600"/>
                    <a:pt x="17723" y="21600"/>
                    <a:pt x="17723" y="21600"/>
                  </a:cubicBezTo>
                  <a:cubicBezTo>
                    <a:pt x="17723" y="16691"/>
                    <a:pt x="17723" y="16691"/>
                    <a:pt x="17723" y="16691"/>
                  </a:cubicBezTo>
                  <a:cubicBezTo>
                    <a:pt x="14400" y="16691"/>
                    <a:pt x="14400" y="16691"/>
                    <a:pt x="14400" y="16691"/>
                  </a:cubicBezTo>
                  <a:cubicBezTo>
                    <a:pt x="14400" y="15709"/>
                    <a:pt x="14400" y="15709"/>
                    <a:pt x="14400" y="15709"/>
                  </a:cubicBezTo>
                  <a:cubicBezTo>
                    <a:pt x="13015" y="15709"/>
                    <a:pt x="13015" y="15709"/>
                    <a:pt x="13015" y="15709"/>
                  </a:cubicBezTo>
                  <a:cubicBezTo>
                    <a:pt x="13015" y="12764"/>
                    <a:pt x="13015" y="12764"/>
                    <a:pt x="13015" y="12764"/>
                  </a:cubicBezTo>
                  <a:cubicBezTo>
                    <a:pt x="14400" y="12764"/>
                    <a:pt x="15508" y="12518"/>
                    <a:pt x="16062" y="12027"/>
                  </a:cubicBezTo>
                  <a:cubicBezTo>
                    <a:pt x="16062" y="12273"/>
                    <a:pt x="16062" y="12273"/>
                    <a:pt x="16062" y="12273"/>
                  </a:cubicBezTo>
                  <a:cubicBezTo>
                    <a:pt x="16338" y="12273"/>
                    <a:pt x="16615" y="12273"/>
                    <a:pt x="16892" y="12027"/>
                  </a:cubicBezTo>
                  <a:cubicBezTo>
                    <a:pt x="18831" y="11782"/>
                    <a:pt x="19938" y="10800"/>
                    <a:pt x="20769" y="9327"/>
                  </a:cubicBezTo>
                  <a:cubicBezTo>
                    <a:pt x="21323" y="8100"/>
                    <a:pt x="21600" y="6382"/>
                    <a:pt x="21600" y="4909"/>
                  </a:cubicBezTo>
                  <a:cubicBezTo>
                    <a:pt x="21600" y="3927"/>
                    <a:pt x="21600" y="2700"/>
                    <a:pt x="21323" y="1964"/>
                  </a:cubicBezTo>
                  <a:cubicBezTo>
                    <a:pt x="20215" y="1473"/>
                    <a:pt x="20215" y="1473"/>
                    <a:pt x="20215" y="1473"/>
                  </a:cubicBezTo>
                  <a:cubicBezTo>
                    <a:pt x="16062" y="2700"/>
                    <a:pt x="16062" y="2700"/>
                    <a:pt x="16062" y="2700"/>
                  </a:cubicBezTo>
                  <a:cubicBezTo>
                    <a:pt x="15785" y="2455"/>
                    <a:pt x="16062" y="1964"/>
                    <a:pt x="16062" y="1718"/>
                  </a:cubicBezTo>
                  <a:cubicBezTo>
                    <a:pt x="16615" y="1718"/>
                    <a:pt x="16615" y="1718"/>
                    <a:pt x="16615" y="1718"/>
                  </a:cubicBezTo>
                  <a:cubicBezTo>
                    <a:pt x="16615" y="0"/>
                    <a:pt x="16615" y="0"/>
                    <a:pt x="16615" y="0"/>
                  </a:cubicBezTo>
                  <a:cubicBezTo>
                    <a:pt x="4708" y="0"/>
                    <a:pt x="4708" y="0"/>
                    <a:pt x="4708" y="0"/>
                  </a:cubicBezTo>
                  <a:cubicBezTo>
                    <a:pt x="4708" y="1718"/>
                    <a:pt x="4708" y="1718"/>
                    <a:pt x="4708" y="1718"/>
                  </a:cubicBezTo>
                  <a:cubicBezTo>
                    <a:pt x="5538" y="1718"/>
                    <a:pt x="5538" y="1718"/>
                    <a:pt x="5538" y="1718"/>
                  </a:cubicBezTo>
                  <a:close/>
                  <a:moveTo>
                    <a:pt x="17446" y="10309"/>
                  </a:moveTo>
                  <a:cubicBezTo>
                    <a:pt x="17723" y="8836"/>
                    <a:pt x="16615" y="6873"/>
                    <a:pt x="16338" y="4909"/>
                  </a:cubicBezTo>
                  <a:cubicBezTo>
                    <a:pt x="16892" y="5400"/>
                    <a:pt x="16892" y="5400"/>
                    <a:pt x="16892" y="5400"/>
                  </a:cubicBezTo>
                  <a:cubicBezTo>
                    <a:pt x="18277" y="4418"/>
                    <a:pt x="18277" y="4418"/>
                    <a:pt x="18277" y="4418"/>
                  </a:cubicBezTo>
                  <a:cubicBezTo>
                    <a:pt x="17723" y="3927"/>
                    <a:pt x="17723" y="3927"/>
                    <a:pt x="17723" y="3927"/>
                  </a:cubicBezTo>
                  <a:cubicBezTo>
                    <a:pt x="19662" y="3191"/>
                    <a:pt x="19662" y="3191"/>
                    <a:pt x="19662" y="3191"/>
                  </a:cubicBezTo>
                  <a:cubicBezTo>
                    <a:pt x="19938" y="3682"/>
                    <a:pt x="19938" y="4418"/>
                    <a:pt x="19938" y="4909"/>
                  </a:cubicBezTo>
                  <a:cubicBezTo>
                    <a:pt x="19662" y="6382"/>
                    <a:pt x="19662" y="7609"/>
                    <a:pt x="19108" y="8836"/>
                  </a:cubicBezTo>
                  <a:cubicBezTo>
                    <a:pt x="18554" y="9573"/>
                    <a:pt x="18000" y="10064"/>
                    <a:pt x="17446" y="10309"/>
                  </a:cubicBezTo>
                  <a:close/>
                  <a:moveTo>
                    <a:pt x="5262" y="4909"/>
                  </a:moveTo>
                  <a:cubicBezTo>
                    <a:pt x="4708" y="6873"/>
                    <a:pt x="3877" y="8836"/>
                    <a:pt x="4154" y="10309"/>
                  </a:cubicBezTo>
                  <a:cubicBezTo>
                    <a:pt x="3600" y="10064"/>
                    <a:pt x="3046" y="9573"/>
                    <a:pt x="2492" y="8836"/>
                  </a:cubicBezTo>
                  <a:cubicBezTo>
                    <a:pt x="1938" y="7609"/>
                    <a:pt x="1662" y="6382"/>
                    <a:pt x="1662" y="4909"/>
                  </a:cubicBezTo>
                  <a:cubicBezTo>
                    <a:pt x="1662" y="4418"/>
                    <a:pt x="1662" y="3682"/>
                    <a:pt x="1938" y="3191"/>
                  </a:cubicBezTo>
                  <a:cubicBezTo>
                    <a:pt x="3877" y="3927"/>
                    <a:pt x="3877" y="3927"/>
                    <a:pt x="3877" y="3927"/>
                  </a:cubicBezTo>
                  <a:cubicBezTo>
                    <a:pt x="3323" y="4418"/>
                    <a:pt x="3323" y="4418"/>
                    <a:pt x="3323" y="4418"/>
                  </a:cubicBezTo>
                  <a:cubicBezTo>
                    <a:pt x="4708" y="5400"/>
                    <a:pt x="4708" y="5400"/>
                    <a:pt x="4708" y="5400"/>
                  </a:cubicBezTo>
                  <a:cubicBezTo>
                    <a:pt x="5262" y="4909"/>
                    <a:pt x="5262" y="4909"/>
                    <a:pt x="5262" y="4909"/>
                  </a:cubicBezTo>
                  <a:close/>
                  <a:moveTo>
                    <a:pt x="8862" y="2455"/>
                  </a:moveTo>
                  <a:cubicBezTo>
                    <a:pt x="8862" y="11045"/>
                    <a:pt x="8862" y="11045"/>
                    <a:pt x="8862" y="11045"/>
                  </a:cubicBezTo>
                  <a:cubicBezTo>
                    <a:pt x="8862" y="11045"/>
                    <a:pt x="7477" y="11045"/>
                    <a:pt x="6923" y="10064"/>
                  </a:cubicBezTo>
                  <a:cubicBezTo>
                    <a:pt x="6646" y="9082"/>
                    <a:pt x="7754" y="3927"/>
                    <a:pt x="7754" y="3436"/>
                  </a:cubicBezTo>
                  <a:cubicBezTo>
                    <a:pt x="7754" y="3191"/>
                    <a:pt x="7754" y="2455"/>
                    <a:pt x="7754" y="2455"/>
                  </a:cubicBezTo>
                  <a:lnTo>
                    <a:pt x="8862" y="2455"/>
                  </a:lnTo>
                  <a:close/>
                </a:path>
              </a:pathLst>
            </a:custGeom>
            <a:solidFill>
              <a:srgbClr val="FFFFFF"/>
            </a:solidFill>
            <a:ln w="12700">
              <a:miter lim="400000"/>
            </a:ln>
          </p:spPr>
          <p:txBody>
            <a:bodyPr lIns="45719" rIns="45719"/>
            <a:lstStyle/>
            <a:p>
              <a:endParaRPr>
                <a:latin typeface="+mj-ea"/>
                <a:ea typeface="+mj-ea"/>
              </a:endParaRPr>
            </a:p>
          </p:txBody>
        </p:sp>
      </p:grpSp>
      <p:grpSp>
        <p:nvGrpSpPr>
          <p:cNvPr id="4" name="组合 3"/>
          <p:cNvGrpSpPr/>
          <p:nvPr/>
        </p:nvGrpSpPr>
        <p:grpSpPr>
          <a:xfrm>
            <a:off x="742599" y="1876717"/>
            <a:ext cx="4021455" cy="722630"/>
            <a:chOff x="742599" y="1876717"/>
            <a:chExt cx="4021455" cy="722630"/>
          </a:xfrm>
        </p:grpSpPr>
        <p:grpSp>
          <p:nvGrpSpPr>
            <p:cNvPr id="4103" name="Group 4103"/>
            <p:cNvGrpSpPr/>
            <p:nvPr/>
          </p:nvGrpSpPr>
          <p:grpSpPr>
            <a:xfrm>
              <a:off x="742599" y="2085992"/>
              <a:ext cx="277649" cy="276822"/>
              <a:chOff x="0" y="-1"/>
              <a:chExt cx="277648" cy="276821"/>
            </a:xfrm>
          </p:grpSpPr>
          <p:sp>
            <p:nvSpPr>
              <p:cNvPr id="4101" name="Shape 4101"/>
              <p:cNvSpPr/>
              <p:nvPr/>
            </p:nvSpPr>
            <p:spPr>
              <a:xfrm>
                <a:off x="71620" y="71068"/>
                <a:ext cx="134409" cy="134685"/>
              </a:xfrm>
              <a:prstGeom prst="ellipse">
                <a:avLst/>
              </a:pr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102" name="Shape 4102"/>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111" name="Shape 4111"/>
            <p:cNvSpPr/>
            <p:nvPr/>
          </p:nvSpPr>
          <p:spPr>
            <a:xfrm>
              <a:off x="1195354" y="1876717"/>
              <a:ext cx="3568700" cy="722630"/>
            </a:xfrm>
            <a:prstGeom prst="rect">
              <a:avLst/>
            </a:prstGeom>
            <a:ln w="12700">
              <a:miter lim="400000"/>
            </a:ln>
          </p:spPr>
          <p:txBody>
            <a:bodyPr wrap="square" lIns="45719" rIns="45719">
              <a:spAutoFit/>
            </a:bodyPr>
            <a:lstStyle>
              <a:lvl1pPr>
                <a:defRPr sz="1200">
                  <a:solidFill>
                    <a:srgbClr val="44546A"/>
                  </a:solidFill>
                </a:defRPr>
              </a:lvl1pPr>
            </a:lstStyle>
            <a:p>
              <a:r>
                <a:rPr lang="zh-CN" altLang="en-US" sz="2000" dirty="0" smtClean="0">
                  <a:latin typeface="微软雅黑" panose="020B0503020204020204" pitchFamily="34" charset="-122"/>
                  <a:ea typeface="微软雅黑" panose="020B0503020204020204" pitchFamily="34" charset="-122"/>
                </a:rPr>
                <a:t>强化科技研发创新平台及智库建设</a:t>
              </a:r>
              <a:endParaRPr lang="zh-CN" altLang="en-US" sz="2000" dirty="0" smtClean="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42599" y="2993341"/>
            <a:ext cx="3526790" cy="417830"/>
            <a:chOff x="742599" y="2993341"/>
            <a:chExt cx="3526790" cy="417830"/>
          </a:xfrm>
        </p:grpSpPr>
        <p:grpSp>
          <p:nvGrpSpPr>
            <p:cNvPr id="4106" name="Group 4106"/>
            <p:cNvGrpSpPr/>
            <p:nvPr/>
          </p:nvGrpSpPr>
          <p:grpSpPr>
            <a:xfrm>
              <a:off x="742599" y="3063826"/>
              <a:ext cx="277648" cy="276820"/>
              <a:chOff x="0" y="0"/>
              <a:chExt cx="277647" cy="276819"/>
            </a:xfrm>
          </p:grpSpPr>
          <p:sp>
            <p:nvSpPr>
              <p:cNvPr id="4104" name="Shape 4104"/>
              <p:cNvSpPr/>
              <p:nvPr/>
            </p:nvSpPr>
            <p:spPr>
              <a:xfrm>
                <a:off x="71620" y="71068"/>
                <a:ext cx="134409" cy="134685"/>
              </a:xfrm>
              <a:prstGeom prst="ellipse">
                <a:avLst/>
              </a:pr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105" name="Shape 4105"/>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113" name="Shape 4113"/>
            <p:cNvSpPr/>
            <p:nvPr/>
          </p:nvSpPr>
          <p:spPr>
            <a:xfrm>
              <a:off x="1195354" y="2993341"/>
              <a:ext cx="3074035" cy="417830"/>
            </a:xfrm>
            <a:prstGeom prst="rect">
              <a:avLst/>
            </a:prstGeom>
            <a:ln w="12700">
              <a:miter lim="400000"/>
            </a:ln>
          </p:spPr>
          <p:txBody>
            <a:bodyPr wrap="square" lIns="45719" rIns="45719">
              <a:spAutoFit/>
            </a:bodyPr>
            <a:lstStyle>
              <a:lvl1pPr>
                <a:defRPr sz="1200">
                  <a:solidFill>
                    <a:srgbClr val="44546A"/>
                  </a:solidFill>
                </a:defRPr>
              </a:lvl1pPr>
            </a:lstStyle>
            <a:p>
              <a:r>
                <a:rPr lang="zh-CN" altLang="en-US" sz="2000" dirty="0" smtClean="0">
                  <a:latin typeface="微软雅黑" panose="020B0503020204020204" pitchFamily="34" charset="-122"/>
                  <a:ea typeface="微软雅黑" panose="020B0503020204020204" pitchFamily="34" charset="-122"/>
                </a:rPr>
                <a:t>改进科研项目资金管理</a:t>
              </a:r>
              <a:endParaRPr lang="zh-CN" altLang="en-US" sz="2000" dirty="0" smtClean="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47977" y="5011153"/>
            <a:ext cx="3780155" cy="417830"/>
            <a:chOff x="747977" y="5011153"/>
            <a:chExt cx="3780155" cy="417830"/>
          </a:xfrm>
        </p:grpSpPr>
        <p:grpSp>
          <p:nvGrpSpPr>
            <p:cNvPr id="4109" name="Group 4109"/>
            <p:cNvGrpSpPr/>
            <p:nvPr/>
          </p:nvGrpSpPr>
          <p:grpSpPr>
            <a:xfrm>
              <a:off x="747977" y="5082273"/>
              <a:ext cx="277648" cy="276820"/>
              <a:chOff x="0" y="0"/>
              <a:chExt cx="277647" cy="276819"/>
            </a:xfrm>
          </p:grpSpPr>
          <p:sp>
            <p:nvSpPr>
              <p:cNvPr id="4107" name="Shape 4107"/>
              <p:cNvSpPr/>
              <p:nvPr/>
            </p:nvSpPr>
            <p:spPr>
              <a:xfrm>
                <a:off x="71620" y="71068"/>
                <a:ext cx="134409" cy="134685"/>
              </a:xfrm>
              <a:prstGeom prst="ellipse">
                <a:avLst/>
              </a:pr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108" name="Shape 410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115" name="Shape 4115"/>
            <p:cNvSpPr/>
            <p:nvPr/>
          </p:nvSpPr>
          <p:spPr>
            <a:xfrm>
              <a:off x="1143582" y="5011153"/>
              <a:ext cx="3384550" cy="417830"/>
            </a:xfrm>
            <a:prstGeom prst="rect">
              <a:avLst/>
            </a:prstGeom>
            <a:ln w="12700">
              <a:miter lim="400000"/>
            </a:ln>
          </p:spPr>
          <p:txBody>
            <a:bodyPr wrap="square" lIns="45719" rIns="45719">
              <a:spAutoFit/>
            </a:bodyPr>
            <a:lstStyle>
              <a:lvl1pPr>
                <a:defRPr sz="1200">
                  <a:solidFill>
                    <a:srgbClr val="44546A"/>
                  </a:solidFill>
                </a:defRPr>
              </a:lvl1pPr>
            </a:lstStyle>
            <a:p>
              <a:r>
                <a:rPr lang="zh-CN" altLang="en-US" sz="2000" dirty="0" smtClean="0">
                  <a:latin typeface="微软雅黑" panose="020B0503020204020204" pitchFamily="34" charset="-122"/>
                  <a:ea typeface="微软雅黑" panose="020B0503020204020204" pitchFamily="34" charset="-122"/>
                </a:rPr>
                <a:t>创新科研组织管理形式</a:t>
              </a:r>
              <a:endParaRPr lang="zh-CN" altLang="en-US" sz="2000" dirty="0" smtClean="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41545" y="3908860"/>
            <a:ext cx="3786505" cy="417830"/>
            <a:chOff x="741545" y="3908860"/>
            <a:chExt cx="3786505" cy="417830"/>
          </a:xfrm>
        </p:grpSpPr>
        <p:grpSp>
          <p:nvGrpSpPr>
            <p:cNvPr id="4118" name="Group 4118"/>
            <p:cNvGrpSpPr/>
            <p:nvPr/>
          </p:nvGrpSpPr>
          <p:grpSpPr>
            <a:xfrm>
              <a:off x="741545" y="3979345"/>
              <a:ext cx="277648" cy="276820"/>
              <a:chOff x="0" y="0"/>
              <a:chExt cx="277647" cy="276819"/>
            </a:xfrm>
          </p:grpSpPr>
          <p:sp>
            <p:nvSpPr>
              <p:cNvPr id="4116" name="Shape 4116"/>
              <p:cNvSpPr/>
              <p:nvPr/>
            </p:nvSpPr>
            <p:spPr>
              <a:xfrm>
                <a:off x="71620" y="71068"/>
                <a:ext cx="134409" cy="134685"/>
              </a:xfrm>
              <a:prstGeom prst="ellipse">
                <a:avLst/>
              </a:pr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4117" name="Shape 4117"/>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4120" name="Shape 4120"/>
            <p:cNvSpPr/>
            <p:nvPr/>
          </p:nvSpPr>
          <p:spPr>
            <a:xfrm>
              <a:off x="1114925" y="3908860"/>
              <a:ext cx="3413125" cy="417830"/>
            </a:xfrm>
            <a:prstGeom prst="rect">
              <a:avLst/>
            </a:prstGeom>
            <a:ln w="12700">
              <a:miter lim="400000"/>
            </a:ln>
          </p:spPr>
          <p:txBody>
            <a:bodyPr wrap="square" lIns="45719" rIns="45719">
              <a:spAutoFit/>
            </a:bodyPr>
            <a:lstStyle>
              <a:lvl1pPr>
                <a:defRPr sz="1200">
                  <a:solidFill>
                    <a:srgbClr val="44546A"/>
                  </a:solidFill>
                </a:defRPr>
              </a:lvl1pPr>
            </a:lstStyle>
            <a:p>
              <a:r>
                <a:rPr lang="zh-CN" altLang="en-US" sz="2000" dirty="0" smtClean="0">
                  <a:latin typeface="微软雅黑" panose="020B0503020204020204" pitchFamily="34" charset="-122"/>
                  <a:ea typeface="微软雅黑" panose="020B0503020204020204" pitchFamily="34" charset="-122"/>
                </a:rPr>
                <a:t>推进科技成果转移转化</a:t>
              </a:r>
              <a:endParaRPr lang="zh-CN" altLang="en-US" sz="2000" dirty="0" smtClean="0">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2"/>
          </p:nvPr>
        </p:nvSpPr>
        <p:spPr>
          <a:xfrm>
            <a:off x="11294745" y="6381750"/>
            <a:ext cx="326390"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indefinite" fill="hold"/>
                                        <p:tgtEl>
                                          <p:spTgt spid="4092"/>
                                        </p:tgtEl>
                                        <p:attrNameLst>
                                          <p:attrName>style.visibility</p:attrName>
                                        </p:attrNameLst>
                                      </p:cBhvr>
                                      <p:to>
                                        <p:strVal val="visible"/>
                                      </p:to>
                                    </p:set>
                                    <p:animEffect transition="in" filter="wipe(right)">
                                      <p:cBhvr>
                                        <p:cTn id="7" dur="500"/>
                                        <p:tgtEl>
                                          <p:spTgt spid="409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2"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a:xfrm>
            <a:off x="11294745" y="6381750"/>
            <a:ext cx="440055" cy="303530"/>
          </a:xfrm>
        </p:spPr>
        <p:txBody>
          <a:bodyPr wrap="square"/>
          <a:p>
            <a:fld id="{86CB4B4D-7CA3-9044-876B-883B54F8677D}" type="slidenum">
              <a:rPr lang="en-US" altLang="zh-CN" smtClean="0"/>
            </a:fld>
            <a:endParaRPr lang="en-US" altLang="zh-CN"/>
          </a:p>
        </p:txBody>
      </p:sp>
      <p:pic>
        <p:nvPicPr>
          <p:cNvPr id="5" name="图片 4"/>
          <p:cNvPicPr>
            <a:picLocks noChangeAspect="1"/>
          </p:cNvPicPr>
          <p:nvPr/>
        </p:nvPicPr>
        <p:blipFill>
          <a:blip r:embed="rId1"/>
          <a:stretch>
            <a:fillRect/>
          </a:stretch>
        </p:blipFill>
        <p:spPr>
          <a:xfrm>
            <a:off x="376555" y="995045"/>
            <a:ext cx="10944860" cy="5694680"/>
          </a:xfrm>
          <a:prstGeom prst="rect">
            <a:avLst/>
          </a:prstGeom>
        </p:spPr>
      </p:pic>
      <p:pic>
        <p:nvPicPr>
          <p:cNvPr id="6" name="图片 5"/>
          <p:cNvPicPr>
            <a:picLocks noChangeAspect="1"/>
          </p:cNvPicPr>
          <p:nvPr/>
        </p:nvPicPr>
        <p:blipFill>
          <a:blip r:embed="rId2"/>
          <a:stretch>
            <a:fillRect/>
          </a:stretch>
        </p:blipFill>
        <p:spPr>
          <a:xfrm>
            <a:off x="376555" y="440690"/>
            <a:ext cx="10971530" cy="64516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a:blip r:embed="rId1"/>
          <a:srcRect/>
          <a:stretch>
            <a:fillRect/>
          </a:stretch>
        </p:blipFill>
        <p:spPr/>
      </p:pic>
      <p:sp>
        <p:nvSpPr>
          <p:cNvPr id="233" name="Shape 233"/>
          <p:cNvSpPr/>
          <p:nvPr/>
        </p:nvSpPr>
        <p:spPr>
          <a:xfrm>
            <a:off x="0" y="-7314"/>
            <a:ext cx="12192000" cy="6865313"/>
          </a:xfrm>
          <a:prstGeom prst="rect">
            <a:avLst/>
          </a:prstGeom>
          <a:solidFill>
            <a:srgbClr val="222A35">
              <a:alpha val="90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3874203" y="1609381"/>
            <a:ext cx="4456430" cy="2130425"/>
            <a:chOff x="3874203" y="1429050"/>
            <a:chExt cx="4456430" cy="2130425"/>
          </a:xfrm>
        </p:grpSpPr>
        <p:sp>
          <p:nvSpPr>
            <p:cNvPr id="4" name="文本框 3"/>
            <p:cNvSpPr txBox="1"/>
            <p:nvPr/>
          </p:nvSpPr>
          <p:spPr>
            <a:xfrm>
              <a:off x="5743507" y="1429050"/>
              <a:ext cx="661670" cy="1553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sz="9600" spc="-300" dirty="0" smtClean="0">
                  <a:solidFill>
                    <a:schemeClr val="accent5"/>
                  </a:solidFill>
                  <a:latin typeface="方正尚酷简体" panose="03000509000000000000" pitchFamily="65" charset="-122"/>
                  <a:ea typeface="方正尚酷简体" panose="03000509000000000000" pitchFamily="65" charset="-122"/>
                </a:rPr>
                <a:t>4</a:t>
              </a:r>
              <a:endParaRPr 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3874203" y="2858435"/>
              <a:ext cx="4456430" cy="701040"/>
            </a:xfrm>
            <a:prstGeom prst="rect">
              <a:avLst/>
            </a:prstGeom>
          </p:spPr>
          <p:txBody>
            <a:bodyPr wrap="square">
              <a:spAutoFit/>
            </a:bodyPr>
            <a:lstStyle/>
            <a:p>
              <a:pPr algn="ctr"/>
              <a:r>
                <a:rPr lang="zh-CN" altLang="en-US" sz="4000" b="1" spc="-1200" dirty="0">
                  <a:solidFill>
                    <a:schemeClr val="accent5"/>
                  </a:solidFill>
                  <a:latin typeface="楷体_GB2312" panose="02010609030101010101" charset="-122"/>
                  <a:ea typeface="楷体_GB2312" panose="02010609030101010101" charset="-122"/>
                </a:rPr>
                <a:t>解读新制度</a:t>
              </a:r>
              <a:endParaRPr lang="zh-CN" altLang="en-US" sz="4000" b="1" spc="-1200" dirty="0">
                <a:solidFill>
                  <a:schemeClr val="accent5"/>
                </a:solidFill>
                <a:latin typeface="楷体_GB2312" panose="02010609030101010101" charset="-122"/>
                <a:ea typeface="楷体_GB2312" panose="02010609030101010101" charset="-122"/>
              </a:endParaRPr>
            </a:p>
          </p:txBody>
        </p:sp>
      </p:grpSp>
      <p:pic>
        <p:nvPicPr>
          <p:cNvPr id="15" name="finger.png"/>
          <p:cNvPicPr>
            <a:picLocks noChangeAspect="1"/>
          </p:cNvPicPr>
          <p:nvPr/>
        </p:nvPicPr>
        <p:blipFill>
          <a:blip r:embed="rId2"/>
          <a:stretch>
            <a:fillRect/>
          </a:stretch>
        </p:blipFill>
        <p:spPr>
          <a:xfrm>
            <a:off x="5395990" y="3025988"/>
            <a:ext cx="2462469" cy="5253267"/>
          </a:xfrm>
          <a:prstGeom prst="rect">
            <a:avLst/>
          </a:prstGeom>
          <a:ln w="12700">
            <a:miter lim="400000"/>
            <a:headEnd/>
            <a:tailEnd/>
          </a:ln>
        </p:spPr>
      </p:pic>
      <p:sp>
        <p:nvSpPr>
          <p:cNvPr id="24" name="灯片编号占位符 23"/>
          <p:cNvSpPr>
            <a:spLocks noGrp="1"/>
          </p:cNvSpPr>
          <p:nvPr>
            <p:ph type="sldNum" sz="quarter" idx="10"/>
          </p:nvPr>
        </p:nvSpPr>
        <p:spPr>
          <a:xfrm>
            <a:off x="11088370" y="6401435"/>
            <a:ext cx="344170" cy="274320"/>
          </a:xfrm>
        </p:spPr>
        <p:txBody>
          <a:bodyPr wrap="square"/>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advAuto="0"/>
      <p:bldP spid="237" grpId="0" animBg="1" advAuto="0"/>
      <p:bldP spid="238" grpId="0" animBg="1" advAuto="0"/>
      <p:bldP spid="239" grpId="0" animBg="1" advAuto="0"/>
      <p:bldP spid="26" grpId="0" animBg="1"/>
      <p:bldP spid="1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rPr>
              <a:t>三明学院科研项目经费管理办法（修订）</a:t>
            </a:r>
            <a:endParaRPr lang="zh-CN" altLang="en-US" sz="3600" dirty="0">
              <a:latin typeface="微软雅黑" panose="020B0503020204020204" pitchFamily="34" charset="-122"/>
              <a:ea typeface="微软雅黑" panose="020B0503020204020204" pitchFamily="34" charset="-122"/>
            </a:endParaRPr>
          </a:p>
        </p:txBody>
      </p:sp>
      <p:sp>
        <p:nvSpPr>
          <p:cNvPr id="601" name="Shape 601"/>
          <p:cNvSpPr/>
          <p:nvPr/>
        </p:nvSpPr>
        <p:spPr>
          <a:xfrm flipH="1">
            <a:off x="0" y="0"/>
            <a:ext cx="1219200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333F50"/>
          </a:solidFill>
          <a:ln w="12700">
            <a:miter lim="400000"/>
          </a:ln>
        </p:spPr>
        <p:txBody>
          <a:bodyPr lIns="45719" rIns="45719" anchor="ctr"/>
          <a:lstStyle/>
          <a:p>
            <a:pPr algn="ctr">
              <a:defRPr>
                <a:solidFill>
                  <a:srgbClr val="FFFFFF"/>
                </a:solidFill>
              </a:defRPr>
            </a:pPr>
            <a:endParaRPr>
              <a:latin typeface="+mj-ea"/>
              <a:ea typeface="+mj-ea"/>
            </a:endParaRPr>
          </a:p>
        </p:txBody>
      </p:sp>
      <p:sp>
        <p:nvSpPr>
          <p:cNvPr id="606" name="Shape 606"/>
          <p:cNvSpPr/>
          <p:nvPr/>
        </p:nvSpPr>
        <p:spPr>
          <a:xfrm>
            <a:off x="-297180" y="1930400"/>
            <a:ext cx="5631815" cy="566420"/>
          </a:xfrm>
          <a:prstGeom prst="rect">
            <a:avLst/>
          </a:prstGeom>
          <a:ln w="12700">
            <a:miter lim="400000"/>
          </a:ln>
        </p:spPr>
        <p:txBody>
          <a:bodyPr wrap="square" lIns="45719" rIns="45719">
            <a:spAutoFit/>
          </a:bodyPr>
          <a:lstStyle>
            <a:lvl1pPr algn="r">
              <a:lnSpc>
                <a:spcPct val="120000"/>
              </a:lnSpc>
              <a:defRPr sz="1200">
                <a:solidFill>
                  <a:srgbClr val="44546A"/>
                </a:solidFill>
              </a:defRPr>
            </a:lvl1pPr>
          </a:lstStyle>
          <a:p>
            <a:r>
              <a:rPr lang="zh-CN" altLang="en-US" sz="2600" dirty="0">
                <a:latin typeface="微软雅黑" panose="020B0503020204020204" pitchFamily="34" charset="-122"/>
                <a:ea typeface="微软雅黑" panose="020B0503020204020204" pitchFamily="34" charset="-122"/>
              </a:rPr>
              <a:t>科研经费分为直接经费与间接经费</a:t>
            </a:r>
            <a:endParaRPr lang="zh-CN" altLang="en-US" sz="26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2"/>
          </p:nvPr>
        </p:nvSpPr>
        <p:spPr>
          <a:xfrm>
            <a:off x="11294745" y="6381750"/>
            <a:ext cx="348615" cy="303530"/>
          </a:xfrm>
        </p:spPr>
        <p:txBody>
          <a:bodyPr wrap="square"/>
          <a:lstStyle/>
          <a:p>
            <a:fld id="{86CB4B4D-7CA3-9044-876B-883B54F8677D}" type="slidenum">
              <a:rPr lang="en-US" altLang="zh-CN" smtClean="0"/>
            </a:fld>
            <a:endParaRPr lang="zh-CN" altLang="en-US" dirty="0"/>
          </a:p>
        </p:txBody>
      </p:sp>
      <p:sp>
        <p:nvSpPr>
          <p:cNvPr id="28" name="Shape 60"/>
          <p:cNvSpPr/>
          <p:nvPr/>
        </p:nvSpPr>
        <p:spPr>
          <a:xfrm>
            <a:off x="3182204" y="1053894"/>
            <a:ext cx="5827594" cy="350047"/>
          </a:xfrm>
          <a:prstGeom prst="rect">
            <a:avLst/>
          </a:prstGeom>
          <a:ln w="12700">
            <a:miter lim="400000"/>
          </a:ln>
        </p:spPr>
        <p:txBody>
          <a:bodyPr lIns="54373" tIns="54373" rIns="54373" bIns="54373">
            <a:normAutofit fontScale="92500" lnSpcReduction="20000"/>
          </a:bodyPr>
          <a:lstStyle/>
          <a:p>
            <a:pPr algn="ctr" defTabSz="1087120">
              <a:lnSpc>
                <a:spcPct val="120000"/>
              </a:lnSpc>
              <a:spcBef>
                <a:spcPts val="300"/>
              </a:spcBef>
              <a:defRPr sz="1600">
                <a:solidFill>
                  <a:srgbClr val="333F50"/>
                </a:solidFill>
              </a:defRPr>
            </a:pPr>
            <a:endParaRPr dirty="0">
              <a:solidFill>
                <a:schemeClr val="accent1"/>
              </a:solidFill>
            </a:endParaRPr>
          </a:p>
        </p:txBody>
      </p:sp>
      <p:sp>
        <p:nvSpPr>
          <p:cNvPr id="7" name="文本框 6"/>
          <p:cNvSpPr txBox="1"/>
          <p:nvPr/>
        </p:nvSpPr>
        <p:spPr>
          <a:xfrm>
            <a:off x="550545" y="3669030"/>
            <a:ext cx="3790950" cy="547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mn-lt"/>
                <a:ea typeface="+mn-ea"/>
                <a:cs typeface="+mn-cs"/>
                <a:sym typeface="Lato Light"/>
              </a:rPr>
              <a:t>劳务费不设比例限制</a:t>
            </a:r>
            <a:endParaRPr kumimoji="0" lang="zh-CN" altLang="en-US" sz="2800" b="0" i="0" u="none" strike="noStrike" cap="none" spc="0" normalizeH="0" baseline="0">
              <a:ln>
                <a:noFill/>
              </a:ln>
              <a:solidFill>
                <a:srgbClr val="000000"/>
              </a:solidFill>
              <a:effectLst/>
              <a:uFillTx/>
              <a:latin typeface="+mn-lt"/>
              <a:ea typeface="+mn-ea"/>
              <a:cs typeface="+mn-cs"/>
              <a:sym typeface="Lato Light"/>
            </a:endParaRPr>
          </a:p>
        </p:txBody>
      </p:sp>
      <p:sp>
        <p:nvSpPr>
          <p:cNvPr id="8" name="文本框 7"/>
          <p:cNvSpPr txBox="1"/>
          <p:nvPr/>
        </p:nvSpPr>
        <p:spPr>
          <a:xfrm>
            <a:off x="7735570" y="2621915"/>
            <a:ext cx="4130040" cy="3644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sp>
        <p:nvSpPr>
          <p:cNvPr id="22" name="文本框 21"/>
          <p:cNvSpPr txBox="1"/>
          <p:nvPr/>
        </p:nvSpPr>
        <p:spPr>
          <a:xfrm>
            <a:off x="7424420" y="2834640"/>
            <a:ext cx="4525645" cy="9105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chemeClr val="bg1"/>
                </a:solidFill>
                <a:effectLst/>
                <a:uFillTx/>
                <a:latin typeface="+mn-lt"/>
                <a:ea typeface="+mn-ea"/>
                <a:cs typeface="+mn-cs"/>
                <a:sym typeface="Lato Light"/>
              </a:rPr>
              <a:t>会议费、差旅费、国际合作与交流费科目可进行合并预算</a:t>
            </a:r>
            <a:endParaRPr kumimoji="0" lang="zh-CN" altLang="en-US" sz="2600" b="0" i="0" u="none" strike="noStrike" cap="none" spc="0" normalizeH="0" baseline="0">
              <a:ln>
                <a:noFill/>
              </a:ln>
              <a:solidFill>
                <a:schemeClr val="bg1"/>
              </a:solidFill>
              <a:effectLst/>
              <a:uFillTx/>
              <a:latin typeface="+mn-lt"/>
              <a:ea typeface="+mn-ea"/>
              <a:cs typeface="+mn-cs"/>
              <a:sym typeface="Lato Light"/>
            </a:endParaRPr>
          </a:p>
        </p:txBody>
      </p:sp>
      <p:sp>
        <p:nvSpPr>
          <p:cNvPr id="23" name="文本框 22"/>
          <p:cNvSpPr txBox="1"/>
          <p:nvPr/>
        </p:nvSpPr>
        <p:spPr>
          <a:xfrm>
            <a:off x="4610100" y="4956175"/>
            <a:ext cx="7227570" cy="13068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chemeClr val="bg1"/>
                </a:solidFill>
                <a:effectLst/>
                <a:uFillTx/>
                <a:latin typeface="+mn-lt"/>
                <a:ea typeface="+mn-ea"/>
                <a:cs typeface="+mn-cs"/>
                <a:sym typeface="Lato Light"/>
              </a:rPr>
              <a:t>除设备费、劳务费和专家咨询费不允许调增，其他预算科目的调整由项目负责人自行安排，结项时报科研处备案。</a:t>
            </a:r>
            <a:endParaRPr kumimoji="0" lang="zh-CN" altLang="en-US" sz="2600" b="0" i="0" u="none" strike="noStrike" cap="none" spc="0" normalizeH="0" baseline="0">
              <a:ln>
                <a:noFill/>
              </a:ln>
              <a:solidFill>
                <a:schemeClr val="bg1"/>
              </a:solidFill>
              <a:effectLst/>
              <a:uFillTx/>
              <a:latin typeface="+mn-lt"/>
              <a:ea typeface="+mn-ea"/>
              <a:cs typeface="+mn-cs"/>
              <a:sym typeface="Lato Light"/>
            </a:endParaRPr>
          </a:p>
        </p:txBody>
      </p:sp>
    </p:spTree>
  </p:cSld>
  <p:clrMapOvr>
    <a:masterClrMapping/>
  </p:clrMapOvr>
  <p:transition spd="slow">
    <p:push/>
  </p:transition>
  <p:timing>
    <p:tnLst>
      <p:par>
        <p:cTn id="1" dur="indefinite" restart="never" fill="hold"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rPr>
              <a:t>三明学院横向科研项目管理办法（修订）</a:t>
            </a:r>
            <a:endParaRPr lang="zh-CN" altLang="en-US" sz="3600" dirty="0">
              <a:latin typeface="微软雅黑" panose="020B0503020204020204" pitchFamily="34" charset="-122"/>
              <a:ea typeface="微软雅黑" panose="020B0503020204020204" pitchFamily="34" charset="-122"/>
            </a:endParaRPr>
          </a:p>
        </p:txBody>
      </p:sp>
      <p:grpSp>
        <p:nvGrpSpPr>
          <p:cNvPr id="955" name="Group 955"/>
          <p:cNvGrpSpPr/>
          <p:nvPr/>
        </p:nvGrpSpPr>
        <p:grpSpPr>
          <a:xfrm>
            <a:off x="4501231" y="1877906"/>
            <a:ext cx="3088381" cy="3339418"/>
            <a:chOff x="0" y="0"/>
            <a:chExt cx="3088380" cy="3339417"/>
          </a:xfrm>
        </p:grpSpPr>
        <p:sp>
          <p:nvSpPr>
            <p:cNvPr id="880" name="Shape 880"/>
            <p:cNvSpPr/>
            <p:nvPr/>
          </p:nvSpPr>
          <p:spPr>
            <a:xfrm>
              <a:off x="770635" y="0"/>
              <a:ext cx="2125086" cy="2376127"/>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21600" y="5679"/>
                  </a:lnTo>
                  <a:lnTo>
                    <a:pt x="12842" y="21600"/>
                  </a:lnTo>
                  <a:lnTo>
                    <a:pt x="0" y="15895"/>
                  </a:lnTo>
                  <a:lnTo>
                    <a:pt x="8758" y="0"/>
                  </a:lnTo>
                  <a:close/>
                </a:path>
              </a:pathLst>
            </a:custGeom>
            <a:solidFill>
              <a:srgbClr val="FBFFFF"/>
            </a:solidFill>
            <a:ln w="3175" cap="flat">
              <a:solidFill>
                <a:srgbClr val="FBFFFF"/>
              </a:solidFill>
              <a:prstDash val="solid"/>
              <a:round/>
            </a:ln>
            <a:effectLst/>
          </p:spPr>
          <p:txBody>
            <a:bodyPr wrap="square" lIns="45719" tIns="45719" rIns="45719" bIns="45719" numCol="1" anchor="t">
              <a:noAutofit/>
            </a:bodyPr>
            <a:lstStyle/>
            <a:p>
              <a:endParaRPr>
                <a:latin typeface="+mj-ea"/>
                <a:ea typeface="+mj-ea"/>
              </a:endParaRPr>
            </a:p>
          </p:txBody>
        </p:sp>
        <p:sp>
          <p:nvSpPr>
            <p:cNvPr id="881" name="Shape 881"/>
            <p:cNvSpPr/>
            <p:nvPr/>
          </p:nvSpPr>
          <p:spPr>
            <a:xfrm>
              <a:off x="1080058" y="1261039"/>
              <a:ext cx="566303" cy="303584"/>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8926"/>
                  </a:lnTo>
                  <a:lnTo>
                    <a:pt x="20821" y="21600"/>
                  </a:lnTo>
                  <a:lnTo>
                    <a:pt x="0" y="2469"/>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2" name="Shape 882"/>
            <p:cNvSpPr/>
            <p:nvPr/>
          </p:nvSpPr>
          <p:spPr>
            <a:xfrm>
              <a:off x="1050865" y="1319421"/>
              <a:ext cx="566303" cy="303584"/>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8900"/>
                  </a:lnTo>
                  <a:lnTo>
                    <a:pt x="20821" y="21600"/>
                  </a:lnTo>
                  <a:lnTo>
                    <a:pt x="0" y="2492"/>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3" name="Shape 883"/>
            <p:cNvSpPr/>
            <p:nvPr/>
          </p:nvSpPr>
          <p:spPr>
            <a:xfrm>
              <a:off x="1027513" y="1371966"/>
              <a:ext cx="560463" cy="309424"/>
            </a:xfrm>
            <a:custGeom>
              <a:avLst/>
              <a:gdLst/>
              <a:ahLst/>
              <a:cxnLst>
                <a:cxn ang="0">
                  <a:pos x="wd2" y="hd2"/>
                </a:cxn>
                <a:cxn ang="5400000">
                  <a:pos x="wd2" y="hd2"/>
                </a:cxn>
                <a:cxn ang="10800000">
                  <a:pos x="wd2" y="hd2"/>
                </a:cxn>
                <a:cxn ang="16200000">
                  <a:pos x="wd2" y="hd2"/>
                </a:cxn>
              </a:cxnLst>
              <a:rect l="0" t="0" r="r" b="b"/>
              <a:pathLst>
                <a:path w="21600" h="21600" extrusionOk="0">
                  <a:moveTo>
                    <a:pt x="563" y="0"/>
                  </a:moveTo>
                  <a:lnTo>
                    <a:pt x="21600" y="19131"/>
                  </a:lnTo>
                  <a:lnTo>
                    <a:pt x="21037" y="21600"/>
                  </a:lnTo>
                  <a:lnTo>
                    <a:pt x="0" y="2880"/>
                  </a:lnTo>
                  <a:lnTo>
                    <a:pt x="563"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4" name="Shape 884"/>
            <p:cNvSpPr/>
            <p:nvPr/>
          </p:nvSpPr>
          <p:spPr>
            <a:xfrm>
              <a:off x="992484" y="1436184"/>
              <a:ext cx="566303" cy="303584"/>
            </a:xfrm>
            <a:custGeom>
              <a:avLst/>
              <a:gdLst/>
              <a:ahLst/>
              <a:cxnLst>
                <a:cxn ang="0">
                  <a:pos x="wd2" y="hd2"/>
                </a:cxn>
                <a:cxn ang="5400000">
                  <a:pos x="wd2" y="hd2"/>
                </a:cxn>
                <a:cxn ang="10800000">
                  <a:pos x="wd2" y="hd2"/>
                </a:cxn>
                <a:cxn ang="16200000">
                  <a:pos x="wd2" y="hd2"/>
                </a:cxn>
              </a:cxnLst>
              <a:rect l="0" t="0" r="r" b="b"/>
              <a:pathLst>
                <a:path w="21600" h="21600" extrusionOk="0">
                  <a:moveTo>
                    <a:pt x="783" y="0"/>
                  </a:moveTo>
                  <a:lnTo>
                    <a:pt x="21600" y="18720"/>
                  </a:lnTo>
                  <a:lnTo>
                    <a:pt x="20928" y="21600"/>
                  </a:lnTo>
                  <a:lnTo>
                    <a:pt x="0" y="2469"/>
                  </a:lnTo>
                  <a:lnTo>
                    <a:pt x="783"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5" name="Shape 885"/>
            <p:cNvSpPr/>
            <p:nvPr/>
          </p:nvSpPr>
          <p:spPr>
            <a:xfrm>
              <a:off x="963295" y="1494564"/>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9108"/>
                  </a:lnTo>
                  <a:lnTo>
                    <a:pt x="20821" y="21600"/>
                  </a:lnTo>
                  <a:lnTo>
                    <a:pt x="0" y="2492"/>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6" name="Shape 886"/>
            <p:cNvSpPr/>
            <p:nvPr/>
          </p:nvSpPr>
          <p:spPr>
            <a:xfrm>
              <a:off x="934102" y="1552946"/>
              <a:ext cx="566303" cy="303584"/>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9155"/>
                  </a:lnTo>
                  <a:lnTo>
                    <a:pt x="20821" y="21600"/>
                  </a:lnTo>
                  <a:lnTo>
                    <a:pt x="0" y="2853"/>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7" name="Shape 887"/>
            <p:cNvSpPr/>
            <p:nvPr/>
          </p:nvSpPr>
          <p:spPr>
            <a:xfrm>
              <a:off x="910750" y="1611328"/>
              <a:ext cx="560463" cy="309424"/>
            </a:xfrm>
            <a:custGeom>
              <a:avLst/>
              <a:gdLst/>
              <a:ahLst/>
              <a:cxnLst>
                <a:cxn ang="0">
                  <a:pos x="wd2" y="hd2"/>
                </a:cxn>
                <a:cxn ang="5400000">
                  <a:pos x="wd2" y="hd2"/>
                </a:cxn>
                <a:cxn ang="10800000">
                  <a:pos x="wd2" y="hd2"/>
                </a:cxn>
                <a:cxn ang="16200000">
                  <a:pos x="wd2" y="hd2"/>
                </a:cxn>
              </a:cxnLst>
              <a:rect l="0" t="0" r="r" b="b"/>
              <a:pathLst>
                <a:path w="21600" h="21600" extrusionOk="0">
                  <a:moveTo>
                    <a:pt x="675" y="0"/>
                  </a:moveTo>
                  <a:lnTo>
                    <a:pt x="21600" y="18926"/>
                  </a:lnTo>
                  <a:lnTo>
                    <a:pt x="21037" y="21600"/>
                  </a:lnTo>
                  <a:lnTo>
                    <a:pt x="0" y="2880"/>
                  </a:lnTo>
                  <a:lnTo>
                    <a:pt x="675"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8" name="Shape 888"/>
            <p:cNvSpPr/>
            <p:nvPr/>
          </p:nvSpPr>
          <p:spPr>
            <a:xfrm>
              <a:off x="881561" y="1669708"/>
              <a:ext cx="560463" cy="30358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8900"/>
                  </a:lnTo>
                  <a:lnTo>
                    <a:pt x="20821" y="21600"/>
                  </a:lnTo>
                  <a:lnTo>
                    <a:pt x="0" y="2492"/>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89" name="Shape 889"/>
            <p:cNvSpPr/>
            <p:nvPr/>
          </p:nvSpPr>
          <p:spPr>
            <a:xfrm>
              <a:off x="1687225" y="1558785"/>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783" y="0"/>
                  </a:moveTo>
                  <a:lnTo>
                    <a:pt x="21600" y="18926"/>
                  </a:lnTo>
                  <a:lnTo>
                    <a:pt x="20817" y="21600"/>
                  </a:lnTo>
                  <a:lnTo>
                    <a:pt x="0" y="2469"/>
                  </a:lnTo>
                  <a:lnTo>
                    <a:pt x="783"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0" name="Shape 890"/>
            <p:cNvSpPr/>
            <p:nvPr/>
          </p:nvSpPr>
          <p:spPr>
            <a:xfrm>
              <a:off x="1658033" y="1617167"/>
              <a:ext cx="560463" cy="30358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9083"/>
                  </a:lnTo>
                  <a:lnTo>
                    <a:pt x="20821" y="21600"/>
                  </a:lnTo>
                  <a:lnTo>
                    <a:pt x="0" y="2517"/>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1" name="Shape 891"/>
            <p:cNvSpPr/>
            <p:nvPr/>
          </p:nvSpPr>
          <p:spPr>
            <a:xfrm>
              <a:off x="1623003" y="1669708"/>
              <a:ext cx="566303" cy="30942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9131"/>
                  </a:lnTo>
                  <a:lnTo>
                    <a:pt x="20932" y="21600"/>
                  </a:lnTo>
                  <a:lnTo>
                    <a:pt x="0" y="2880"/>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2" name="Shape 892"/>
            <p:cNvSpPr/>
            <p:nvPr/>
          </p:nvSpPr>
          <p:spPr>
            <a:xfrm>
              <a:off x="1599651" y="1733930"/>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668" y="0"/>
                  </a:moveTo>
                  <a:lnTo>
                    <a:pt x="21600" y="18720"/>
                  </a:lnTo>
                  <a:lnTo>
                    <a:pt x="20821" y="21600"/>
                  </a:lnTo>
                  <a:lnTo>
                    <a:pt x="0" y="2674"/>
                  </a:lnTo>
                  <a:lnTo>
                    <a:pt x="668"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3" name="Shape 893"/>
            <p:cNvSpPr/>
            <p:nvPr/>
          </p:nvSpPr>
          <p:spPr>
            <a:xfrm>
              <a:off x="1570462" y="1792311"/>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9108"/>
                  </a:lnTo>
                  <a:lnTo>
                    <a:pt x="20821" y="21600"/>
                  </a:lnTo>
                  <a:lnTo>
                    <a:pt x="0" y="2492"/>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4" name="Shape 894"/>
            <p:cNvSpPr/>
            <p:nvPr/>
          </p:nvSpPr>
          <p:spPr>
            <a:xfrm>
              <a:off x="1541270" y="1850693"/>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672" y="0"/>
                  </a:moveTo>
                  <a:lnTo>
                    <a:pt x="21600" y="19155"/>
                  </a:lnTo>
                  <a:lnTo>
                    <a:pt x="20817" y="21600"/>
                  </a:lnTo>
                  <a:lnTo>
                    <a:pt x="0" y="2853"/>
                  </a:lnTo>
                  <a:lnTo>
                    <a:pt x="672"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5" name="Shape 895"/>
            <p:cNvSpPr/>
            <p:nvPr/>
          </p:nvSpPr>
          <p:spPr>
            <a:xfrm>
              <a:off x="1512081" y="1909074"/>
              <a:ext cx="560463" cy="309425"/>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21600" y="18926"/>
                  </a:lnTo>
                  <a:lnTo>
                    <a:pt x="21043" y="21600"/>
                  </a:lnTo>
                  <a:lnTo>
                    <a:pt x="0" y="2880"/>
                  </a:lnTo>
                  <a:lnTo>
                    <a:pt x="779"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6" name="Shape 896"/>
            <p:cNvSpPr/>
            <p:nvPr/>
          </p:nvSpPr>
          <p:spPr>
            <a:xfrm>
              <a:off x="1482889" y="1967456"/>
              <a:ext cx="566303" cy="303585"/>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21600" y="18900"/>
                  </a:lnTo>
                  <a:lnTo>
                    <a:pt x="20817" y="21600"/>
                  </a:lnTo>
                  <a:lnTo>
                    <a:pt x="0" y="2492"/>
                  </a:lnTo>
                  <a:lnTo>
                    <a:pt x="560"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897" name="Shape 897"/>
            <p:cNvSpPr/>
            <p:nvPr/>
          </p:nvSpPr>
          <p:spPr>
            <a:xfrm>
              <a:off x="1179305" y="1010000"/>
              <a:ext cx="145956" cy="140117"/>
            </a:xfrm>
            <a:custGeom>
              <a:avLst/>
              <a:gdLst/>
              <a:ahLst/>
              <a:cxnLst>
                <a:cxn ang="0">
                  <a:pos x="wd2" y="hd2"/>
                </a:cxn>
                <a:cxn ang="5400000">
                  <a:pos x="wd2" y="hd2"/>
                </a:cxn>
                <a:cxn ang="10800000">
                  <a:pos x="wd2" y="hd2"/>
                </a:cxn>
                <a:cxn ang="16200000">
                  <a:pos x="wd2" y="hd2"/>
                </a:cxn>
              </a:cxnLst>
              <a:rect l="0" t="0" r="r" b="b"/>
              <a:pathLst>
                <a:path w="21600" h="21600" extrusionOk="0">
                  <a:moveTo>
                    <a:pt x="6300" y="0"/>
                  </a:moveTo>
                  <a:lnTo>
                    <a:pt x="21600" y="8272"/>
                  </a:lnTo>
                  <a:lnTo>
                    <a:pt x="14850" y="21600"/>
                  </a:lnTo>
                  <a:lnTo>
                    <a:pt x="0" y="13787"/>
                  </a:lnTo>
                  <a:lnTo>
                    <a:pt x="6300" y="0"/>
                  </a:lnTo>
                  <a:close/>
                </a:path>
              </a:pathLst>
            </a:custGeom>
            <a:solidFill>
              <a:srgbClr val="F29AB5"/>
            </a:solidFill>
            <a:ln w="3175" cap="flat">
              <a:solidFill>
                <a:srgbClr val="F29AB5"/>
              </a:solidFill>
              <a:prstDash val="solid"/>
              <a:round/>
            </a:ln>
            <a:effectLst/>
          </p:spPr>
          <p:txBody>
            <a:bodyPr wrap="square" lIns="45719" tIns="45719" rIns="45719" bIns="45719" numCol="1" anchor="t">
              <a:noAutofit/>
            </a:bodyPr>
            <a:lstStyle/>
            <a:p>
              <a:endParaRPr>
                <a:latin typeface="+mj-ea"/>
                <a:ea typeface="+mj-ea"/>
              </a:endParaRPr>
            </a:p>
          </p:txBody>
        </p:sp>
        <p:sp>
          <p:nvSpPr>
            <p:cNvPr id="898" name="Shape 898"/>
            <p:cNvSpPr/>
            <p:nvPr/>
          </p:nvSpPr>
          <p:spPr>
            <a:xfrm>
              <a:off x="1115087" y="1138440"/>
              <a:ext cx="145957" cy="134280"/>
            </a:xfrm>
            <a:custGeom>
              <a:avLst/>
              <a:gdLst/>
              <a:ahLst/>
              <a:cxnLst>
                <a:cxn ang="0">
                  <a:pos x="wd2" y="hd2"/>
                </a:cxn>
                <a:cxn ang="5400000">
                  <a:pos x="wd2" y="hd2"/>
                </a:cxn>
                <a:cxn ang="10800000">
                  <a:pos x="wd2" y="hd2"/>
                </a:cxn>
                <a:cxn ang="16200000">
                  <a:pos x="wd2" y="hd2"/>
                </a:cxn>
              </a:cxnLst>
              <a:rect l="0" t="0" r="r" b="b"/>
              <a:pathLst>
                <a:path w="21600" h="21600" extrusionOk="0">
                  <a:moveTo>
                    <a:pt x="6912" y="0"/>
                  </a:moveTo>
                  <a:lnTo>
                    <a:pt x="21600" y="7983"/>
                  </a:lnTo>
                  <a:lnTo>
                    <a:pt x="15120" y="21600"/>
                  </a:lnTo>
                  <a:lnTo>
                    <a:pt x="0" y="13617"/>
                  </a:lnTo>
                  <a:lnTo>
                    <a:pt x="6912" y="0"/>
                  </a:lnTo>
                  <a:close/>
                </a:path>
              </a:pathLst>
            </a:custGeom>
            <a:solidFill>
              <a:srgbClr val="8FFAFB"/>
            </a:solidFill>
            <a:ln w="3175" cap="flat">
              <a:solidFill>
                <a:srgbClr val="8FFAFB"/>
              </a:solidFill>
              <a:prstDash val="solid"/>
              <a:round/>
            </a:ln>
            <a:effectLst/>
          </p:spPr>
          <p:txBody>
            <a:bodyPr wrap="square" lIns="45719" tIns="45719" rIns="45719" bIns="45719" numCol="1" anchor="t">
              <a:noAutofit/>
            </a:bodyPr>
            <a:lstStyle/>
            <a:p>
              <a:endParaRPr>
                <a:latin typeface="+mj-ea"/>
                <a:ea typeface="+mj-ea"/>
              </a:endParaRPr>
            </a:p>
          </p:txBody>
        </p:sp>
        <p:sp>
          <p:nvSpPr>
            <p:cNvPr id="899" name="Shape 899"/>
            <p:cNvSpPr/>
            <p:nvPr/>
          </p:nvSpPr>
          <p:spPr>
            <a:xfrm>
              <a:off x="1768959" y="1296068"/>
              <a:ext cx="140116" cy="14011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1600" y="7813"/>
                  </a:lnTo>
                  <a:lnTo>
                    <a:pt x="15429" y="21600"/>
                  </a:lnTo>
                  <a:lnTo>
                    <a:pt x="0" y="14247"/>
                  </a:lnTo>
                  <a:lnTo>
                    <a:pt x="6171" y="0"/>
                  </a:lnTo>
                  <a:close/>
                </a:path>
              </a:pathLst>
            </a:custGeom>
            <a:solidFill>
              <a:srgbClr val="BFFF2E"/>
            </a:solidFill>
            <a:ln w="3175" cap="flat">
              <a:solidFill>
                <a:srgbClr val="BFFF2E"/>
              </a:solidFill>
              <a:prstDash val="solid"/>
              <a:round/>
            </a:ln>
            <a:effectLst/>
          </p:spPr>
          <p:txBody>
            <a:bodyPr wrap="square" lIns="45719" tIns="45719" rIns="45719" bIns="45719" numCol="1" anchor="t">
              <a:noAutofit/>
            </a:bodyPr>
            <a:lstStyle/>
            <a:p>
              <a:endParaRPr>
                <a:latin typeface="+mj-ea"/>
                <a:ea typeface="+mj-ea"/>
              </a:endParaRPr>
            </a:p>
          </p:txBody>
        </p:sp>
        <p:sp>
          <p:nvSpPr>
            <p:cNvPr id="900" name="Shape 900"/>
            <p:cNvSpPr/>
            <p:nvPr/>
          </p:nvSpPr>
          <p:spPr>
            <a:xfrm>
              <a:off x="1704738" y="1424507"/>
              <a:ext cx="145956" cy="134279"/>
            </a:xfrm>
            <a:custGeom>
              <a:avLst/>
              <a:gdLst/>
              <a:ahLst/>
              <a:cxnLst>
                <a:cxn ang="0">
                  <a:pos x="wd2" y="hd2"/>
                </a:cxn>
                <a:cxn ang="5400000">
                  <a:pos x="wd2" y="hd2"/>
                </a:cxn>
                <a:cxn ang="10800000">
                  <a:pos x="wd2" y="hd2"/>
                </a:cxn>
                <a:cxn ang="16200000">
                  <a:pos x="wd2" y="hd2"/>
                </a:cxn>
              </a:cxnLst>
              <a:rect l="0" t="0" r="r" b="b"/>
              <a:pathLst>
                <a:path w="21600" h="21600" extrusionOk="0">
                  <a:moveTo>
                    <a:pt x="5850" y="0"/>
                  </a:moveTo>
                  <a:lnTo>
                    <a:pt x="21600" y="7813"/>
                  </a:lnTo>
                  <a:lnTo>
                    <a:pt x="14400" y="21600"/>
                  </a:lnTo>
                  <a:lnTo>
                    <a:pt x="0" y="14247"/>
                  </a:lnTo>
                  <a:lnTo>
                    <a:pt x="5850" y="0"/>
                  </a:lnTo>
                  <a:close/>
                </a:path>
              </a:pathLst>
            </a:custGeom>
            <a:solidFill>
              <a:srgbClr val="F6BB3F"/>
            </a:solidFill>
            <a:ln w="3175" cap="flat">
              <a:solidFill>
                <a:srgbClr val="F6BB3F"/>
              </a:solidFill>
              <a:prstDash val="solid"/>
              <a:round/>
            </a:ln>
            <a:effectLst/>
          </p:spPr>
          <p:txBody>
            <a:bodyPr wrap="square" lIns="45719" tIns="45719" rIns="45719" bIns="45719" numCol="1" anchor="t">
              <a:noAutofit/>
            </a:bodyPr>
            <a:lstStyle/>
            <a:p>
              <a:endParaRPr>
                <a:latin typeface="+mj-ea"/>
                <a:ea typeface="+mj-ea"/>
              </a:endParaRPr>
            </a:p>
          </p:txBody>
        </p:sp>
        <p:sp>
          <p:nvSpPr>
            <p:cNvPr id="901" name="Shape 901"/>
            <p:cNvSpPr/>
            <p:nvPr/>
          </p:nvSpPr>
          <p:spPr>
            <a:xfrm>
              <a:off x="1348613" y="1109247"/>
              <a:ext cx="128440" cy="99252"/>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21600" y="13745"/>
                  </a:lnTo>
                  <a:lnTo>
                    <a:pt x="19200" y="21600"/>
                  </a:lnTo>
                  <a:lnTo>
                    <a:pt x="0" y="7855"/>
                  </a:lnTo>
                  <a:lnTo>
                    <a:pt x="2400" y="0"/>
                  </a:lnTo>
                  <a:close/>
                </a:path>
              </a:pathLst>
            </a:custGeom>
            <a:solidFill>
              <a:srgbClr val="C1CECD"/>
            </a:solidFill>
            <a:ln w="3175" cap="flat">
              <a:solidFill>
                <a:srgbClr val="C1CECD"/>
              </a:solidFill>
              <a:prstDash val="solid"/>
              <a:round/>
            </a:ln>
            <a:effectLst/>
          </p:spPr>
          <p:txBody>
            <a:bodyPr wrap="square" lIns="45719" tIns="45719" rIns="45719" bIns="45719" numCol="1" anchor="t">
              <a:noAutofit/>
            </a:bodyPr>
            <a:lstStyle/>
            <a:p>
              <a:endParaRPr>
                <a:latin typeface="+mj-ea"/>
                <a:ea typeface="+mj-ea"/>
              </a:endParaRPr>
            </a:p>
          </p:txBody>
        </p:sp>
        <p:sp>
          <p:nvSpPr>
            <p:cNvPr id="902" name="Shape 902"/>
            <p:cNvSpPr/>
            <p:nvPr/>
          </p:nvSpPr>
          <p:spPr>
            <a:xfrm>
              <a:off x="1284391" y="1243526"/>
              <a:ext cx="134280" cy="87574"/>
            </a:xfrm>
            <a:custGeom>
              <a:avLst/>
              <a:gdLst/>
              <a:ahLst/>
              <a:cxnLst>
                <a:cxn ang="0">
                  <a:pos x="wd2" y="hd2"/>
                </a:cxn>
                <a:cxn ang="5400000">
                  <a:pos x="wd2" y="hd2"/>
                </a:cxn>
                <a:cxn ang="10800000">
                  <a:pos x="wd2" y="hd2"/>
                </a:cxn>
                <a:cxn ang="16200000">
                  <a:pos x="wd2" y="hd2"/>
                </a:cxn>
              </a:cxnLst>
              <a:rect l="0" t="0" r="r" b="b"/>
              <a:pathLst>
                <a:path w="21600" h="21600" extrusionOk="0">
                  <a:moveTo>
                    <a:pt x="2757" y="0"/>
                  </a:moveTo>
                  <a:lnTo>
                    <a:pt x="21600" y="14632"/>
                  </a:lnTo>
                  <a:lnTo>
                    <a:pt x="18383" y="21600"/>
                  </a:lnTo>
                  <a:lnTo>
                    <a:pt x="0" y="8361"/>
                  </a:lnTo>
                  <a:lnTo>
                    <a:pt x="2757" y="0"/>
                  </a:lnTo>
                  <a:close/>
                </a:path>
              </a:pathLst>
            </a:custGeom>
            <a:solidFill>
              <a:srgbClr val="C1CECD"/>
            </a:solidFill>
            <a:ln w="3175" cap="flat">
              <a:solidFill>
                <a:srgbClr val="C1CECD"/>
              </a:solidFill>
              <a:prstDash val="solid"/>
              <a:round/>
            </a:ln>
            <a:effectLst/>
          </p:spPr>
          <p:txBody>
            <a:bodyPr wrap="square" lIns="45719" tIns="45719" rIns="45719" bIns="45719" numCol="1" anchor="t">
              <a:noAutofit/>
            </a:bodyPr>
            <a:lstStyle/>
            <a:p>
              <a:endParaRPr>
                <a:latin typeface="+mj-ea"/>
                <a:ea typeface="+mj-ea"/>
              </a:endParaRPr>
            </a:p>
          </p:txBody>
        </p:sp>
        <p:sp>
          <p:nvSpPr>
            <p:cNvPr id="903" name="Shape 903"/>
            <p:cNvSpPr/>
            <p:nvPr/>
          </p:nvSpPr>
          <p:spPr>
            <a:xfrm>
              <a:off x="1920751" y="1401154"/>
              <a:ext cx="134280" cy="87575"/>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21600" y="12825"/>
                  </a:lnTo>
                  <a:lnTo>
                    <a:pt x="19200" y="21600"/>
                  </a:lnTo>
                  <a:lnTo>
                    <a:pt x="0" y="8775"/>
                  </a:lnTo>
                  <a:lnTo>
                    <a:pt x="2400" y="0"/>
                  </a:lnTo>
                  <a:close/>
                </a:path>
              </a:pathLst>
            </a:custGeom>
            <a:solidFill>
              <a:srgbClr val="C1CECD"/>
            </a:solidFill>
            <a:ln w="3175" cap="flat">
              <a:solidFill>
                <a:srgbClr val="C1CECD"/>
              </a:solidFill>
              <a:prstDash val="solid"/>
              <a:round/>
            </a:ln>
            <a:effectLst/>
          </p:spPr>
          <p:txBody>
            <a:bodyPr wrap="square" lIns="45719" tIns="45719" rIns="45719" bIns="45719" numCol="1" anchor="t">
              <a:noAutofit/>
            </a:bodyPr>
            <a:lstStyle/>
            <a:p>
              <a:endParaRPr>
                <a:latin typeface="+mj-ea"/>
                <a:ea typeface="+mj-ea"/>
              </a:endParaRPr>
            </a:p>
          </p:txBody>
        </p:sp>
        <p:sp>
          <p:nvSpPr>
            <p:cNvPr id="904" name="Shape 904"/>
            <p:cNvSpPr/>
            <p:nvPr/>
          </p:nvSpPr>
          <p:spPr>
            <a:xfrm>
              <a:off x="1856529" y="1523757"/>
              <a:ext cx="140117" cy="93411"/>
            </a:xfrm>
            <a:custGeom>
              <a:avLst/>
              <a:gdLst/>
              <a:ahLst/>
              <a:cxnLst>
                <a:cxn ang="0">
                  <a:pos x="wd2" y="hd2"/>
                </a:cxn>
                <a:cxn ang="5400000">
                  <a:pos x="wd2" y="hd2"/>
                </a:cxn>
                <a:cxn ang="10800000">
                  <a:pos x="wd2" y="hd2"/>
                </a:cxn>
                <a:cxn ang="16200000">
                  <a:pos x="wd2" y="hd2"/>
                </a:cxn>
              </a:cxnLst>
              <a:rect l="0" t="0" r="r" b="b"/>
              <a:pathLst>
                <a:path w="21600" h="21600" extrusionOk="0">
                  <a:moveTo>
                    <a:pt x="2757" y="0"/>
                  </a:moveTo>
                  <a:lnTo>
                    <a:pt x="21600" y="13935"/>
                  </a:lnTo>
                  <a:lnTo>
                    <a:pt x="18383" y="21600"/>
                  </a:lnTo>
                  <a:lnTo>
                    <a:pt x="0" y="8361"/>
                  </a:lnTo>
                  <a:lnTo>
                    <a:pt x="2757" y="0"/>
                  </a:lnTo>
                  <a:close/>
                </a:path>
              </a:pathLst>
            </a:custGeom>
            <a:solidFill>
              <a:srgbClr val="C1CECD"/>
            </a:solidFill>
            <a:ln w="3175" cap="flat">
              <a:solidFill>
                <a:srgbClr val="C1CECD"/>
              </a:solidFill>
              <a:prstDash val="solid"/>
              <a:round/>
            </a:ln>
            <a:effectLst/>
          </p:spPr>
          <p:txBody>
            <a:bodyPr wrap="square" lIns="45719" tIns="45719" rIns="45719" bIns="45719" numCol="1" anchor="t">
              <a:noAutofit/>
            </a:bodyPr>
            <a:lstStyle/>
            <a:p>
              <a:endParaRPr>
                <a:latin typeface="+mj-ea"/>
                <a:ea typeface="+mj-ea"/>
              </a:endParaRPr>
            </a:p>
          </p:txBody>
        </p:sp>
        <p:sp>
          <p:nvSpPr>
            <p:cNvPr id="905" name="Shape 905"/>
            <p:cNvSpPr/>
            <p:nvPr/>
          </p:nvSpPr>
          <p:spPr>
            <a:xfrm>
              <a:off x="1850693" y="513757"/>
              <a:ext cx="443701" cy="402835"/>
            </a:xfrm>
            <a:custGeom>
              <a:avLst/>
              <a:gdLst/>
              <a:ahLst/>
              <a:cxnLst>
                <a:cxn ang="0">
                  <a:pos x="wd2" y="hd2"/>
                </a:cxn>
                <a:cxn ang="5400000">
                  <a:pos x="wd2" y="hd2"/>
                </a:cxn>
                <a:cxn ang="10800000">
                  <a:pos x="wd2" y="hd2"/>
                </a:cxn>
                <a:cxn ang="16200000">
                  <a:pos x="wd2" y="hd2"/>
                </a:cxn>
              </a:cxnLst>
              <a:rect l="0" t="0" r="r" b="b"/>
              <a:pathLst>
                <a:path w="21600" h="21600" extrusionOk="0">
                  <a:moveTo>
                    <a:pt x="6192" y="0"/>
                  </a:moveTo>
                  <a:lnTo>
                    <a:pt x="21600" y="8259"/>
                  </a:lnTo>
                  <a:lnTo>
                    <a:pt x="15696" y="21600"/>
                  </a:lnTo>
                  <a:lnTo>
                    <a:pt x="0" y="13500"/>
                  </a:lnTo>
                  <a:lnTo>
                    <a:pt x="6192" y="0"/>
                  </a:lnTo>
                  <a:close/>
                </a:path>
              </a:pathLst>
            </a:custGeom>
            <a:solidFill>
              <a:srgbClr val="FF4C5B"/>
            </a:solidFill>
            <a:ln w="3175" cap="flat">
              <a:solidFill>
                <a:srgbClr val="FF4C5B"/>
              </a:solidFill>
              <a:prstDash val="solid"/>
              <a:round/>
            </a:ln>
            <a:effectLst/>
          </p:spPr>
          <p:txBody>
            <a:bodyPr wrap="square" lIns="45719" tIns="45719" rIns="45719" bIns="45719" numCol="1" anchor="t">
              <a:noAutofit/>
            </a:bodyPr>
            <a:lstStyle/>
            <a:p>
              <a:endParaRPr>
                <a:latin typeface="+mj-ea"/>
                <a:ea typeface="+mj-ea"/>
              </a:endParaRPr>
            </a:p>
          </p:txBody>
        </p:sp>
        <p:sp>
          <p:nvSpPr>
            <p:cNvPr id="906" name="Shape 906"/>
            <p:cNvSpPr/>
            <p:nvPr/>
          </p:nvSpPr>
          <p:spPr>
            <a:xfrm>
              <a:off x="2265200" y="718093"/>
              <a:ext cx="437863" cy="396995"/>
            </a:xfrm>
            <a:custGeom>
              <a:avLst/>
              <a:gdLst/>
              <a:ahLst/>
              <a:cxnLst>
                <a:cxn ang="0">
                  <a:pos x="wd2" y="hd2"/>
                </a:cxn>
                <a:cxn ang="5400000">
                  <a:pos x="wd2" y="hd2"/>
                </a:cxn>
                <a:cxn ang="10800000">
                  <a:pos x="wd2" y="hd2"/>
                </a:cxn>
                <a:cxn ang="16200000">
                  <a:pos x="wd2" y="hd2"/>
                </a:cxn>
              </a:cxnLst>
              <a:rect l="0" t="0" r="r" b="b"/>
              <a:pathLst>
                <a:path w="21600" h="21600" extrusionOk="0">
                  <a:moveTo>
                    <a:pt x="5984" y="0"/>
                  </a:moveTo>
                  <a:lnTo>
                    <a:pt x="21600" y="8199"/>
                  </a:lnTo>
                  <a:lnTo>
                    <a:pt x="15616" y="21600"/>
                  </a:lnTo>
                  <a:lnTo>
                    <a:pt x="0" y="13401"/>
                  </a:lnTo>
                  <a:lnTo>
                    <a:pt x="5984" y="0"/>
                  </a:lnTo>
                  <a:close/>
                </a:path>
              </a:pathLst>
            </a:custGeom>
            <a:solidFill>
              <a:srgbClr val="DD3011"/>
            </a:solidFill>
            <a:ln w="3175" cap="flat">
              <a:solidFill>
                <a:schemeClr val="accent4"/>
              </a:solidFill>
              <a:prstDash val="solid"/>
              <a:round/>
            </a:ln>
            <a:effectLst/>
          </p:spPr>
          <p:txBody>
            <a:bodyPr wrap="square" lIns="45719" tIns="45719" rIns="45719" bIns="45719" numCol="1" anchor="t">
              <a:noAutofit/>
            </a:bodyPr>
            <a:lstStyle/>
            <a:p>
              <a:endParaRPr>
                <a:latin typeface="+mj-ea"/>
                <a:ea typeface="+mj-ea"/>
              </a:endParaRPr>
            </a:p>
          </p:txBody>
        </p:sp>
        <p:sp>
          <p:nvSpPr>
            <p:cNvPr id="907" name="Shape 907"/>
            <p:cNvSpPr/>
            <p:nvPr/>
          </p:nvSpPr>
          <p:spPr>
            <a:xfrm>
              <a:off x="1611327" y="87573"/>
              <a:ext cx="1202659" cy="694742"/>
            </a:xfrm>
            <a:custGeom>
              <a:avLst/>
              <a:gdLst/>
              <a:ahLst/>
              <a:cxnLst>
                <a:cxn ang="0">
                  <a:pos x="wd2" y="hd2"/>
                </a:cxn>
                <a:cxn ang="5400000">
                  <a:pos x="wd2" y="hd2"/>
                </a:cxn>
                <a:cxn ang="10800000">
                  <a:pos x="wd2" y="hd2"/>
                </a:cxn>
                <a:cxn ang="16200000">
                  <a:pos x="wd2" y="hd2"/>
                </a:cxn>
              </a:cxnLst>
              <a:rect l="0" t="0" r="r" b="b"/>
              <a:pathLst>
                <a:path w="21600" h="21600" extrusionOk="0">
                  <a:moveTo>
                    <a:pt x="1156" y="0"/>
                  </a:moveTo>
                  <a:lnTo>
                    <a:pt x="21600" y="17352"/>
                  </a:lnTo>
                  <a:lnTo>
                    <a:pt x="20339" y="21600"/>
                  </a:lnTo>
                  <a:lnTo>
                    <a:pt x="0" y="4338"/>
                  </a:lnTo>
                  <a:lnTo>
                    <a:pt x="1156" y="0"/>
                  </a:lnTo>
                  <a:close/>
                </a:path>
              </a:pathLst>
            </a:custGeom>
            <a:solidFill>
              <a:srgbClr val="44546A"/>
            </a:solidFill>
            <a:ln w="3175" cap="flat">
              <a:solidFill>
                <a:srgbClr val="8FFAFB"/>
              </a:solidFill>
              <a:prstDash val="solid"/>
              <a:round/>
            </a:ln>
            <a:effectLst/>
          </p:spPr>
          <p:txBody>
            <a:bodyPr wrap="square" lIns="45719" tIns="45719" rIns="45719" bIns="45719" numCol="1" anchor="t">
              <a:noAutofit/>
            </a:bodyPr>
            <a:lstStyle/>
            <a:p>
              <a:endParaRPr>
                <a:latin typeface="+mj-ea"/>
                <a:ea typeface="+mj-ea"/>
              </a:endParaRPr>
            </a:p>
          </p:txBody>
        </p:sp>
        <p:sp>
          <p:nvSpPr>
            <p:cNvPr id="908" name="Shape 908"/>
            <p:cNvSpPr/>
            <p:nvPr/>
          </p:nvSpPr>
          <p:spPr>
            <a:xfrm>
              <a:off x="1395318" y="624683"/>
              <a:ext cx="1173470" cy="601331"/>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20354"/>
                  </a:lnTo>
                  <a:lnTo>
                    <a:pt x="21332" y="21600"/>
                  </a:lnTo>
                  <a:lnTo>
                    <a:pt x="0" y="1246"/>
                  </a:lnTo>
                  <a:lnTo>
                    <a:pt x="375"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09" name="Shape 909"/>
            <p:cNvSpPr/>
            <p:nvPr/>
          </p:nvSpPr>
          <p:spPr>
            <a:xfrm>
              <a:off x="1366126" y="683065"/>
              <a:ext cx="1173469" cy="607168"/>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20348"/>
                  </a:lnTo>
                  <a:lnTo>
                    <a:pt x="21332" y="21600"/>
                  </a:lnTo>
                  <a:lnTo>
                    <a:pt x="0" y="1252"/>
                  </a:lnTo>
                  <a:lnTo>
                    <a:pt x="375"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10" name="Shape 910"/>
            <p:cNvSpPr/>
            <p:nvPr/>
          </p:nvSpPr>
          <p:spPr>
            <a:xfrm>
              <a:off x="1331096" y="741446"/>
              <a:ext cx="1179307" cy="607168"/>
            </a:xfrm>
            <a:custGeom>
              <a:avLst/>
              <a:gdLst/>
              <a:ahLst/>
              <a:cxnLst>
                <a:cxn ang="0">
                  <a:pos x="wd2" y="hd2"/>
                </a:cxn>
                <a:cxn ang="5400000">
                  <a:pos x="wd2" y="hd2"/>
                </a:cxn>
                <a:cxn ang="10800000">
                  <a:pos x="wd2" y="hd2"/>
                </a:cxn>
                <a:cxn ang="16200000">
                  <a:pos x="wd2" y="hd2"/>
                </a:cxn>
              </a:cxnLst>
              <a:rect l="0" t="0" r="r" b="b"/>
              <a:pathLst>
                <a:path w="21600" h="21600" extrusionOk="0">
                  <a:moveTo>
                    <a:pt x="376" y="0"/>
                  </a:moveTo>
                  <a:lnTo>
                    <a:pt x="21600" y="20348"/>
                  </a:lnTo>
                  <a:lnTo>
                    <a:pt x="21331" y="21600"/>
                  </a:lnTo>
                  <a:lnTo>
                    <a:pt x="0" y="1461"/>
                  </a:lnTo>
                  <a:lnTo>
                    <a:pt x="376"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11" name="Shape 911"/>
            <p:cNvSpPr/>
            <p:nvPr/>
          </p:nvSpPr>
          <p:spPr>
            <a:xfrm>
              <a:off x="1301908" y="805664"/>
              <a:ext cx="1179306" cy="607168"/>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20160"/>
                  </a:lnTo>
                  <a:lnTo>
                    <a:pt x="21332" y="21600"/>
                  </a:lnTo>
                  <a:lnTo>
                    <a:pt x="0" y="1440"/>
                  </a:lnTo>
                  <a:lnTo>
                    <a:pt x="375"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12" name="Shape 912"/>
            <p:cNvSpPr/>
            <p:nvPr/>
          </p:nvSpPr>
          <p:spPr>
            <a:xfrm>
              <a:off x="1272715" y="864044"/>
              <a:ext cx="1173470" cy="613009"/>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20256"/>
                  </a:lnTo>
                  <a:lnTo>
                    <a:pt x="21332" y="21600"/>
                  </a:lnTo>
                  <a:lnTo>
                    <a:pt x="0" y="1447"/>
                  </a:lnTo>
                  <a:lnTo>
                    <a:pt x="375"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13" name="Shape 913"/>
            <p:cNvSpPr/>
            <p:nvPr/>
          </p:nvSpPr>
          <p:spPr>
            <a:xfrm>
              <a:off x="1243526" y="928266"/>
              <a:ext cx="1173469" cy="607169"/>
            </a:xfrm>
            <a:custGeom>
              <a:avLst/>
              <a:gdLst/>
              <a:ahLst/>
              <a:cxnLst>
                <a:cxn ang="0">
                  <a:pos x="wd2" y="hd2"/>
                </a:cxn>
                <a:cxn ang="5400000">
                  <a:pos x="wd2" y="hd2"/>
                </a:cxn>
                <a:cxn ang="10800000">
                  <a:pos x="wd2" y="hd2"/>
                </a:cxn>
                <a:cxn ang="16200000">
                  <a:pos x="wd2" y="hd2"/>
                </a:cxn>
              </a:cxnLst>
              <a:rect l="0" t="0" r="r" b="b"/>
              <a:pathLst>
                <a:path w="21600" h="21600" extrusionOk="0">
                  <a:moveTo>
                    <a:pt x="322" y="0"/>
                  </a:moveTo>
                  <a:lnTo>
                    <a:pt x="21600" y="20348"/>
                  </a:lnTo>
                  <a:lnTo>
                    <a:pt x="21331" y="21600"/>
                  </a:lnTo>
                  <a:lnTo>
                    <a:pt x="0" y="1252"/>
                  </a:lnTo>
                  <a:lnTo>
                    <a:pt x="322" y="0"/>
                  </a:lnTo>
                  <a:close/>
                </a:path>
              </a:pathLst>
            </a:custGeom>
            <a:solidFill>
              <a:srgbClr val="7A848F"/>
            </a:solidFill>
            <a:ln w="3175" cap="flat">
              <a:solidFill>
                <a:srgbClr val="7A848F"/>
              </a:solidFill>
              <a:prstDash val="solid"/>
              <a:round/>
            </a:ln>
            <a:effectLst/>
          </p:spPr>
          <p:txBody>
            <a:bodyPr wrap="square" lIns="45719" tIns="45719" rIns="45719" bIns="45719" numCol="1" anchor="t">
              <a:noAutofit/>
            </a:bodyPr>
            <a:lstStyle/>
            <a:p>
              <a:endParaRPr>
                <a:latin typeface="+mj-ea"/>
                <a:ea typeface="+mj-ea"/>
              </a:endParaRPr>
            </a:p>
          </p:txBody>
        </p:sp>
        <p:sp>
          <p:nvSpPr>
            <p:cNvPr id="914" name="Shape 914"/>
            <p:cNvSpPr/>
            <p:nvPr/>
          </p:nvSpPr>
          <p:spPr>
            <a:xfrm>
              <a:off x="1500404" y="361964"/>
              <a:ext cx="291908" cy="344453"/>
            </a:xfrm>
            <a:custGeom>
              <a:avLst/>
              <a:gdLst/>
              <a:ahLst/>
              <a:cxnLst>
                <a:cxn ang="0">
                  <a:pos x="wd2" y="hd2"/>
                </a:cxn>
                <a:cxn ang="5400000">
                  <a:pos x="wd2" y="hd2"/>
                </a:cxn>
                <a:cxn ang="10800000">
                  <a:pos x="wd2" y="hd2"/>
                </a:cxn>
                <a:cxn ang="16200000">
                  <a:pos x="wd2" y="hd2"/>
                </a:cxn>
              </a:cxnLst>
              <a:rect l="0" t="0" r="r" b="b"/>
              <a:pathLst>
                <a:path w="21600" h="21600" extrusionOk="0">
                  <a:moveTo>
                    <a:pt x="16848" y="4140"/>
                  </a:moveTo>
                  <a:lnTo>
                    <a:pt x="15984" y="5040"/>
                  </a:lnTo>
                  <a:lnTo>
                    <a:pt x="14904" y="5940"/>
                  </a:lnTo>
                  <a:lnTo>
                    <a:pt x="14040" y="6840"/>
                  </a:lnTo>
                  <a:lnTo>
                    <a:pt x="10800" y="9720"/>
                  </a:lnTo>
                  <a:lnTo>
                    <a:pt x="15336" y="11520"/>
                  </a:lnTo>
                  <a:lnTo>
                    <a:pt x="15984" y="7560"/>
                  </a:lnTo>
                  <a:lnTo>
                    <a:pt x="16416" y="5580"/>
                  </a:lnTo>
                  <a:lnTo>
                    <a:pt x="17064" y="4140"/>
                  </a:lnTo>
                  <a:lnTo>
                    <a:pt x="16848" y="4140"/>
                  </a:lnTo>
                  <a:close/>
                  <a:moveTo>
                    <a:pt x="15984" y="0"/>
                  </a:moveTo>
                  <a:lnTo>
                    <a:pt x="21600" y="2520"/>
                  </a:lnTo>
                  <a:lnTo>
                    <a:pt x="18144" y="21600"/>
                  </a:lnTo>
                  <a:lnTo>
                    <a:pt x="13392" y="19620"/>
                  </a:lnTo>
                  <a:lnTo>
                    <a:pt x="14040" y="14760"/>
                  </a:lnTo>
                  <a:lnTo>
                    <a:pt x="8640" y="12420"/>
                  </a:lnTo>
                  <a:lnTo>
                    <a:pt x="4752" y="15840"/>
                  </a:lnTo>
                  <a:lnTo>
                    <a:pt x="0" y="14040"/>
                  </a:lnTo>
                  <a:lnTo>
                    <a:pt x="15984" y="0"/>
                  </a:lnTo>
                  <a:close/>
                </a:path>
              </a:pathLst>
            </a:custGeom>
            <a:solidFill>
              <a:srgbClr val="44546A"/>
            </a:solidFill>
            <a:ln w="3175" cap="flat">
              <a:solidFill>
                <a:srgbClr val="44546A"/>
              </a:solidFill>
              <a:prstDash val="solid"/>
              <a:round/>
            </a:ln>
            <a:effectLst/>
          </p:spPr>
          <p:txBody>
            <a:bodyPr wrap="square" lIns="45719" tIns="45719" rIns="45719" bIns="45719" numCol="1" anchor="t">
              <a:noAutofit/>
            </a:bodyPr>
            <a:lstStyle/>
            <a:p>
              <a:endParaRPr>
                <a:latin typeface="+mj-ea"/>
                <a:ea typeface="+mj-ea"/>
              </a:endParaRPr>
            </a:p>
          </p:txBody>
        </p:sp>
        <p:sp>
          <p:nvSpPr>
            <p:cNvPr id="915" name="Shape 915"/>
            <p:cNvSpPr/>
            <p:nvPr/>
          </p:nvSpPr>
          <p:spPr>
            <a:xfrm>
              <a:off x="788151" y="484567"/>
              <a:ext cx="1833178" cy="1593817"/>
            </a:xfrm>
            <a:custGeom>
              <a:avLst/>
              <a:gdLst/>
              <a:ahLst/>
              <a:cxnLst>
                <a:cxn ang="0">
                  <a:pos x="wd2" y="hd2"/>
                </a:cxn>
                <a:cxn ang="5400000">
                  <a:pos x="wd2" y="hd2"/>
                </a:cxn>
                <a:cxn ang="10800000">
                  <a:pos x="wd2" y="hd2"/>
                </a:cxn>
                <a:cxn ang="16200000">
                  <a:pos x="wd2" y="hd2"/>
                </a:cxn>
              </a:cxnLst>
              <a:rect l="0" t="0" r="r" b="b"/>
              <a:pathLst>
                <a:path w="21600" h="21600" extrusionOk="0">
                  <a:moveTo>
                    <a:pt x="17645" y="2382"/>
                  </a:moveTo>
                  <a:lnTo>
                    <a:pt x="894" y="9053"/>
                  </a:lnTo>
                  <a:lnTo>
                    <a:pt x="4334" y="20766"/>
                  </a:lnTo>
                  <a:lnTo>
                    <a:pt x="21118" y="14135"/>
                  </a:lnTo>
                  <a:lnTo>
                    <a:pt x="17645" y="2382"/>
                  </a:lnTo>
                  <a:close/>
                  <a:moveTo>
                    <a:pt x="16544" y="0"/>
                  </a:moveTo>
                  <a:lnTo>
                    <a:pt x="17197" y="238"/>
                  </a:lnTo>
                  <a:lnTo>
                    <a:pt x="17713" y="794"/>
                  </a:lnTo>
                  <a:lnTo>
                    <a:pt x="18092" y="1628"/>
                  </a:lnTo>
                  <a:lnTo>
                    <a:pt x="21462" y="12904"/>
                  </a:lnTo>
                  <a:lnTo>
                    <a:pt x="21600" y="13778"/>
                  </a:lnTo>
                  <a:lnTo>
                    <a:pt x="21394" y="14612"/>
                  </a:lnTo>
                  <a:lnTo>
                    <a:pt x="21050" y="15287"/>
                  </a:lnTo>
                  <a:lnTo>
                    <a:pt x="20465" y="15684"/>
                  </a:lnTo>
                  <a:lnTo>
                    <a:pt x="5710" y="21521"/>
                  </a:lnTo>
                  <a:lnTo>
                    <a:pt x="5056" y="21600"/>
                  </a:lnTo>
                  <a:lnTo>
                    <a:pt x="4403" y="21401"/>
                  </a:lnTo>
                  <a:lnTo>
                    <a:pt x="3852" y="20766"/>
                  </a:lnTo>
                  <a:lnTo>
                    <a:pt x="3439" y="20012"/>
                  </a:lnTo>
                  <a:lnTo>
                    <a:pt x="103" y="8696"/>
                  </a:lnTo>
                  <a:lnTo>
                    <a:pt x="0" y="7822"/>
                  </a:lnTo>
                  <a:lnTo>
                    <a:pt x="103" y="6988"/>
                  </a:lnTo>
                  <a:lnTo>
                    <a:pt x="482" y="6313"/>
                  </a:lnTo>
                  <a:lnTo>
                    <a:pt x="1066" y="5876"/>
                  </a:lnTo>
                  <a:lnTo>
                    <a:pt x="15822" y="40"/>
                  </a:lnTo>
                  <a:lnTo>
                    <a:pt x="16544" y="0"/>
                  </a:lnTo>
                  <a:close/>
                </a:path>
              </a:pathLst>
            </a:custGeom>
            <a:solidFill>
              <a:srgbClr val="222A35"/>
            </a:solidFill>
            <a:ln w="3175" cap="flat">
              <a:solidFill>
                <a:srgbClr val="222A35"/>
              </a:solidFill>
              <a:prstDash val="solid"/>
              <a:round/>
            </a:ln>
            <a:effectLst/>
          </p:spPr>
          <p:txBody>
            <a:bodyPr wrap="square" lIns="45719" tIns="45719" rIns="45719" bIns="45719" numCol="1" anchor="t">
              <a:noAutofit/>
            </a:bodyPr>
            <a:lstStyle/>
            <a:p>
              <a:endParaRPr>
                <a:latin typeface="+mj-ea"/>
                <a:ea typeface="+mj-ea"/>
              </a:endParaRPr>
            </a:p>
          </p:txBody>
        </p:sp>
        <p:sp>
          <p:nvSpPr>
            <p:cNvPr id="916" name="Shape 916"/>
            <p:cNvSpPr/>
            <p:nvPr/>
          </p:nvSpPr>
          <p:spPr>
            <a:xfrm>
              <a:off x="864044" y="665548"/>
              <a:ext cx="1716415" cy="1348615"/>
            </a:xfrm>
            <a:custGeom>
              <a:avLst/>
              <a:gdLst/>
              <a:ahLst/>
              <a:cxnLst>
                <a:cxn ang="0">
                  <a:pos x="wd2" y="hd2"/>
                </a:cxn>
                <a:cxn ang="5400000">
                  <a:pos x="wd2" y="hd2"/>
                </a:cxn>
                <a:cxn ang="10800000">
                  <a:pos x="wd2" y="hd2"/>
                </a:cxn>
                <a:cxn ang="16200000">
                  <a:pos x="wd2" y="hd2"/>
                </a:cxn>
              </a:cxnLst>
              <a:rect l="0" t="0" r="r" b="b"/>
              <a:pathLst>
                <a:path w="21600" h="21600" extrusionOk="0">
                  <a:moveTo>
                    <a:pt x="17890" y="0"/>
                  </a:moveTo>
                  <a:lnTo>
                    <a:pt x="21600" y="13809"/>
                  </a:lnTo>
                  <a:lnTo>
                    <a:pt x="3673" y="21600"/>
                  </a:lnTo>
                  <a:lnTo>
                    <a:pt x="0" y="7838"/>
                  </a:lnTo>
                  <a:lnTo>
                    <a:pt x="17890"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endParaRPr>
                <a:latin typeface="+mj-ea"/>
                <a:ea typeface="+mj-ea"/>
              </a:endParaRPr>
            </a:p>
          </p:txBody>
        </p:sp>
        <p:sp>
          <p:nvSpPr>
            <p:cNvPr id="917" name="Shape 917"/>
            <p:cNvSpPr/>
            <p:nvPr/>
          </p:nvSpPr>
          <p:spPr>
            <a:xfrm>
              <a:off x="916590" y="788151"/>
              <a:ext cx="151792" cy="239367"/>
            </a:xfrm>
            <a:custGeom>
              <a:avLst/>
              <a:gdLst/>
              <a:ahLst/>
              <a:cxnLst>
                <a:cxn ang="0">
                  <a:pos x="wd2" y="hd2"/>
                </a:cxn>
                <a:cxn ang="5400000">
                  <a:pos x="wd2" y="hd2"/>
                </a:cxn>
                <a:cxn ang="10800000">
                  <a:pos x="wd2" y="hd2"/>
                </a:cxn>
                <a:cxn ang="16200000">
                  <a:pos x="wd2" y="hd2"/>
                </a:cxn>
              </a:cxnLst>
              <a:rect l="0" t="0" r="r" b="b"/>
              <a:pathLst>
                <a:path w="21600" h="21600" extrusionOk="0">
                  <a:moveTo>
                    <a:pt x="6480" y="0"/>
                  </a:moveTo>
                  <a:lnTo>
                    <a:pt x="9072" y="0"/>
                  </a:lnTo>
                  <a:lnTo>
                    <a:pt x="11232" y="527"/>
                  </a:lnTo>
                  <a:lnTo>
                    <a:pt x="12528" y="1317"/>
                  </a:lnTo>
                  <a:lnTo>
                    <a:pt x="13392" y="2898"/>
                  </a:lnTo>
                  <a:lnTo>
                    <a:pt x="20736" y="16068"/>
                  </a:lnTo>
                  <a:lnTo>
                    <a:pt x="21600" y="17385"/>
                  </a:lnTo>
                  <a:lnTo>
                    <a:pt x="20736" y="18176"/>
                  </a:lnTo>
                  <a:lnTo>
                    <a:pt x="20304" y="19756"/>
                  </a:lnTo>
                  <a:lnTo>
                    <a:pt x="18576" y="20546"/>
                  </a:lnTo>
                  <a:lnTo>
                    <a:pt x="14256" y="21600"/>
                  </a:lnTo>
                  <a:lnTo>
                    <a:pt x="12528" y="21600"/>
                  </a:lnTo>
                  <a:lnTo>
                    <a:pt x="10368" y="20546"/>
                  </a:lnTo>
                  <a:lnTo>
                    <a:pt x="9072" y="19756"/>
                  </a:lnTo>
                  <a:lnTo>
                    <a:pt x="8208" y="18702"/>
                  </a:lnTo>
                  <a:lnTo>
                    <a:pt x="864" y="5532"/>
                  </a:lnTo>
                  <a:lnTo>
                    <a:pt x="0" y="4215"/>
                  </a:lnTo>
                  <a:lnTo>
                    <a:pt x="864" y="2898"/>
                  </a:lnTo>
                  <a:lnTo>
                    <a:pt x="1296" y="1844"/>
                  </a:lnTo>
                  <a:lnTo>
                    <a:pt x="3024" y="1054"/>
                  </a:lnTo>
                  <a:lnTo>
                    <a:pt x="4320" y="0"/>
                  </a:lnTo>
                  <a:lnTo>
                    <a:pt x="6480" y="0"/>
                  </a:lnTo>
                  <a:close/>
                </a:path>
              </a:pathLst>
            </a:custGeom>
            <a:solidFill>
              <a:schemeClr val="accent3"/>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18" name="Shape 918"/>
            <p:cNvSpPr/>
            <p:nvPr/>
          </p:nvSpPr>
          <p:spPr>
            <a:xfrm>
              <a:off x="1050865" y="741446"/>
              <a:ext cx="140117" cy="239367"/>
            </a:xfrm>
            <a:custGeom>
              <a:avLst/>
              <a:gdLst/>
              <a:ahLst/>
              <a:cxnLst>
                <a:cxn ang="0">
                  <a:pos x="wd2" y="hd2"/>
                </a:cxn>
                <a:cxn ang="5400000">
                  <a:pos x="wd2" y="hd2"/>
                </a:cxn>
                <a:cxn ang="10800000">
                  <a:pos x="wd2" y="hd2"/>
                </a:cxn>
                <a:cxn ang="16200000">
                  <a:pos x="wd2" y="hd2"/>
                </a:cxn>
              </a:cxnLst>
              <a:rect l="0" t="0" r="r" b="b"/>
              <a:pathLst>
                <a:path w="21600" h="21600" extrusionOk="0">
                  <a:moveTo>
                    <a:pt x="6750" y="0"/>
                  </a:moveTo>
                  <a:lnTo>
                    <a:pt x="9450" y="0"/>
                  </a:lnTo>
                  <a:lnTo>
                    <a:pt x="10800" y="267"/>
                  </a:lnTo>
                  <a:lnTo>
                    <a:pt x="12600" y="1333"/>
                  </a:lnTo>
                  <a:lnTo>
                    <a:pt x="13950" y="2667"/>
                  </a:lnTo>
                  <a:lnTo>
                    <a:pt x="21600" y="16000"/>
                  </a:lnTo>
                  <a:lnTo>
                    <a:pt x="21600" y="18933"/>
                  </a:lnTo>
                  <a:lnTo>
                    <a:pt x="21150" y="19733"/>
                  </a:lnTo>
                  <a:lnTo>
                    <a:pt x="19350" y="20800"/>
                  </a:lnTo>
                  <a:lnTo>
                    <a:pt x="17100" y="21600"/>
                  </a:lnTo>
                  <a:lnTo>
                    <a:pt x="12600" y="21600"/>
                  </a:lnTo>
                  <a:lnTo>
                    <a:pt x="10800" y="20800"/>
                  </a:lnTo>
                  <a:lnTo>
                    <a:pt x="9450" y="19733"/>
                  </a:lnTo>
                  <a:lnTo>
                    <a:pt x="7650" y="18933"/>
                  </a:lnTo>
                  <a:lnTo>
                    <a:pt x="0" y="5333"/>
                  </a:lnTo>
                  <a:lnTo>
                    <a:pt x="0" y="2667"/>
                  </a:lnTo>
                  <a:lnTo>
                    <a:pt x="900" y="1867"/>
                  </a:lnTo>
                  <a:lnTo>
                    <a:pt x="2250" y="800"/>
                  </a:lnTo>
                  <a:lnTo>
                    <a:pt x="4500" y="0"/>
                  </a:lnTo>
                  <a:lnTo>
                    <a:pt x="6750" y="0"/>
                  </a:lnTo>
                  <a:close/>
                </a:path>
              </a:pathLst>
            </a:custGeom>
            <a:solidFill>
              <a:schemeClr val="accent3"/>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19" name="Shape 919"/>
            <p:cNvSpPr/>
            <p:nvPr/>
          </p:nvSpPr>
          <p:spPr>
            <a:xfrm>
              <a:off x="1833176" y="478727"/>
              <a:ext cx="140117" cy="233527"/>
            </a:xfrm>
            <a:custGeom>
              <a:avLst/>
              <a:gdLst/>
              <a:ahLst/>
              <a:cxnLst>
                <a:cxn ang="0">
                  <a:pos x="wd2" y="hd2"/>
                </a:cxn>
                <a:cxn ang="5400000">
                  <a:pos x="wd2" y="hd2"/>
                </a:cxn>
                <a:cxn ang="10800000">
                  <a:pos x="wd2" y="hd2"/>
                </a:cxn>
                <a:cxn ang="16200000">
                  <a:pos x="wd2" y="hd2"/>
                </a:cxn>
              </a:cxnLst>
              <a:rect l="0" t="0" r="r" b="b"/>
              <a:pathLst>
                <a:path w="21600" h="21600" extrusionOk="0">
                  <a:moveTo>
                    <a:pt x="6750" y="0"/>
                  </a:moveTo>
                  <a:lnTo>
                    <a:pt x="9450" y="0"/>
                  </a:lnTo>
                  <a:lnTo>
                    <a:pt x="10800" y="533"/>
                  </a:lnTo>
                  <a:lnTo>
                    <a:pt x="12150" y="1333"/>
                  </a:lnTo>
                  <a:lnTo>
                    <a:pt x="13950" y="2667"/>
                  </a:lnTo>
                  <a:lnTo>
                    <a:pt x="21600" y="16267"/>
                  </a:lnTo>
                  <a:lnTo>
                    <a:pt x="21600" y="18400"/>
                  </a:lnTo>
                  <a:lnTo>
                    <a:pt x="20250" y="19733"/>
                  </a:lnTo>
                  <a:lnTo>
                    <a:pt x="18450" y="20800"/>
                  </a:lnTo>
                  <a:lnTo>
                    <a:pt x="17100" y="21333"/>
                  </a:lnTo>
                  <a:lnTo>
                    <a:pt x="14850" y="21600"/>
                  </a:lnTo>
                  <a:lnTo>
                    <a:pt x="12150" y="21600"/>
                  </a:lnTo>
                  <a:lnTo>
                    <a:pt x="10800" y="20800"/>
                  </a:lnTo>
                  <a:lnTo>
                    <a:pt x="8550" y="19733"/>
                  </a:lnTo>
                  <a:lnTo>
                    <a:pt x="7650" y="18933"/>
                  </a:lnTo>
                  <a:lnTo>
                    <a:pt x="0" y="5600"/>
                  </a:lnTo>
                  <a:lnTo>
                    <a:pt x="0" y="2667"/>
                  </a:lnTo>
                  <a:lnTo>
                    <a:pt x="900" y="1867"/>
                  </a:lnTo>
                  <a:lnTo>
                    <a:pt x="2250" y="1067"/>
                  </a:lnTo>
                  <a:lnTo>
                    <a:pt x="4500" y="0"/>
                  </a:lnTo>
                  <a:lnTo>
                    <a:pt x="6750" y="0"/>
                  </a:lnTo>
                  <a:close/>
                </a:path>
              </a:pathLst>
            </a:custGeom>
            <a:solidFill>
              <a:schemeClr val="accent3"/>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20" name="Shape 920"/>
            <p:cNvSpPr/>
            <p:nvPr/>
          </p:nvSpPr>
          <p:spPr>
            <a:xfrm>
              <a:off x="1961616" y="432022"/>
              <a:ext cx="145957" cy="233527"/>
            </a:xfrm>
            <a:custGeom>
              <a:avLst/>
              <a:gdLst/>
              <a:ahLst/>
              <a:cxnLst>
                <a:cxn ang="0">
                  <a:pos x="wd2" y="hd2"/>
                </a:cxn>
                <a:cxn ang="5400000">
                  <a:pos x="wd2" y="hd2"/>
                </a:cxn>
                <a:cxn ang="10800000">
                  <a:pos x="wd2" y="hd2"/>
                </a:cxn>
                <a:cxn ang="16200000">
                  <a:pos x="wd2" y="hd2"/>
                </a:cxn>
              </a:cxnLst>
              <a:rect l="0" t="0" r="r" b="b"/>
              <a:pathLst>
                <a:path w="21600" h="21600" extrusionOk="0">
                  <a:moveTo>
                    <a:pt x="7344" y="0"/>
                  </a:moveTo>
                  <a:lnTo>
                    <a:pt x="9072" y="0"/>
                  </a:lnTo>
                  <a:lnTo>
                    <a:pt x="11232" y="800"/>
                  </a:lnTo>
                  <a:lnTo>
                    <a:pt x="12528" y="1600"/>
                  </a:lnTo>
                  <a:lnTo>
                    <a:pt x="13392" y="2667"/>
                  </a:lnTo>
                  <a:lnTo>
                    <a:pt x="20736" y="16000"/>
                  </a:lnTo>
                  <a:lnTo>
                    <a:pt x="21600" y="17333"/>
                  </a:lnTo>
                  <a:lnTo>
                    <a:pt x="20736" y="18667"/>
                  </a:lnTo>
                  <a:lnTo>
                    <a:pt x="20304" y="19733"/>
                  </a:lnTo>
                  <a:lnTo>
                    <a:pt x="18576" y="20533"/>
                  </a:lnTo>
                  <a:lnTo>
                    <a:pt x="17280" y="21600"/>
                  </a:lnTo>
                  <a:lnTo>
                    <a:pt x="12528" y="21600"/>
                  </a:lnTo>
                  <a:lnTo>
                    <a:pt x="10368" y="21067"/>
                  </a:lnTo>
                  <a:lnTo>
                    <a:pt x="9072" y="20267"/>
                  </a:lnTo>
                  <a:lnTo>
                    <a:pt x="8208" y="18667"/>
                  </a:lnTo>
                  <a:lnTo>
                    <a:pt x="864" y="5333"/>
                  </a:lnTo>
                  <a:lnTo>
                    <a:pt x="0" y="4000"/>
                  </a:lnTo>
                  <a:lnTo>
                    <a:pt x="864" y="2667"/>
                  </a:lnTo>
                  <a:lnTo>
                    <a:pt x="1728" y="1600"/>
                  </a:lnTo>
                  <a:lnTo>
                    <a:pt x="3024" y="800"/>
                  </a:lnTo>
                  <a:lnTo>
                    <a:pt x="5184" y="0"/>
                  </a:lnTo>
                  <a:lnTo>
                    <a:pt x="7344" y="0"/>
                  </a:lnTo>
                  <a:close/>
                </a:path>
              </a:pathLst>
            </a:custGeom>
            <a:solidFill>
              <a:schemeClr val="accent3"/>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21" name="Shape 921"/>
            <p:cNvSpPr/>
            <p:nvPr/>
          </p:nvSpPr>
          <p:spPr>
            <a:xfrm>
              <a:off x="939942" y="1155952"/>
              <a:ext cx="163469" cy="175145"/>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7811" y="2197"/>
                  </a:lnTo>
                  <a:lnTo>
                    <a:pt x="18189" y="3295"/>
                  </a:lnTo>
                  <a:lnTo>
                    <a:pt x="21600" y="12814"/>
                  </a:lnTo>
                  <a:lnTo>
                    <a:pt x="21600" y="16108"/>
                  </a:lnTo>
                  <a:lnTo>
                    <a:pt x="20084" y="17207"/>
                  </a:lnTo>
                  <a:lnTo>
                    <a:pt x="18947" y="18671"/>
                  </a:lnTo>
                  <a:lnTo>
                    <a:pt x="9095" y="21600"/>
                  </a:lnTo>
                  <a:lnTo>
                    <a:pt x="7200" y="21600"/>
                  </a:lnTo>
                  <a:lnTo>
                    <a:pt x="5684" y="21234"/>
                  </a:lnTo>
                  <a:lnTo>
                    <a:pt x="3789" y="20502"/>
                  </a:lnTo>
                  <a:lnTo>
                    <a:pt x="3032" y="18671"/>
                  </a:lnTo>
                  <a:lnTo>
                    <a:pt x="0" y="9519"/>
                  </a:lnTo>
                  <a:lnTo>
                    <a:pt x="0" y="5858"/>
                  </a:lnTo>
                  <a:lnTo>
                    <a:pt x="1137" y="4759"/>
                  </a:lnTo>
                  <a:lnTo>
                    <a:pt x="2653" y="4027"/>
                  </a:lnTo>
                  <a:lnTo>
                    <a:pt x="12505" y="732"/>
                  </a:lnTo>
                  <a:lnTo>
                    <a:pt x="14400"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22" name="Shape 922"/>
            <p:cNvSpPr/>
            <p:nvPr/>
          </p:nvSpPr>
          <p:spPr>
            <a:xfrm>
              <a:off x="1138440" y="1091735"/>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0"/>
                  </a:lnTo>
                  <a:lnTo>
                    <a:pt x="17207" y="1098"/>
                  </a:lnTo>
                  <a:lnTo>
                    <a:pt x="20868" y="12081"/>
                  </a:lnTo>
                  <a:lnTo>
                    <a:pt x="21600" y="13912"/>
                  </a:lnTo>
                  <a:lnTo>
                    <a:pt x="20868" y="15742"/>
                  </a:lnTo>
                  <a:lnTo>
                    <a:pt x="19769" y="17207"/>
                  </a:lnTo>
                  <a:lnTo>
                    <a:pt x="18305" y="17573"/>
                  </a:lnTo>
                  <a:lnTo>
                    <a:pt x="8786" y="20868"/>
                  </a:lnTo>
                  <a:lnTo>
                    <a:pt x="7688" y="21600"/>
                  </a:lnTo>
                  <a:lnTo>
                    <a:pt x="5858" y="20868"/>
                  </a:lnTo>
                  <a:lnTo>
                    <a:pt x="4393" y="19769"/>
                  </a:lnTo>
                  <a:lnTo>
                    <a:pt x="3295" y="18305"/>
                  </a:lnTo>
                  <a:lnTo>
                    <a:pt x="0" y="8786"/>
                  </a:lnTo>
                  <a:lnTo>
                    <a:pt x="0" y="6956"/>
                  </a:lnTo>
                  <a:lnTo>
                    <a:pt x="732" y="5858"/>
                  </a:lnTo>
                  <a:lnTo>
                    <a:pt x="1464" y="4393"/>
                  </a:lnTo>
                  <a:lnTo>
                    <a:pt x="3295" y="3295"/>
                  </a:lnTo>
                  <a:lnTo>
                    <a:pt x="12081" y="0"/>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3" name="Shape 923"/>
            <p:cNvSpPr/>
            <p:nvPr/>
          </p:nvSpPr>
          <p:spPr>
            <a:xfrm>
              <a:off x="1331096" y="1021677"/>
              <a:ext cx="175145" cy="169309"/>
            </a:xfrm>
            <a:custGeom>
              <a:avLst/>
              <a:gdLst/>
              <a:ahLst/>
              <a:cxnLst>
                <a:cxn ang="0">
                  <a:pos x="wd2" y="hd2"/>
                </a:cxn>
                <a:cxn ang="5400000">
                  <a:pos x="wd2" y="hd2"/>
                </a:cxn>
                <a:cxn ang="10800000">
                  <a:pos x="wd2" y="hd2"/>
                </a:cxn>
                <a:cxn ang="16200000">
                  <a:pos x="wd2" y="hd2"/>
                </a:cxn>
              </a:cxnLst>
              <a:rect l="0" t="0" r="r" b="b"/>
              <a:pathLst>
                <a:path w="21600" h="21600" extrusionOk="0">
                  <a:moveTo>
                    <a:pt x="14524" y="0"/>
                  </a:moveTo>
                  <a:lnTo>
                    <a:pt x="16014" y="732"/>
                  </a:lnTo>
                  <a:lnTo>
                    <a:pt x="17131" y="1831"/>
                  </a:lnTo>
                  <a:lnTo>
                    <a:pt x="18621" y="2929"/>
                  </a:lnTo>
                  <a:lnTo>
                    <a:pt x="21600" y="12447"/>
                  </a:lnTo>
                  <a:lnTo>
                    <a:pt x="21600" y="13912"/>
                  </a:lnTo>
                  <a:lnTo>
                    <a:pt x="21228" y="15742"/>
                  </a:lnTo>
                  <a:lnTo>
                    <a:pt x="20483" y="16841"/>
                  </a:lnTo>
                  <a:lnTo>
                    <a:pt x="18621" y="18305"/>
                  </a:lnTo>
                  <a:lnTo>
                    <a:pt x="9683" y="21600"/>
                  </a:lnTo>
                  <a:lnTo>
                    <a:pt x="7448" y="21600"/>
                  </a:lnTo>
                  <a:lnTo>
                    <a:pt x="5586" y="20868"/>
                  </a:lnTo>
                  <a:lnTo>
                    <a:pt x="4469" y="20136"/>
                  </a:lnTo>
                  <a:lnTo>
                    <a:pt x="3724" y="18305"/>
                  </a:lnTo>
                  <a:lnTo>
                    <a:pt x="372" y="9519"/>
                  </a:lnTo>
                  <a:lnTo>
                    <a:pt x="0" y="7688"/>
                  </a:lnTo>
                  <a:lnTo>
                    <a:pt x="372" y="5492"/>
                  </a:lnTo>
                  <a:lnTo>
                    <a:pt x="1862" y="4393"/>
                  </a:lnTo>
                  <a:lnTo>
                    <a:pt x="2979" y="3661"/>
                  </a:lnTo>
                  <a:lnTo>
                    <a:pt x="12662" y="732"/>
                  </a:lnTo>
                  <a:lnTo>
                    <a:pt x="14524"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4" name="Shape 924"/>
            <p:cNvSpPr/>
            <p:nvPr/>
          </p:nvSpPr>
          <p:spPr>
            <a:xfrm>
              <a:off x="1535434" y="957455"/>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0"/>
                  </a:lnTo>
                  <a:lnTo>
                    <a:pt x="17207" y="1464"/>
                  </a:lnTo>
                  <a:lnTo>
                    <a:pt x="17573" y="3295"/>
                  </a:lnTo>
                  <a:lnTo>
                    <a:pt x="20868" y="12081"/>
                  </a:lnTo>
                  <a:lnTo>
                    <a:pt x="21600" y="13912"/>
                  </a:lnTo>
                  <a:lnTo>
                    <a:pt x="20868" y="16108"/>
                  </a:lnTo>
                  <a:lnTo>
                    <a:pt x="19403" y="17207"/>
                  </a:lnTo>
                  <a:lnTo>
                    <a:pt x="18305" y="17939"/>
                  </a:lnTo>
                  <a:lnTo>
                    <a:pt x="8786" y="20868"/>
                  </a:lnTo>
                  <a:lnTo>
                    <a:pt x="6956" y="21600"/>
                  </a:lnTo>
                  <a:lnTo>
                    <a:pt x="5492" y="20868"/>
                  </a:lnTo>
                  <a:lnTo>
                    <a:pt x="2929" y="18305"/>
                  </a:lnTo>
                  <a:lnTo>
                    <a:pt x="0" y="9153"/>
                  </a:lnTo>
                  <a:lnTo>
                    <a:pt x="0" y="5858"/>
                  </a:lnTo>
                  <a:lnTo>
                    <a:pt x="1098" y="4393"/>
                  </a:lnTo>
                  <a:lnTo>
                    <a:pt x="2929" y="3295"/>
                  </a:lnTo>
                  <a:lnTo>
                    <a:pt x="12081" y="0"/>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5" name="Shape 925"/>
            <p:cNvSpPr/>
            <p:nvPr/>
          </p:nvSpPr>
          <p:spPr>
            <a:xfrm>
              <a:off x="1733930" y="887397"/>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1831"/>
                  </a:lnTo>
                  <a:lnTo>
                    <a:pt x="18305" y="3295"/>
                  </a:lnTo>
                  <a:lnTo>
                    <a:pt x="21600" y="12814"/>
                  </a:lnTo>
                  <a:lnTo>
                    <a:pt x="21600" y="13912"/>
                  </a:lnTo>
                  <a:lnTo>
                    <a:pt x="20868" y="15742"/>
                  </a:lnTo>
                  <a:lnTo>
                    <a:pt x="20502" y="17207"/>
                  </a:lnTo>
                  <a:lnTo>
                    <a:pt x="18305" y="18305"/>
                  </a:lnTo>
                  <a:lnTo>
                    <a:pt x="9519" y="21600"/>
                  </a:lnTo>
                  <a:lnTo>
                    <a:pt x="7688" y="21600"/>
                  </a:lnTo>
                  <a:lnTo>
                    <a:pt x="5858" y="20868"/>
                  </a:lnTo>
                  <a:lnTo>
                    <a:pt x="4393" y="20136"/>
                  </a:lnTo>
                  <a:lnTo>
                    <a:pt x="4027" y="18305"/>
                  </a:lnTo>
                  <a:lnTo>
                    <a:pt x="732" y="9519"/>
                  </a:lnTo>
                  <a:lnTo>
                    <a:pt x="0" y="7688"/>
                  </a:lnTo>
                  <a:lnTo>
                    <a:pt x="732" y="5858"/>
                  </a:lnTo>
                  <a:lnTo>
                    <a:pt x="1831" y="4393"/>
                  </a:lnTo>
                  <a:lnTo>
                    <a:pt x="3295" y="3661"/>
                  </a:lnTo>
                  <a:lnTo>
                    <a:pt x="12814" y="732"/>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6" name="Shape 926"/>
            <p:cNvSpPr/>
            <p:nvPr/>
          </p:nvSpPr>
          <p:spPr>
            <a:xfrm>
              <a:off x="1932427" y="817339"/>
              <a:ext cx="169309" cy="175145"/>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5916" y="0"/>
                  </a:lnTo>
                  <a:lnTo>
                    <a:pt x="17811" y="1117"/>
                  </a:lnTo>
                  <a:lnTo>
                    <a:pt x="18568" y="2607"/>
                  </a:lnTo>
                  <a:lnTo>
                    <a:pt x="21600" y="11917"/>
                  </a:lnTo>
                  <a:lnTo>
                    <a:pt x="21600" y="16014"/>
                  </a:lnTo>
                  <a:lnTo>
                    <a:pt x="20463" y="17131"/>
                  </a:lnTo>
                  <a:lnTo>
                    <a:pt x="19326" y="17876"/>
                  </a:lnTo>
                  <a:lnTo>
                    <a:pt x="9474" y="21228"/>
                  </a:lnTo>
                  <a:lnTo>
                    <a:pt x="7200" y="21600"/>
                  </a:lnTo>
                  <a:lnTo>
                    <a:pt x="6063" y="21228"/>
                  </a:lnTo>
                  <a:lnTo>
                    <a:pt x="4168" y="19738"/>
                  </a:lnTo>
                  <a:lnTo>
                    <a:pt x="3411" y="18621"/>
                  </a:lnTo>
                  <a:lnTo>
                    <a:pt x="0" y="8938"/>
                  </a:lnTo>
                  <a:lnTo>
                    <a:pt x="0" y="5586"/>
                  </a:lnTo>
                  <a:lnTo>
                    <a:pt x="1516" y="3724"/>
                  </a:lnTo>
                  <a:lnTo>
                    <a:pt x="2653" y="2979"/>
                  </a:lnTo>
                  <a:lnTo>
                    <a:pt x="12505" y="0"/>
                  </a:lnTo>
                  <a:lnTo>
                    <a:pt x="14400"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7" name="Shape 927"/>
            <p:cNvSpPr/>
            <p:nvPr/>
          </p:nvSpPr>
          <p:spPr>
            <a:xfrm>
              <a:off x="2130924" y="747282"/>
              <a:ext cx="169309" cy="175144"/>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2197"/>
                  </a:lnTo>
                  <a:lnTo>
                    <a:pt x="17573" y="3295"/>
                  </a:lnTo>
                  <a:lnTo>
                    <a:pt x="20868" y="12814"/>
                  </a:lnTo>
                  <a:lnTo>
                    <a:pt x="21600" y="13912"/>
                  </a:lnTo>
                  <a:lnTo>
                    <a:pt x="20868" y="16108"/>
                  </a:lnTo>
                  <a:lnTo>
                    <a:pt x="19403" y="17207"/>
                  </a:lnTo>
                  <a:lnTo>
                    <a:pt x="18305" y="18671"/>
                  </a:lnTo>
                  <a:lnTo>
                    <a:pt x="8786" y="21600"/>
                  </a:lnTo>
                  <a:lnTo>
                    <a:pt x="7688" y="21600"/>
                  </a:lnTo>
                  <a:lnTo>
                    <a:pt x="4393" y="20502"/>
                  </a:lnTo>
                  <a:lnTo>
                    <a:pt x="2929" y="18671"/>
                  </a:lnTo>
                  <a:lnTo>
                    <a:pt x="0" y="9519"/>
                  </a:lnTo>
                  <a:lnTo>
                    <a:pt x="0" y="7688"/>
                  </a:lnTo>
                  <a:lnTo>
                    <a:pt x="732" y="5858"/>
                  </a:lnTo>
                  <a:lnTo>
                    <a:pt x="1098" y="4759"/>
                  </a:lnTo>
                  <a:lnTo>
                    <a:pt x="2929" y="4027"/>
                  </a:lnTo>
                  <a:lnTo>
                    <a:pt x="12081" y="732"/>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28" name="Shape 928"/>
            <p:cNvSpPr/>
            <p:nvPr/>
          </p:nvSpPr>
          <p:spPr>
            <a:xfrm>
              <a:off x="1010000" y="1371966"/>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1831"/>
                  </a:lnTo>
                  <a:lnTo>
                    <a:pt x="17573" y="3295"/>
                  </a:lnTo>
                  <a:lnTo>
                    <a:pt x="20868" y="12814"/>
                  </a:lnTo>
                  <a:lnTo>
                    <a:pt x="21600" y="14644"/>
                  </a:lnTo>
                  <a:lnTo>
                    <a:pt x="20868" y="15742"/>
                  </a:lnTo>
                  <a:lnTo>
                    <a:pt x="19769" y="17207"/>
                  </a:lnTo>
                  <a:lnTo>
                    <a:pt x="18305" y="18305"/>
                  </a:lnTo>
                  <a:lnTo>
                    <a:pt x="8786" y="21600"/>
                  </a:lnTo>
                  <a:lnTo>
                    <a:pt x="7688" y="21600"/>
                  </a:lnTo>
                  <a:lnTo>
                    <a:pt x="5858" y="20868"/>
                  </a:lnTo>
                  <a:lnTo>
                    <a:pt x="4393" y="20136"/>
                  </a:lnTo>
                  <a:lnTo>
                    <a:pt x="3295" y="18305"/>
                  </a:lnTo>
                  <a:lnTo>
                    <a:pt x="0" y="9519"/>
                  </a:lnTo>
                  <a:lnTo>
                    <a:pt x="0" y="7688"/>
                  </a:lnTo>
                  <a:lnTo>
                    <a:pt x="732" y="5858"/>
                  </a:lnTo>
                  <a:lnTo>
                    <a:pt x="1464" y="4393"/>
                  </a:lnTo>
                  <a:lnTo>
                    <a:pt x="3295" y="3661"/>
                  </a:lnTo>
                  <a:lnTo>
                    <a:pt x="12081" y="732"/>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29" name="Shape 929"/>
            <p:cNvSpPr/>
            <p:nvPr/>
          </p:nvSpPr>
          <p:spPr>
            <a:xfrm>
              <a:off x="1208497" y="1301908"/>
              <a:ext cx="169310" cy="175145"/>
            </a:xfrm>
            <a:custGeom>
              <a:avLst/>
              <a:gdLst/>
              <a:ahLst/>
              <a:cxnLst>
                <a:cxn ang="0">
                  <a:pos x="wd2" y="hd2"/>
                </a:cxn>
                <a:cxn ang="5400000">
                  <a:pos x="wd2" y="hd2"/>
                </a:cxn>
                <a:cxn ang="10800000">
                  <a:pos x="wd2" y="hd2"/>
                </a:cxn>
                <a:cxn ang="16200000">
                  <a:pos x="wd2" y="hd2"/>
                </a:cxn>
              </a:cxnLst>
              <a:rect l="0" t="0" r="r" b="b"/>
              <a:pathLst>
                <a:path w="21600" h="21600" extrusionOk="0">
                  <a:moveTo>
                    <a:pt x="14644" y="0"/>
                  </a:moveTo>
                  <a:lnTo>
                    <a:pt x="16108" y="372"/>
                  </a:lnTo>
                  <a:lnTo>
                    <a:pt x="17207" y="1117"/>
                  </a:lnTo>
                  <a:lnTo>
                    <a:pt x="18671" y="2979"/>
                  </a:lnTo>
                  <a:lnTo>
                    <a:pt x="21600" y="11917"/>
                  </a:lnTo>
                  <a:lnTo>
                    <a:pt x="21600" y="14152"/>
                  </a:lnTo>
                  <a:lnTo>
                    <a:pt x="21234" y="16014"/>
                  </a:lnTo>
                  <a:lnTo>
                    <a:pt x="20502" y="17131"/>
                  </a:lnTo>
                  <a:lnTo>
                    <a:pt x="18671" y="17876"/>
                  </a:lnTo>
                  <a:lnTo>
                    <a:pt x="9519" y="21228"/>
                  </a:lnTo>
                  <a:lnTo>
                    <a:pt x="7688" y="21600"/>
                  </a:lnTo>
                  <a:lnTo>
                    <a:pt x="5858" y="21228"/>
                  </a:lnTo>
                  <a:lnTo>
                    <a:pt x="4759" y="19738"/>
                  </a:lnTo>
                  <a:lnTo>
                    <a:pt x="4027" y="18621"/>
                  </a:lnTo>
                  <a:lnTo>
                    <a:pt x="732" y="8938"/>
                  </a:lnTo>
                  <a:lnTo>
                    <a:pt x="0" y="7076"/>
                  </a:lnTo>
                  <a:lnTo>
                    <a:pt x="732" y="5586"/>
                  </a:lnTo>
                  <a:lnTo>
                    <a:pt x="2197" y="4469"/>
                  </a:lnTo>
                  <a:lnTo>
                    <a:pt x="3295" y="2979"/>
                  </a:lnTo>
                  <a:lnTo>
                    <a:pt x="12814" y="0"/>
                  </a:lnTo>
                  <a:lnTo>
                    <a:pt x="14644"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30" name="Shape 930"/>
            <p:cNvSpPr/>
            <p:nvPr/>
          </p:nvSpPr>
          <p:spPr>
            <a:xfrm>
              <a:off x="1406994" y="1231850"/>
              <a:ext cx="175145" cy="175145"/>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6014" y="732"/>
                  </a:lnTo>
                  <a:lnTo>
                    <a:pt x="17131" y="2197"/>
                  </a:lnTo>
                  <a:lnTo>
                    <a:pt x="17876" y="3295"/>
                  </a:lnTo>
                  <a:lnTo>
                    <a:pt x="21228" y="12814"/>
                  </a:lnTo>
                  <a:lnTo>
                    <a:pt x="21600" y="14644"/>
                  </a:lnTo>
                  <a:lnTo>
                    <a:pt x="21228" y="16108"/>
                  </a:lnTo>
                  <a:lnTo>
                    <a:pt x="19738" y="17207"/>
                  </a:lnTo>
                  <a:lnTo>
                    <a:pt x="18621" y="18671"/>
                  </a:lnTo>
                  <a:lnTo>
                    <a:pt x="8938" y="21600"/>
                  </a:lnTo>
                  <a:lnTo>
                    <a:pt x="7076" y="21600"/>
                  </a:lnTo>
                  <a:lnTo>
                    <a:pt x="5586" y="20868"/>
                  </a:lnTo>
                  <a:lnTo>
                    <a:pt x="4469" y="20502"/>
                  </a:lnTo>
                  <a:lnTo>
                    <a:pt x="2979" y="18671"/>
                  </a:lnTo>
                  <a:lnTo>
                    <a:pt x="0" y="9519"/>
                  </a:lnTo>
                  <a:lnTo>
                    <a:pt x="0" y="7688"/>
                  </a:lnTo>
                  <a:lnTo>
                    <a:pt x="372" y="5858"/>
                  </a:lnTo>
                  <a:lnTo>
                    <a:pt x="1117" y="4393"/>
                  </a:lnTo>
                  <a:lnTo>
                    <a:pt x="2979" y="4027"/>
                  </a:lnTo>
                  <a:lnTo>
                    <a:pt x="11917" y="732"/>
                  </a:lnTo>
                  <a:lnTo>
                    <a:pt x="14152" y="0"/>
                  </a:lnTo>
                  <a:close/>
                </a:path>
              </a:pathLst>
            </a:custGeom>
            <a:solidFill>
              <a:srgbClr val="44546A"/>
            </a:solidFill>
            <a:ln w="3175" cap="flat">
              <a:solidFill>
                <a:srgbClr val="333F50"/>
              </a:solidFill>
              <a:prstDash val="solid"/>
              <a:round/>
            </a:ln>
            <a:effectLst/>
          </p:spPr>
          <p:txBody>
            <a:bodyPr wrap="square" lIns="45719" tIns="45719" rIns="45719" bIns="45719" numCol="1" anchor="t">
              <a:noAutofit/>
            </a:bodyPr>
            <a:lstStyle/>
            <a:p>
              <a:endParaRPr>
                <a:latin typeface="+mj-ea"/>
                <a:ea typeface="+mj-ea"/>
              </a:endParaRPr>
            </a:p>
          </p:txBody>
        </p:sp>
        <p:sp>
          <p:nvSpPr>
            <p:cNvPr id="931" name="Shape 931"/>
            <p:cNvSpPr/>
            <p:nvPr/>
          </p:nvSpPr>
          <p:spPr>
            <a:xfrm>
              <a:off x="1605490" y="1167628"/>
              <a:ext cx="169310"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1098"/>
                  </a:lnTo>
                  <a:lnTo>
                    <a:pt x="18305" y="3295"/>
                  </a:lnTo>
                  <a:lnTo>
                    <a:pt x="21600" y="12081"/>
                  </a:lnTo>
                  <a:lnTo>
                    <a:pt x="21600" y="13912"/>
                  </a:lnTo>
                  <a:lnTo>
                    <a:pt x="20868" y="15742"/>
                  </a:lnTo>
                  <a:lnTo>
                    <a:pt x="20136" y="17207"/>
                  </a:lnTo>
                  <a:lnTo>
                    <a:pt x="18305" y="17573"/>
                  </a:lnTo>
                  <a:lnTo>
                    <a:pt x="9519" y="20868"/>
                  </a:lnTo>
                  <a:lnTo>
                    <a:pt x="7688" y="21600"/>
                  </a:lnTo>
                  <a:lnTo>
                    <a:pt x="5858" y="20868"/>
                  </a:lnTo>
                  <a:lnTo>
                    <a:pt x="4393" y="19769"/>
                  </a:lnTo>
                  <a:lnTo>
                    <a:pt x="3661" y="18305"/>
                  </a:lnTo>
                  <a:lnTo>
                    <a:pt x="732" y="8786"/>
                  </a:lnTo>
                  <a:lnTo>
                    <a:pt x="0" y="6956"/>
                  </a:lnTo>
                  <a:lnTo>
                    <a:pt x="732" y="5492"/>
                  </a:lnTo>
                  <a:lnTo>
                    <a:pt x="1831" y="4393"/>
                  </a:lnTo>
                  <a:lnTo>
                    <a:pt x="3295" y="3295"/>
                  </a:lnTo>
                  <a:lnTo>
                    <a:pt x="12814" y="0"/>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32" name="Shape 932"/>
            <p:cNvSpPr/>
            <p:nvPr/>
          </p:nvSpPr>
          <p:spPr>
            <a:xfrm>
              <a:off x="1809824" y="1097570"/>
              <a:ext cx="163469" cy="169310"/>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5916" y="372"/>
                  </a:lnTo>
                  <a:lnTo>
                    <a:pt x="17811" y="1862"/>
                  </a:lnTo>
                  <a:lnTo>
                    <a:pt x="18568" y="2979"/>
                  </a:lnTo>
                  <a:lnTo>
                    <a:pt x="21600" y="12662"/>
                  </a:lnTo>
                  <a:lnTo>
                    <a:pt x="21600" y="16014"/>
                  </a:lnTo>
                  <a:lnTo>
                    <a:pt x="18947" y="18621"/>
                  </a:lnTo>
                  <a:lnTo>
                    <a:pt x="9095" y="21600"/>
                  </a:lnTo>
                  <a:lnTo>
                    <a:pt x="7200" y="21600"/>
                  </a:lnTo>
                  <a:lnTo>
                    <a:pt x="6063" y="21228"/>
                  </a:lnTo>
                  <a:lnTo>
                    <a:pt x="4168" y="20483"/>
                  </a:lnTo>
                  <a:lnTo>
                    <a:pt x="3411" y="18621"/>
                  </a:lnTo>
                  <a:lnTo>
                    <a:pt x="0" y="9683"/>
                  </a:lnTo>
                  <a:lnTo>
                    <a:pt x="0" y="5586"/>
                  </a:lnTo>
                  <a:lnTo>
                    <a:pt x="1516" y="4469"/>
                  </a:lnTo>
                  <a:lnTo>
                    <a:pt x="2653" y="3724"/>
                  </a:lnTo>
                  <a:lnTo>
                    <a:pt x="12505" y="372"/>
                  </a:lnTo>
                  <a:lnTo>
                    <a:pt x="14400"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33" name="Shape 933"/>
            <p:cNvSpPr/>
            <p:nvPr/>
          </p:nvSpPr>
          <p:spPr>
            <a:xfrm>
              <a:off x="2002485" y="1033353"/>
              <a:ext cx="175145" cy="169309"/>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6014" y="0"/>
                  </a:lnTo>
                  <a:lnTo>
                    <a:pt x="17131" y="1464"/>
                  </a:lnTo>
                  <a:lnTo>
                    <a:pt x="17876" y="3295"/>
                  </a:lnTo>
                  <a:lnTo>
                    <a:pt x="21228" y="12081"/>
                  </a:lnTo>
                  <a:lnTo>
                    <a:pt x="21600" y="13912"/>
                  </a:lnTo>
                  <a:lnTo>
                    <a:pt x="21228" y="15742"/>
                  </a:lnTo>
                  <a:lnTo>
                    <a:pt x="20483" y="17207"/>
                  </a:lnTo>
                  <a:lnTo>
                    <a:pt x="18621" y="17939"/>
                  </a:lnTo>
                  <a:lnTo>
                    <a:pt x="8938" y="20868"/>
                  </a:lnTo>
                  <a:lnTo>
                    <a:pt x="7448" y="21600"/>
                  </a:lnTo>
                  <a:lnTo>
                    <a:pt x="5586" y="20868"/>
                  </a:lnTo>
                  <a:lnTo>
                    <a:pt x="2979" y="18305"/>
                  </a:lnTo>
                  <a:lnTo>
                    <a:pt x="0" y="8786"/>
                  </a:lnTo>
                  <a:lnTo>
                    <a:pt x="0" y="6956"/>
                  </a:lnTo>
                  <a:lnTo>
                    <a:pt x="372" y="5858"/>
                  </a:lnTo>
                  <a:lnTo>
                    <a:pt x="1117" y="4393"/>
                  </a:lnTo>
                  <a:lnTo>
                    <a:pt x="2979" y="3295"/>
                  </a:lnTo>
                  <a:lnTo>
                    <a:pt x="11917" y="0"/>
                  </a:lnTo>
                  <a:lnTo>
                    <a:pt x="1415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34" name="Shape 934"/>
            <p:cNvSpPr/>
            <p:nvPr/>
          </p:nvSpPr>
          <p:spPr>
            <a:xfrm>
              <a:off x="2200982" y="963295"/>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4644" y="0"/>
                  </a:moveTo>
                  <a:lnTo>
                    <a:pt x="15742" y="732"/>
                  </a:lnTo>
                  <a:lnTo>
                    <a:pt x="17207" y="1831"/>
                  </a:lnTo>
                  <a:lnTo>
                    <a:pt x="18305" y="3295"/>
                  </a:lnTo>
                  <a:lnTo>
                    <a:pt x="21600" y="12814"/>
                  </a:lnTo>
                  <a:lnTo>
                    <a:pt x="21600" y="15742"/>
                  </a:lnTo>
                  <a:lnTo>
                    <a:pt x="20136" y="17207"/>
                  </a:lnTo>
                  <a:lnTo>
                    <a:pt x="18305" y="18305"/>
                  </a:lnTo>
                  <a:lnTo>
                    <a:pt x="9519" y="21600"/>
                  </a:lnTo>
                  <a:lnTo>
                    <a:pt x="7688" y="21600"/>
                  </a:lnTo>
                  <a:lnTo>
                    <a:pt x="5858" y="20868"/>
                  </a:lnTo>
                  <a:lnTo>
                    <a:pt x="4393" y="20136"/>
                  </a:lnTo>
                  <a:lnTo>
                    <a:pt x="3661" y="18305"/>
                  </a:lnTo>
                  <a:lnTo>
                    <a:pt x="732" y="9519"/>
                  </a:lnTo>
                  <a:lnTo>
                    <a:pt x="0" y="7688"/>
                  </a:lnTo>
                  <a:lnTo>
                    <a:pt x="732" y="5858"/>
                  </a:lnTo>
                  <a:lnTo>
                    <a:pt x="1831" y="4393"/>
                  </a:lnTo>
                  <a:lnTo>
                    <a:pt x="3295" y="3661"/>
                  </a:lnTo>
                  <a:lnTo>
                    <a:pt x="12814" y="732"/>
                  </a:lnTo>
                  <a:lnTo>
                    <a:pt x="14644"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35" name="Shape 935"/>
            <p:cNvSpPr/>
            <p:nvPr/>
          </p:nvSpPr>
          <p:spPr>
            <a:xfrm>
              <a:off x="1080058" y="1582138"/>
              <a:ext cx="175145" cy="169309"/>
            </a:xfrm>
            <a:custGeom>
              <a:avLst/>
              <a:gdLst/>
              <a:ahLst/>
              <a:cxnLst>
                <a:cxn ang="0">
                  <a:pos x="wd2" y="hd2"/>
                </a:cxn>
                <a:cxn ang="5400000">
                  <a:pos x="wd2" y="hd2"/>
                </a:cxn>
                <a:cxn ang="10800000">
                  <a:pos x="wd2" y="hd2"/>
                </a:cxn>
                <a:cxn ang="16200000">
                  <a:pos x="wd2" y="hd2"/>
                </a:cxn>
              </a:cxnLst>
              <a:rect l="0" t="0" r="r" b="b"/>
              <a:pathLst>
                <a:path w="21600" h="21600" extrusionOk="0">
                  <a:moveTo>
                    <a:pt x="14644" y="0"/>
                  </a:moveTo>
                  <a:lnTo>
                    <a:pt x="15742" y="372"/>
                  </a:lnTo>
                  <a:lnTo>
                    <a:pt x="18305" y="2979"/>
                  </a:lnTo>
                  <a:lnTo>
                    <a:pt x="21600" y="12662"/>
                  </a:lnTo>
                  <a:lnTo>
                    <a:pt x="21600" y="16014"/>
                  </a:lnTo>
                  <a:lnTo>
                    <a:pt x="20502" y="17131"/>
                  </a:lnTo>
                  <a:lnTo>
                    <a:pt x="18305" y="18621"/>
                  </a:lnTo>
                  <a:lnTo>
                    <a:pt x="9519" y="21600"/>
                  </a:lnTo>
                  <a:lnTo>
                    <a:pt x="5858" y="21600"/>
                  </a:lnTo>
                  <a:lnTo>
                    <a:pt x="4393" y="20483"/>
                  </a:lnTo>
                  <a:lnTo>
                    <a:pt x="4027" y="19366"/>
                  </a:lnTo>
                  <a:lnTo>
                    <a:pt x="732" y="9683"/>
                  </a:lnTo>
                  <a:lnTo>
                    <a:pt x="0" y="7448"/>
                  </a:lnTo>
                  <a:lnTo>
                    <a:pt x="732" y="5586"/>
                  </a:lnTo>
                  <a:lnTo>
                    <a:pt x="1831" y="4469"/>
                  </a:lnTo>
                  <a:lnTo>
                    <a:pt x="3295" y="3724"/>
                  </a:lnTo>
                  <a:lnTo>
                    <a:pt x="12814" y="372"/>
                  </a:lnTo>
                  <a:lnTo>
                    <a:pt x="14644"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36" name="Shape 936"/>
            <p:cNvSpPr/>
            <p:nvPr/>
          </p:nvSpPr>
          <p:spPr>
            <a:xfrm>
              <a:off x="1284391" y="1517917"/>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6108" y="732"/>
                  </a:lnTo>
                  <a:lnTo>
                    <a:pt x="17207" y="1464"/>
                  </a:lnTo>
                  <a:lnTo>
                    <a:pt x="17939" y="3295"/>
                  </a:lnTo>
                  <a:lnTo>
                    <a:pt x="20868" y="12081"/>
                  </a:lnTo>
                  <a:lnTo>
                    <a:pt x="21600" y="13912"/>
                  </a:lnTo>
                  <a:lnTo>
                    <a:pt x="20868" y="15742"/>
                  </a:lnTo>
                  <a:lnTo>
                    <a:pt x="19769" y="17207"/>
                  </a:lnTo>
                  <a:lnTo>
                    <a:pt x="18671" y="17939"/>
                  </a:lnTo>
                  <a:lnTo>
                    <a:pt x="9153" y="20868"/>
                  </a:lnTo>
                  <a:lnTo>
                    <a:pt x="6956" y="21600"/>
                  </a:lnTo>
                  <a:lnTo>
                    <a:pt x="5858" y="20868"/>
                  </a:lnTo>
                  <a:lnTo>
                    <a:pt x="3295" y="18305"/>
                  </a:lnTo>
                  <a:lnTo>
                    <a:pt x="0" y="8786"/>
                  </a:lnTo>
                  <a:lnTo>
                    <a:pt x="0" y="7688"/>
                  </a:lnTo>
                  <a:lnTo>
                    <a:pt x="732" y="5858"/>
                  </a:lnTo>
                  <a:lnTo>
                    <a:pt x="1464" y="4393"/>
                  </a:lnTo>
                  <a:lnTo>
                    <a:pt x="3295" y="3295"/>
                  </a:lnTo>
                  <a:lnTo>
                    <a:pt x="12081" y="0"/>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37" name="Shape 937"/>
            <p:cNvSpPr/>
            <p:nvPr/>
          </p:nvSpPr>
          <p:spPr>
            <a:xfrm>
              <a:off x="1477052" y="1442023"/>
              <a:ext cx="175145" cy="175144"/>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1831"/>
                  </a:lnTo>
                  <a:lnTo>
                    <a:pt x="18305" y="3295"/>
                  </a:lnTo>
                  <a:lnTo>
                    <a:pt x="21600" y="12814"/>
                  </a:lnTo>
                  <a:lnTo>
                    <a:pt x="21600" y="14644"/>
                  </a:lnTo>
                  <a:lnTo>
                    <a:pt x="20868" y="15742"/>
                  </a:lnTo>
                  <a:lnTo>
                    <a:pt x="20136" y="17207"/>
                  </a:lnTo>
                  <a:lnTo>
                    <a:pt x="18305" y="18305"/>
                  </a:lnTo>
                  <a:lnTo>
                    <a:pt x="9519" y="21600"/>
                  </a:lnTo>
                  <a:lnTo>
                    <a:pt x="5492" y="21600"/>
                  </a:lnTo>
                  <a:lnTo>
                    <a:pt x="4393" y="20136"/>
                  </a:lnTo>
                  <a:lnTo>
                    <a:pt x="3661" y="18305"/>
                  </a:lnTo>
                  <a:lnTo>
                    <a:pt x="732" y="9519"/>
                  </a:lnTo>
                  <a:lnTo>
                    <a:pt x="0" y="7688"/>
                  </a:lnTo>
                  <a:lnTo>
                    <a:pt x="732" y="5858"/>
                  </a:lnTo>
                  <a:lnTo>
                    <a:pt x="1831" y="4393"/>
                  </a:lnTo>
                  <a:lnTo>
                    <a:pt x="2929" y="3661"/>
                  </a:lnTo>
                  <a:lnTo>
                    <a:pt x="12447" y="732"/>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38" name="Shape 938"/>
            <p:cNvSpPr/>
            <p:nvPr/>
          </p:nvSpPr>
          <p:spPr>
            <a:xfrm>
              <a:off x="1681385" y="1377802"/>
              <a:ext cx="169309" cy="175144"/>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7811" y="1117"/>
                  </a:lnTo>
                  <a:lnTo>
                    <a:pt x="18189" y="2979"/>
                  </a:lnTo>
                  <a:lnTo>
                    <a:pt x="21600" y="11917"/>
                  </a:lnTo>
                  <a:lnTo>
                    <a:pt x="21600" y="16014"/>
                  </a:lnTo>
                  <a:lnTo>
                    <a:pt x="20463" y="17131"/>
                  </a:lnTo>
                  <a:lnTo>
                    <a:pt x="18947" y="17876"/>
                  </a:lnTo>
                  <a:lnTo>
                    <a:pt x="9095" y="21228"/>
                  </a:lnTo>
                  <a:lnTo>
                    <a:pt x="7200" y="21600"/>
                  </a:lnTo>
                  <a:lnTo>
                    <a:pt x="6063" y="21228"/>
                  </a:lnTo>
                  <a:lnTo>
                    <a:pt x="3789" y="19738"/>
                  </a:lnTo>
                  <a:lnTo>
                    <a:pt x="3411" y="18621"/>
                  </a:lnTo>
                  <a:lnTo>
                    <a:pt x="0" y="8938"/>
                  </a:lnTo>
                  <a:lnTo>
                    <a:pt x="0" y="5586"/>
                  </a:lnTo>
                  <a:lnTo>
                    <a:pt x="2653" y="2979"/>
                  </a:lnTo>
                  <a:lnTo>
                    <a:pt x="12505" y="0"/>
                  </a:lnTo>
                  <a:lnTo>
                    <a:pt x="14400"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39" name="Shape 939"/>
            <p:cNvSpPr/>
            <p:nvPr/>
          </p:nvSpPr>
          <p:spPr>
            <a:xfrm>
              <a:off x="1879882" y="1307744"/>
              <a:ext cx="169309" cy="175145"/>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6108" y="732"/>
                  </a:lnTo>
                  <a:lnTo>
                    <a:pt x="17207" y="2197"/>
                  </a:lnTo>
                  <a:lnTo>
                    <a:pt x="17939" y="3295"/>
                  </a:lnTo>
                  <a:lnTo>
                    <a:pt x="21600" y="12814"/>
                  </a:lnTo>
                  <a:lnTo>
                    <a:pt x="21600" y="14644"/>
                  </a:lnTo>
                  <a:lnTo>
                    <a:pt x="20868" y="16108"/>
                  </a:lnTo>
                  <a:lnTo>
                    <a:pt x="20502" y="17207"/>
                  </a:lnTo>
                  <a:lnTo>
                    <a:pt x="18671" y="18305"/>
                  </a:lnTo>
                  <a:lnTo>
                    <a:pt x="9153" y="21600"/>
                  </a:lnTo>
                  <a:lnTo>
                    <a:pt x="5858" y="21600"/>
                  </a:lnTo>
                  <a:lnTo>
                    <a:pt x="4393" y="20502"/>
                  </a:lnTo>
                  <a:lnTo>
                    <a:pt x="3295" y="18305"/>
                  </a:lnTo>
                  <a:lnTo>
                    <a:pt x="0" y="9519"/>
                  </a:lnTo>
                  <a:lnTo>
                    <a:pt x="0" y="7688"/>
                  </a:lnTo>
                  <a:lnTo>
                    <a:pt x="732" y="5858"/>
                  </a:lnTo>
                  <a:lnTo>
                    <a:pt x="1464" y="4393"/>
                  </a:lnTo>
                  <a:lnTo>
                    <a:pt x="3295" y="4027"/>
                  </a:lnTo>
                  <a:lnTo>
                    <a:pt x="12081" y="732"/>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40" name="Shape 940"/>
            <p:cNvSpPr/>
            <p:nvPr/>
          </p:nvSpPr>
          <p:spPr>
            <a:xfrm>
              <a:off x="2072542" y="1243526"/>
              <a:ext cx="175145" cy="169309"/>
            </a:xfrm>
            <a:custGeom>
              <a:avLst/>
              <a:gdLst/>
              <a:ahLst/>
              <a:cxnLst>
                <a:cxn ang="0">
                  <a:pos x="wd2" y="hd2"/>
                </a:cxn>
                <a:cxn ang="5400000">
                  <a:pos x="wd2" y="hd2"/>
                </a:cxn>
                <a:cxn ang="10800000">
                  <a:pos x="wd2" y="hd2"/>
                </a:cxn>
                <a:cxn ang="16200000">
                  <a:pos x="wd2" y="hd2"/>
                </a:cxn>
              </a:cxnLst>
              <a:rect l="0" t="0" r="r" b="b"/>
              <a:pathLst>
                <a:path w="21600" h="21600" extrusionOk="0">
                  <a:moveTo>
                    <a:pt x="14644" y="0"/>
                  </a:moveTo>
                  <a:lnTo>
                    <a:pt x="15742" y="732"/>
                  </a:lnTo>
                  <a:lnTo>
                    <a:pt x="16841" y="1098"/>
                  </a:lnTo>
                  <a:lnTo>
                    <a:pt x="18305" y="2929"/>
                  </a:lnTo>
                  <a:lnTo>
                    <a:pt x="21600" y="12081"/>
                  </a:lnTo>
                  <a:lnTo>
                    <a:pt x="21600" y="15742"/>
                  </a:lnTo>
                  <a:lnTo>
                    <a:pt x="20136" y="17207"/>
                  </a:lnTo>
                  <a:lnTo>
                    <a:pt x="19037" y="17573"/>
                  </a:lnTo>
                  <a:lnTo>
                    <a:pt x="9519" y="20868"/>
                  </a:lnTo>
                  <a:lnTo>
                    <a:pt x="7688" y="21600"/>
                  </a:lnTo>
                  <a:lnTo>
                    <a:pt x="5492" y="20868"/>
                  </a:lnTo>
                  <a:lnTo>
                    <a:pt x="4393" y="19403"/>
                  </a:lnTo>
                  <a:lnTo>
                    <a:pt x="3661" y="18305"/>
                  </a:lnTo>
                  <a:lnTo>
                    <a:pt x="732" y="8786"/>
                  </a:lnTo>
                  <a:lnTo>
                    <a:pt x="0" y="6956"/>
                  </a:lnTo>
                  <a:lnTo>
                    <a:pt x="732" y="5492"/>
                  </a:lnTo>
                  <a:lnTo>
                    <a:pt x="1831" y="4393"/>
                  </a:lnTo>
                  <a:lnTo>
                    <a:pt x="2929" y="2929"/>
                  </a:lnTo>
                  <a:lnTo>
                    <a:pt x="12447" y="0"/>
                  </a:lnTo>
                  <a:lnTo>
                    <a:pt x="14644"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41" name="Shape 941"/>
            <p:cNvSpPr/>
            <p:nvPr/>
          </p:nvSpPr>
          <p:spPr>
            <a:xfrm>
              <a:off x="2276876" y="1173468"/>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372"/>
                  </a:lnTo>
                  <a:lnTo>
                    <a:pt x="17207" y="1862"/>
                  </a:lnTo>
                  <a:lnTo>
                    <a:pt x="17573" y="2979"/>
                  </a:lnTo>
                  <a:lnTo>
                    <a:pt x="20868" y="12662"/>
                  </a:lnTo>
                  <a:lnTo>
                    <a:pt x="21600" y="14524"/>
                  </a:lnTo>
                  <a:lnTo>
                    <a:pt x="20868" y="16014"/>
                  </a:lnTo>
                  <a:lnTo>
                    <a:pt x="18305" y="18621"/>
                  </a:lnTo>
                  <a:lnTo>
                    <a:pt x="8786" y="21600"/>
                  </a:lnTo>
                  <a:lnTo>
                    <a:pt x="6956" y="21600"/>
                  </a:lnTo>
                  <a:lnTo>
                    <a:pt x="5858" y="21228"/>
                  </a:lnTo>
                  <a:lnTo>
                    <a:pt x="4393" y="20483"/>
                  </a:lnTo>
                  <a:lnTo>
                    <a:pt x="3295" y="18621"/>
                  </a:lnTo>
                  <a:lnTo>
                    <a:pt x="0" y="9683"/>
                  </a:lnTo>
                  <a:lnTo>
                    <a:pt x="0" y="7448"/>
                  </a:lnTo>
                  <a:lnTo>
                    <a:pt x="732" y="5586"/>
                  </a:lnTo>
                  <a:lnTo>
                    <a:pt x="1098" y="4469"/>
                  </a:lnTo>
                  <a:lnTo>
                    <a:pt x="3295" y="3724"/>
                  </a:lnTo>
                  <a:lnTo>
                    <a:pt x="12081" y="372"/>
                  </a:lnTo>
                  <a:lnTo>
                    <a:pt x="13912" y="0"/>
                  </a:lnTo>
                  <a:close/>
                </a:path>
              </a:pathLst>
            </a:custGeom>
            <a:solidFill>
              <a:srgbClr val="ADB9CA"/>
            </a:solidFill>
            <a:ln w="3175" cap="flat">
              <a:solidFill>
                <a:srgbClr val="8497B0"/>
              </a:solidFill>
              <a:prstDash val="solid"/>
              <a:round/>
            </a:ln>
            <a:effectLst/>
          </p:spPr>
          <p:txBody>
            <a:bodyPr wrap="square" lIns="45719" tIns="45719" rIns="45719" bIns="45719" numCol="1" anchor="t">
              <a:noAutofit/>
            </a:bodyPr>
            <a:lstStyle/>
            <a:p>
              <a:endParaRPr>
                <a:latin typeface="+mj-ea"/>
                <a:ea typeface="+mj-ea"/>
              </a:endParaRPr>
            </a:p>
          </p:txBody>
        </p:sp>
        <p:sp>
          <p:nvSpPr>
            <p:cNvPr id="942" name="Shape 942"/>
            <p:cNvSpPr/>
            <p:nvPr/>
          </p:nvSpPr>
          <p:spPr>
            <a:xfrm>
              <a:off x="1155952" y="1798148"/>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0"/>
                  </a:lnTo>
                  <a:lnTo>
                    <a:pt x="17207" y="1137"/>
                  </a:lnTo>
                  <a:lnTo>
                    <a:pt x="17939" y="2653"/>
                  </a:lnTo>
                  <a:lnTo>
                    <a:pt x="20868" y="12505"/>
                  </a:lnTo>
                  <a:lnTo>
                    <a:pt x="21600" y="14400"/>
                  </a:lnTo>
                  <a:lnTo>
                    <a:pt x="20868" y="15537"/>
                  </a:lnTo>
                  <a:lnTo>
                    <a:pt x="19769" y="17811"/>
                  </a:lnTo>
                  <a:lnTo>
                    <a:pt x="18305" y="18189"/>
                  </a:lnTo>
                  <a:lnTo>
                    <a:pt x="8786" y="21600"/>
                  </a:lnTo>
                  <a:lnTo>
                    <a:pt x="5858" y="21600"/>
                  </a:lnTo>
                  <a:lnTo>
                    <a:pt x="4393" y="20463"/>
                  </a:lnTo>
                  <a:lnTo>
                    <a:pt x="3295" y="18947"/>
                  </a:lnTo>
                  <a:lnTo>
                    <a:pt x="0" y="9095"/>
                  </a:lnTo>
                  <a:lnTo>
                    <a:pt x="0" y="7200"/>
                  </a:lnTo>
                  <a:lnTo>
                    <a:pt x="732" y="6063"/>
                  </a:lnTo>
                  <a:lnTo>
                    <a:pt x="1464" y="3789"/>
                  </a:lnTo>
                  <a:lnTo>
                    <a:pt x="3295" y="3411"/>
                  </a:lnTo>
                  <a:lnTo>
                    <a:pt x="12081" y="0"/>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3" name="Shape 943"/>
            <p:cNvSpPr/>
            <p:nvPr/>
          </p:nvSpPr>
          <p:spPr>
            <a:xfrm>
              <a:off x="1354449" y="1728091"/>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6014" y="732"/>
                  </a:lnTo>
                  <a:lnTo>
                    <a:pt x="17131" y="1098"/>
                  </a:lnTo>
                  <a:lnTo>
                    <a:pt x="18621" y="2929"/>
                  </a:lnTo>
                  <a:lnTo>
                    <a:pt x="21600" y="12081"/>
                  </a:lnTo>
                  <a:lnTo>
                    <a:pt x="21600" y="13912"/>
                  </a:lnTo>
                  <a:lnTo>
                    <a:pt x="21228" y="15742"/>
                  </a:lnTo>
                  <a:lnTo>
                    <a:pt x="20483" y="16841"/>
                  </a:lnTo>
                  <a:lnTo>
                    <a:pt x="18621" y="17573"/>
                  </a:lnTo>
                  <a:lnTo>
                    <a:pt x="9683" y="20868"/>
                  </a:lnTo>
                  <a:lnTo>
                    <a:pt x="7448" y="21600"/>
                  </a:lnTo>
                  <a:lnTo>
                    <a:pt x="5586" y="20868"/>
                  </a:lnTo>
                  <a:lnTo>
                    <a:pt x="4469" y="20136"/>
                  </a:lnTo>
                  <a:lnTo>
                    <a:pt x="3724" y="18305"/>
                  </a:lnTo>
                  <a:lnTo>
                    <a:pt x="372" y="8786"/>
                  </a:lnTo>
                  <a:lnTo>
                    <a:pt x="0" y="7688"/>
                  </a:lnTo>
                  <a:lnTo>
                    <a:pt x="372" y="5492"/>
                  </a:lnTo>
                  <a:lnTo>
                    <a:pt x="1862" y="4393"/>
                  </a:lnTo>
                  <a:lnTo>
                    <a:pt x="2979" y="2929"/>
                  </a:lnTo>
                  <a:lnTo>
                    <a:pt x="12662" y="0"/>
                  </a:lnTo>
                  <a:lnTo>
                    <a:pt x="1415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4" name="Shape 944"/>
            <p:cNvSpPr/>
            <p:nvPr/>
          </p:nvSpPr>
          <p:spPr>
            <a:xfrm>
              <a:off x="1552945" y="1663873"/>
              <a:ext cx="169309" cy="16346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6295" y="0"/>
                  </a:lnTo>
                  <a:lnTo>
                    <a:pt x="17432" y="1516"/>
                  </a:lnTo>
                  <a:lnTo>
                    <a:pt x="18189" y="2653"/>
                  </a:lnTo>
                  <a:lnTo>
                    <a:pt x="21600" y="12505"/>
                  </a:lnTo>
                  <a:lnTo>
                    <a:pt x="21600" y="15916"/>
                  </a:lnTo>
                  <a:lnTo>
                    <a:pt x="20084" y="17811"/>
                  </a:lnTo>
                  <a:lnTo>
                    <a:pt x="18947" y="18568"/>
                  </a:lnTo>
                  <a:lnTo>
                    <a:pt x="9095" y="21600"/>
                  </a:lnTo>
                  <a:lnTo>
                    <a:pt x="5684" y="21600"/>
                  </a:lnTo>
                  <a:lnTo>
                    <a:pt x="3789" y="20463"/>
                  </a:lnTo>
                  <a:lnTo>
                    <a:pt x="3032" y="18947"/>
                  </a:lnTo>
                  <a:lnTo>
                    <a:pt x="0" y="9474"/>
                  </a:lnTo>
                  <a:lnTo>
                    <a:pt x="0" y="6063"/>
                  </a:lnTo>
                  <a:lnTo>
                    <a:pt x="1137" y="4168"/>
                  </a:lnTo>
                  <a:lnTo>
                    <a:pt x="2653" y="3411"/>
                  </a:lnTo>
                  <a:lnTo>
                    <a:pt x="12505" y="0"/>
                  </a:lnTo>
                  <a:lnTo>
                    <a:pt x="14400"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5" name="Shape 945"/>
            <p:cNvSpPr/>
            <p:nvPr/>
          </p:nvSpPr>
          <p:spPr>
            <a:xfrm>
              <a:off x="1751443" y="1593815"/>
              <a:ext cx="169309" cy="169309"/>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7207" y="1464"/>
                  </a:lnTo>
                  <a:lnTo>
                    <a:pt x="18305" y="3295"/>
                  </a:lnTo>
                  <a:lnTo>
                    <a:pt x="21600" y="12081"/>
                  </a:lnTo>
                  <a:lnTo>
                    <a:pt x="21600" y="13912"/>
                  </a:lnTo>
                  <a:lnTo>
                    <a:pt x="20868" y="15742"/>
                  </a:lnTo>
                  <a:lnTo>
                    <a:pt x="20136" y="17207"/>
                  </a:lnTo>
                  <a:lnTo>
                    <a:pt x="18305" y="17939"/>
                  </a:lnTo>
                  <a:lnTo>
                    <a:pt x="8786" y="20868"/>
                  </a:lnTo>
                  <a:lnTo>
                    <a:pt x="7688" y="21600"/>
                  </a:lnTo>
                  <a:lnTo>
                    <a:pt x="5858" y="20868"/>
                  </a:lnTo>
                  <a:lnTo>
                    <a:pt x="4393" y="19769"/>
                  </a:lnTo>
                  <a:lnTo>
                    <a:pt x="3295" y="18305"/>
                  </a:lnTo>
                  <a:lnTo>
                    <a:pt x="0" y="8786"/>
                  </a:lnTo>
                  <a:lnTo>
                    <a:pt x="0" y="7688"/>
                  </a:lnTo>
                  <a:lnTo>
                    <a:pt x="732" y="5858"/>
                  </a:lnTo>
                  <a:lnTo>
                    <a:pt x="1464" y="4393"/>
                  </a:lnTo>
                  <a:lnTo>
                    <a:pt x="3295" y="3295"/>
                  </a:lnTo>
                  <a:lnTo>
                    <a:pt x="12814" y="0"/>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6" name="Shape 946"/>
            <p:cNvSpPr/>
            <p:nvPr/>
          </p:nvSpPr>
          <p:spPr>
            <a:xfrm>
              <a:off x="1949939" y="1517917"/>
              <a:ext cx="169310" cy="175145"/>
            </a:xfrm>
            <a:custGeom>
              <a:avLst/>
              <a:gdLst/>
              <a:ahLst/>
              <a:cxnLst>
                <a:cxn ang="0">
                  <a:pos x="wd2" y="hd2"/>
                </a:cxn>
                <a:cxn ang="5400000">
                  <a:pos x="wd2" y="hd2"/>
                </a:cxn>
                <a:cxn ang="10800000">
                  <a:pos x="wd2" y="hd2"/>
                </a:cxn>
                <a:cxn ang="16200000">
                  <a:pos x="wd2" y="hd2"/>
                </a:cxn>
              </a:cxnLst>
              <a:rect l="0" t="0" r="r" b="b"/>
              <a:pathLst>
                <a:path w="21600" h="21600" extrusionOk="0">
                  <a:moveTo>
                    <a:pt x="14524" y="0"/>
                  </a:moveTo>
                  <a:lnTo>
                    <a:pt x="16014" y="732"/>
                  </a:lnTo>
                  <a:lnTo>
                    <a:pt x="17876" y="1831"/>
                  </a:lnTo>
                  <a:lnTo>
                    <a:pt x="18621" y="3295"/>
                  </a:lnTo>
                  <a:lnTo>
                    <a:pt x="21600" y="12814"/>
                  </a:lnTo>
                  <a:lnTo>
                    <a:pt x="21600" y="15742"/>
                  </a:lnTo>
                  <a:lnTo>
                    <a:pt x="20483" y="17207"/>
                  </a:lnTo>
                  <a:lnTo>
                    <a:pt x="18993" y="18305"/>
                  </a:lnTo>
                  <a:lnTo>
                    <a:pt x="9683" y="21600"/>
                  </a:lnTo>
                  <a:lnTo>
                    <a:pt x="5586" y="21600"/>
                  </a:lnTo>
                  <a:lnTo>
                    <a:pt x="4469" y="20136"/>
                  </a:lnTo>
                  <a:lnTo>
                    <a:pt x="3724" y="19037"/>
                  </a:lnTo>
                  <a:lnTo>
                    <a:pt x="372" y="9519"/>
                  </a:lnTo>
                  <a:lnTo>
                    <a:pt x="0" y="7688"/>
                  </a:lnTo>
                  <a:lnTo>
                    <a:pt x="372" y="5492"/>
                  </a:lnTo>
                  <a:lnTo>
                    <a:pt x="1862" y="4393"/>
                  </a:lnTo>
                  <a:lnTo>
                    <a:pt x="2979" y="3661"/>
                  </a:lnTo>
                  <a:lnTo>
                    <a:pt x="12662" y="732"/>
                  </a:lnTo>
                  <a:lnTo>
                    <a:pt x="14524"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7" name="Shape 947"/>
            <p:cNvSpPr/>
            <p:nvPr/>
          </p:nvSpPr>
          <p:spPr>
            <a:xfrm>
              <a:off x="2148437" y="1453699"/>
              <a:ext cx="175145" cy="175145"/>
            </a:xfrm>
            <a:custGeom>
              <a:avLst/>
              <a:gdLst/>
              <a:ahLst/>
              <a:cxnLst>
                <a:cxn ang="0">
                  <a:pos x="wd2" y="hd2"/>
                </a:cxn>
                <a:cxn ang="5400000">
                  <a:pos x="wd2" y="hd2"/>
                </a:cxn>
                <a:cxn ang="10800000">
                  <a:pos x="wd2" y="hd2"/>
                </a:cxn>
                <a:cxn ang="16200000">
                  <a:pos x="wd2" y="hd2"/>
                </a:cxn>
              </a:cxnLst>
              <a:rect l="0" t="0" r="r" b="b"/>
              <a:pathLst>
                <a:path w="21600" h="21600" extrusionOk="0">
                  <a:moveTo>
                    <a:pt x="13912" y="0"/>
                  </a:moveTo>
                  <a:lnTo>
                    <a:pt x="15742" y="732"/>
                  </a:lnTo>
                  <a:lnTo>
                    <a:pt x="16841" y="1464"/>
                  </a:lnTo>
                  <a:lnTo>
                    <a:pt x="17573" y="3295"/>
                  </a:lnTo>
                  <a:lnTo>
                    <a:pt x="20868" y="12081"/>
                  </a:lnTo>
                  <a:lnTo>
                    <a:pt x="21600" y="13912"/>
                  </a:lnTo>
                  <a:lnTo>
                    <a:pt x="20868" y="16108"/>
                  </a:lnTo>
                  <a:lnTo>
                    <a:pt x="19403" y="17207"/>
                  </a:lnTo>
                  <a:lnTo>
                    <a:pt x="18305" y="17939"/>
                  </a:lnTo>
                  <a:lnTo>
                    <a:pt x="8786" y="21234"/>
                  </a:lnTo>
                  <a:lnTo>
                    <a:pt x="7322" y="21600"/>
                  </a:lnTo>
                  <a:lnTo>
                    <a:pt x="5492" y="21234"/>
                  </a:lnTo>
                  <a:lnTo>
                    <a:pt x="4393" y="19769"/>
                  </a:lnTo>
                  <a:lnTo>
                    <a:pt x="2929" y="18671"/>
                  </a:lnTo>
                  <a:lnTo>
                    <a:pt x="0" y="9153"/>
                  </a:lnTo>
                  <a:lnTo>
                    <a:pt x="0" y="7688"/>
                  </a:lnTo>
                  <a:lnTo>
                    <a:pt x="366" y="5858"/>
                  </a:lnTo>
                  <a:lnTo>
                    <a:pt x="1098" y="4759"/>
                  </a:lnTo>
                  <a:lnTo>
                    <a:pt x="2929" y="3295"/>
                  </a:lnTo>
                  <a:lnTo>
                    <a:pt x="12081" y="0"/>
                  </a:lnTo>
                  <a:lnTo>
                    <a:pt x="13912"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8" name="Shape 948"/>
            <p:cNvSpPr/>
            <p:nvPr/>
          </p:nvSpPr>
          <p:spPr>
            <a:xfrm>
              <a:off x="2346933" y="1383641"/>
              <a:ext cx="169310" cy="175145"/>
            </a:xfrm>
            <a:custGeom>
              <a:avLst/>
              <a:gdLst/>
              <a:ahLst/>
              <a:cxnLst>
                <a:cxn ang="0">
                  <a:pos x="wd2" y="hd2"/>
                </a:cxn>
                <a:cxn ang="5400000">
                  <a:pos x="wd2" y="hd2"/>
                </a:cxn>
                <a:cxn ang="10800000">
                  <a:pos x="wd2" y="hd2"/>
                </a:cxn>
                <a:cxn ang="16200000">
                  <a:pos x="wd2" y="hd2"/>
                </a:cxn>
              </a:cxnLst>
              <a:rect l="0" t="0" r="r" b="b"/>
              <a:pathLst>
                <a:path w="21600" h="21600" extrusionOk="0">
                  <a:moveTo>
                    <a:pt x="14644" y="0"/>
                  </a:moveTo>
                  <a:lnTo>
                    <a:pt x="15742" y="732"/>
                  </a:lnTo>
                  <a:lnTo>
                    <a:pt x="17207" y="1831"/>
                  </a:lnTo>
                  <a:lnTo>
                    <a:pt x="18305" y="3295"/>
                  </a:lnTo>
                  <a:lnTo>
                    <a:pt x="21600" y="12814"/>
                  </a:lnTo>
                  <a:lnTo>
                    <a:pt x="21600" y="14644"/>
                  </a:lnTo>
                  <a:lnTo>
                    <a:pt x="20868" y="15742"/>
                  </a:lnTo>
                  <a:lnTo>
                    <a:pt x="20136" y="17207"/>
                  </a:lnTo>
                  <a:lnTo>
                    <a:pt x="18305" y="18305"/>
                  </a:lnTo>
                  <a:lnTo>
                    <a:pt x="9519" y="21600"/>
                  </a:lnTo>
                  <a:lnTo>
                    <a:pt x="5858" y="21600"/>
                  </a:lnTo>
                  <a:lnTo>
                    <a:pt x="4393" y="20502"/>
                  </a:lnTo>
                  <a:lnTo>
                    <a:pt x="4027" y="18305"/>
                  </a:lnTo>
                  <a:lnTo>
                    <a:pt x="732" y="9519"/>
                  </a:lnTo>
                  <a:lnTo>
                    <a:pt x="0" y="7688"/>
                  </a:lnTo>
                  <a:lnTo>
                    <a:pt x="732" y="5858"/>
                  </a:lnTo>
                  <a:lnTo>
                    <a:pt x="1831" y="4393"/>
                  </a:lnTo>
                  <a:lnTo>
                    <a:pt x="3295" y="4027"/>
                  </a:lnTo>
                  <a:lnTo>
                    <a:pt x="12814" y="732"/>
                  </a:lnTo>
                  <a:lnTo>
                    <a:pt x="14644" y="0"/>
                  </a:lnTo>
                  <a:close/>
                </a:path>
              </a:pathLst>
            </a:custGeom>
            <a:solidFill>
              <a:srgbClr val="35DD95"/>
            </a:solidFill>
            <a:ln w="3175" cap="flat">
              <a:solidFill>
                <a:srgbClr val="35DD95"/>
              </a:solidFill>
              <a:prstDash val="solid"/>
              <a:round/>
            </a:ln>
            <a:effectLst/>
          </p:spPr>
          <p:txBody>
            <a:bodyPr wrap="square" lIns="45719" tIns="45719" rIns="45719" bIns="45719" numCol="1" anchor="t">
              <a:noAutofit/>
            </a:bodyPr>
            <a:lstStyle/>
            <a:p>
              <a:endParaRPr>
                <a:latin typeface="+mj-ea"/>
                <a:ea typeface="+mj-ea"/>
              </a:endParaRPr>
            </a:p>
          </p:txBody>
        </p:sp>
        <p:sp>
          <p:nvSpPr>
            <p:cNvPr id="949" name="Shape 949"/>
            <p:cNvSpPr/>
            <p:nvPr/>
          </p:nvSpPr>
          <p:spPr>
            <a:xfrm>
              <a:off x="192660" y="1482888"/>
              <a:ext cx="239367" cy="1179306"/>
            </a:xfrm>
            <a:custGeom>
              <a:avLst/>
              <a:gdLst/>
              <a:ahLst/>
              <a:cxnLst>
                <a:cxn ang="0">
                  <a:pos x="wd2" y="hd2"/>
                </a:cxn>
                <a:cxn ang="5400000">
                  <a:pos x="wd2" y="hd2"/>
                </a:cxn>
                <a:cxn ang="10800000">
                  <a:pos x="wd2" y="hd2"/>
                </a:cxn>
                <a:cxn ang="16200000">
                  <a:pos x="wd2" y="hd2"/>
                </a:cxn>
              </a:cxnLst>
              <a:rect l="0" t="0" r="r" b="b"/>
              <a:pathLst>
                <a:path w="21600" h="21600" extrusionOk="0">
                  <a:moveTo>
                    <a:pt x="14667" y="0"/>
                  </a:moveTo>
                  <a:lnTo>
                    <a:pt x="18400" y="107"/>
                  </a:lnTo>
                  <a:lnTo>
                    <a:pt x="20800" y="643"/>
                  </a:lnTo>
                  <a:lnTo>
                    <a:pt x="21600" y="1554"/>
                  </a:lnTo>
                  <a:lnTo>
                    <a:pt x="21600" y="20957"/>
                  </a:lnTo>
                  <a:lnTo>
                    <a:pt x="21333" y="21278"/>
                  </a:lnTo>
                  <a:lnTo>
                    <a:pt x="21333" y="21493"/>
                  </a:lnTo>
                  <a:lnTo>
                    <a:pt x="20800" y="21600"/>
                  </a:lnTo>
                  <a:lnTo>
                    <a:pt x="20267" y="21493"/>
                  </a:lnTo>
                  <a:lnTo>
                    <a:pt x="19733" y="21278"/>
                  </a:lnTo>
                  <a:lnTo>
                    <a:pt x="19467" y="21010"/>
                  </a:lnTo>
                  <a:lnTo>
                    <a:pt x="18400" y="20582"/>
                  </a:lnTo>
                  <a:lnTo>
                    <a:pt x="0" y="4609"/>
                  </a:lnTo>
                  <a:lnTo>
                    <a:pt x="0" y="3537"/>
                  </a:lnTo>
                  <a:lnTo>
                    <a:pt x="1333" y="2412"/>
                  </a:lnTo>
                  <a:lnTo>
                    <a:pt x="4267" y="1394"/>
                  </a:lnTo>
                  <a:lnTo>
                    <a:pt x="8267" y="643"/>
                  </a:lnTo>
                  <a:lnTo>
                    <a:pt x="10667" y="375"/>
                  </a:lnTo>
                  <a:lnTo>
                    <a:pt x="14667" y="0"/>
                  </a:lnTo>
                  <a:close/>
                </a:path>
              </a:pathLst>
            </a:custGeom>
            <a:solidFill>
              <a:schemeClr val="accent4"/>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50" name="Shape 950"/>
            <p:cNvSpPr/>
            <p:nvPr/>
          </p:nvSpPr>
          <p:spPr>
            <a:xfrm>
              <a:off x="-1" y="3117568"/>
              <a:ext cx="1021679" cy="145957"/>
            </a:xfrm>
            <a:custGeom>
              <a:avLst/>
              <a:gdLst/>
              <a:ahLst/>
              <a:cxnLst>
                <a:cxn ang="0">
                  <a:pos x="wd2" y="hd2"/>
                </a:cxn>
                <a:cxn ang="5400000">
                  <a:pos x="wd2" y="hd2"/>
                </a:cxn>
                <a:cxn ang="10800000">
                  <a:pos x="wd2" y="hd2"/>
                </a:cxn>
                <a:cxn ang="16200000">
                  <a:pos x="wd2" y="hd2"/>
                </a:cxn>
              </a:cxnLst>
              <a:rect l="0" t="0" r="r" b="b"/>
              <a:pathLst>
                <a:path w="21600" h="21600" extrusionOk="0">
                  <a:moveTo>
                    <a:pt x="1543" y="0"/>
                  </a:moveTo>
                  <a:lnTo>
                    <a:pt x="21600" y="0"/>
                  </a:lnTo>
                  <a:lnTo>
                    <a:pt x="21600" y="21600"/>
                  </a:lnTo>
                  <a:lnTo>
                    <a:pt x="1543" y="21600"/>
                  </a:lnTo>
                  <a:lnTo>
                    <a:pt x="1111" y="21150"/>
                  </a:lnTo>
                  <a:lnTo>
                    <a:pt x="679" y="19350"/>
                  </a:lnTo>
                  <a:lnTo>
                    <a:pt x="370" y="17100"/>
                  </a:lnTo>
                  <a:lnTo>
                    <a:pt x="123" y="13950"/>
                  </a:lnTo>
                  <a:lnTo>
                    <a:pt x="0" y="10800"/>
                  </a:lnTo>
                  <a:lnTo>
                    <a:pt x="123" y="6750"/>
                  </a:lnTo>
                  <a:lnTo>
                    <a:pt x="370" y="4050"/>
                  </a:lnTo>
                  <a:lnTo>
                    <a:pt x="679" y="1350"/>
                  </a:lnTo>
                  <a:lnTo>
                    <a:pt x="1111" y="0"/>
                  </a:lnTo>
                  <a:lnTo>
                    <a:pt x="1543" y="0"/>
                  </a:lnTo>
                  <a:close/>
                </a:path>
              </a:pathLst>
            </a:custGeom>
            <a:solidFill>
              <a:srgbClr val="BFBFBF"/>
            </a:solidFill>
            <a:ln w="3175" cap="flat">
              <a:solidFill>
                <a:srgbClr val="808080"/>
              </a:solidFill>
              <a:prstDash val="solid"/>
              <a:round/>
            </a:ln>
            <a:effectLst/>
          </p:spPr>
          <p:txBody>
            <a:bodyPr wrap="square" lIns="45719" tIns="45719" rIns="45719" bIns="45719" numCol="1" anchor="t">
              <a:noAutofit/>
            </a:bodyPr>
            <a:lstStyle/>
            <a:p>
              <a:endParaRPr>
                <a:latin typeface="+mj-ea"/>
                <a:ea typeface="+mj-ea"/>
              </a:endParaRPr>
            </a:p>
          </p:txBody>
        </p:sp>
        <p:sp>
          <p:nvSpPr>
            <p:cNvPr id="951" name="Shape 951"/>
            <p:cNvSpPr/>
            <p:nvPr/>
          </p:nvSpPr>
          <p:spPr>
            <a:xfrm>
              <a:off x="2072542" y="3117568"/>
              <a:ext cx="1015839" cy="145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48" y="0"/>
                  </a:lnTo>
                  <a:lnTo>
                    <a:pt x="20981" y="1350"/>
                  </a:lnTo>
                  <a:lnTo>
                    <a:pt x="21291" y="4050"/>
                  </a:lnTo>
                  <a:lnTo>
                    <a:pt x="21538" y="6750"/>
                  </a:lnTo>
                  <a:lnTo>
                    <a:pt x="21600" y="10800"/>
                  </a:lnTo>
                  <a:lnTo>
                    <a:pt x="21538" y="13950"/>
                  </a:lnTo>
                  <a:lnTo>
                    <a:pt x="21291" y="17100"/>
                  </a:lnTo>
                  <a:lnTo>
                    <a:pt x="20981" y="19350"/>
                  </a:lnTo>
                  <a:lnTo>
                    <a:pt x="20548" y="21150"/>
                  </a:lnTo>
                  <a:lnTo>
                    <a:pt x="20115" y="21600"/>
                  </a:lnTo>
                  <a:lnTo>
                    <a:pt x="0" y="21600"/>
                  </a:lnTo>
                  <a:lnTo>
                    <a:pt x="0" y="0"/>
                  </a:lnTo>
                  <a:close/>
                </a:path>
              </a:pathLst>
            </a:custGeom>
            <a:solidFill>
              <a:srgbClr val="BFBFBF"/>
            </a:solidFill>
            <a:ln w="3175" cap="flat">
              <a:solidFill>
                <a:srgbClr val="808080"/>
              </a:solidFill>
              <a:prstDash val="solid"/>
              <a:round/>
            </a:ln>
            <a:effectLst/>
          </p:spPr>
          <p:txBody>
            <a:bodyPr wrap="square" lIns="45719" tIns="45719" rIns="45719" bIns="45719" numCol="1" anchor="t">
              <a:noAutofit/>
            </a:bodyPr>
            <a:lstStyle/>
            <a:p>
              <a:endParaRPr>
                <a:latin typeface="+mj-ea"/>
                <a:ea typeface="+mj-ea"/>
              </a:endParaRPr>
            </a:p>
          </p:txBody>
        </p:sp>
        <p:sp>
          <p:nvSpPr>
            <p:cNvPr id="952" name="Shape 952"/>
            <p:cNvSpPr/>
            <p:nvPr/>
          </p:nvSpPr>
          <p:spPr>
            <a:xfrm>
              <a:off x="519597" y="1074218"/>
              <a:ext cx="2189306" cy="2265200"/>
            </a:xfrm>
            <a:custGeom>
              <a:avLst/>
              <a:gdLst/>
              <a:ahLst/>
              <a:cxnLst>
                <a:cxn ang="0">
                  <a:pos x="wd2" y="hd2"/>
                </a:cxn>
                <a:cxn ang="5400000">
                  <a:pos x="wd2" y="hd2"/>
                </a:cxn>
                <a:cxn ang="10800000">
                  <a:pos x="wd2" y="hd2"/>
                </a:cxn>
                <a:cxn ang="16200000">
                  <a:pos x="wd2" y="hd2"/>
                </a:cxn>
              </a:cxnLst>
              <a:rect l="0" t="0" r="r" b="b"/>
              <a:pathLst>
                <a:path w="21600" h="21600" extrusionOk="0">
                  <a:moveTo>
                    <a:pt x="1553" y="0"/>
                  </a:moveTo>
                  <a:lnTo>
                    <a:pt x="5235" y="0"/>
                  </a:lnTo>
                  <a:lnTo>
                    <a:pt x="5781" y="56"/>
                  </a:lnTo>
                  <a:lnTo>
                    <a:pt x="6184" y="251"/>
                  </a:lnTo>
                  <a:lnTo>
                    <a:pt x="6471" y="529"/>
                  </a:lnTo>
                  <a:lnTo>
                    <a:pt x="6673" y="807"/>
                  </a:lnTo>
                  <a:lnTo>
                    <a:pt x="6817" y="1169"/>
                  </a:lnTo>
                  <a:lnTo>
                    <a:pt x="6874" y="1392"/>
                  </a:lnTo>
                  <a:lnTo>
                    <a:pt x="6932" y="1587"/>
                  </a:lnTo>
                  <a:lnTo>
                    <a:pt x="6932" y="2115"/>
                  </a:lnTo>
                  <a:lnTo>
                    <a:pt x="7018" y="2255"/>
                  </a:lnTo>
                  <a:lnTo>
                    <a:pt x="7305" y="2422"/>
                  </a:lnTo>
                  <a:lnTo>
                    <a:pt x="7766" y="2505"/>
                  </a:lnTo>
                  <a:lnTo>
                    <a:pt x="19961" y="2505"/>
                  </a:lnTo>
                  <a:lnTo>
                    <a:pt x="20507" y="2561"/>
                  </a:lnTo>
                  <a:lnTo>
                    <a:pt x="20938" y="2700"/>
                  </a:lnTo>
                  <a:lnTo>
                    <a:pt x="21255" y="2839"/>
                  </a:lnTo>
                  <a:lnTo>
                    <a:pt x="21485" y="3118"/>
                  </a:lnTo>
                  <a:lnTo>
                    <a:pt x="21600" y="3563"/>
                  </a:lnTo>
                  <a:lnTo>
                    <a:pt x="21600" y="4537"/>
                  </a:lnTo>
                  <a:lnTo>
                    <a:pt x="21542" y="5010"/>
                  </a:lnTo>
                  <a:lnTo>
                    <a:pt x="21485" y="5428"/>
                  </a:lnTo>
                  <a:lnTo>
                    <a:pt x="21399" y="6346"/>
                  </a:lnTo>
                  <a:lnTo>
                    <a:pt x="21284" y="7404"/>
                  </a:lnTo>
                  <a:lnTo>
                    <a:pt x="21197" y="8573"/>
                  </a:lnTo>
                  <a:lnTo>
                    <a:pt x="21082" y="9714"/>
                  </a:lnTo>
                  <a:lnTo>
                    <a:pt x="20996" y="10911"/>
                  </a:lnTo>
                  <a:lnTo>
                    <a:pt x="20852" y="12025"/>
                  </a:lnTo>
                  <a:lnTo>
                    <a:pt x="20737" y="12999"/>
                  </a:lnTo>
                  <a:lnTo>
                    <a:pt x="20708" y="13751"/>
                  </a:lnTo>
                  <a:lnTo>
                    <a:pt x="20593" y="14279"/>
                  </a:lnTo>
                  <a:lnTo>
                    <a:pt x="20450" y="14780"/>
                  </a:lnTo>
                  <a:lnTo>
                    <a:pt x="20306" y="15198"/>
                  </a:lnTo>
                  <a:lnTo>
                    <a:pt x="19989" y="15504"/>
                  </a:lnTo>
                  <a:lnTo>
                    <a:pt x="19558" y="15727"/>
                  </a:lnTo>
                  <a:lnTo>
                    <a:pt x="18896" y="15894"/>
                  </a:lnTo>
                  <a:lnTo>
                    <a:pt x="18321" y="15922"/>
                  </a:lnTo>
                  <a:lnTo>
                    <a:pt x="10699" y="15922"/>
                  </a:lnTo>
                  <a:lnTo>
                    <a:pt x="10699" y="18761"/>
                  </a:lnTo>
                  <a:lnTo>
                    <a:pt x="14783" y="18761"/>
                  </a:lnTo>
                  <a:lnTo>
                    <a:pt x="14783" y="21600"/>
                  </a:lnTo>
                  <a:lnTo>
                    <a:pt x="5436" y="21600"/>
                  </a:lnTo>
                  <a:lnTo>
                    <a:pt x="5436" y="18761"/>
                  </a:lnTo>
                  <a:lnTo>
                    <a:pt x="9520" y="18761"/>
                  </a:lnTo>
                  <a:lnTo>
                    <a:pt x="9520" y="15922"/>
                  </a:lnTo>
                  <a:lnTo>
                    <a:pt x="949" y="15922"/>
                  </a:lnTo>
                  <a:lnTo>
                    <a:pt x="662" y="15838"/>
                  </a:lnTo>
                  <a:lnTo>
                    <a:pt x="403" y="15588"/>
                  </a:lnTo>
                  <a:lnTo>
                    <a:pt x="201" y="15254"/>
                  </a:lnTo>
                  <a:lnTo>
                    <a:pt x="115" y="14864"/>
                  </a:lnTo>
                  <a:lnTo>
                    <a:pt x="58" y="14530"/>
                  </a:lnTo>
                  <a:lnTo>
                    <a:pt x="0" y="14279"/>
                  </a:lnTo>
                  <a:lnTo>
                    <a:pt x="0" y="1642"/>
                  </a:lnTo>
                  <a:lnTo>
                    <a:pt x="58" y="1058"/>
                  </a:lnTo>
                  <a:lnTo>
                    <a:pt x="316" y="640"/>
                  </a:lnTo>
                  <a:lnTo>
                    <a:pt x="604" y="334"/>
                  </a:lnTo>
                  <a:lnTo>
                    <a:pt x="949" y="139"/>
                  </a:lnTo>
                  <a:lnTo>
                    <a:pt x="1266" y="56"/>
                  </a:lnTo>
                  <a:lnTo>
                    <a:pt x="1496" y="0"/>
                  </a:lnTo>
                  <a:lnTo>
                    <a:pt x="1553" y="0"/>
                  </a:lnTo>
                  <a:close/>
                </a:path>
              </a:pathLst>
            </a:custGeom>
            <a:solidFill>
              <a:schemeClr val="accent4"/>
            </a:solidFill>
            <a:ln w="3175" cap="flat">
              <a:solidFill>
                <a:schemeClr val="accent3"/>
              </a:solidFill>
              <a:prstDash val="solid"/>
              <a:round/>
            </a:ln>
            <a:effectLst/>
          </p:spPr>
          <p:txBody>
            <a:bodyPr wrap="square" lIns="45719" tIns="45719" rIns="45719" bIns="45719" numCol="1" anchor="t">
              <a:noAutofit/>
            </a:bodyPr>
            <a:lstStyle/>
            <a:p>
              <a:endParaRPr>
                <a:latin typeface="+mj-ea"/>
                <a:ea typeface="+mj-ea"/>
              </a:endParaRPr>
            </a:p>
          </p:txBody>
        </p:sp>
        <p:sp>
          <p:nvSpPr>
            <p:cNvPr id="953" name="Shape 953"/>
            <p:cNvSpPr/>
            <p:nvPr/>
          </p:nvSpPr>
          <p:spPr>
            <a:xfrm>
              <a:off x="1821501" y="1698901"/>
              <a:ext cx="922428" cy="10333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8132"/>
                  </a:lnTo>
                  <a:lnTo>
                    <a:pt x="19556" y="20018"/>
                  </a:lnTo>
                  <a:lnTo>
                    <a:pt x="12061" y="13386"/>
                  </a:lnTo>
                  <a:lnTo>
                    <a:pt x="8245" y="21600"/>
                  </a:lnTo>
                  <a:lnTo>
                    <a:pt x="0" y="0"/>
                  </a:lnTo>
                  <a:close/>
                </a:path>
              </a:pathLst>
            </a:custGeom>
            <a:solidFill>
              <a:srgbClr val="D9D9D9"/>
            </a:solidFill>
            <a:ln w="3175" cap="flat">
              <a:solidFill>
                <a:srgbClr val="D6FAFE"/>
              </a:solidFill>
              <a:prstDash val="solid"/>
              <a:round/>
            </a:ln>
            <a:effectLst/>
          </p:spPr>
          <p:txBody>
            <a:bodyPr wrap="square" lIns="45719" tIns="45719" rIns="45719" bIns="45719" numCol="1" anchor="t">
              <a:noAutofit/>
            </a:bodyPr>
            <a:lstStyle/>
            <a:p>
              <a:endParaRPr>
                <a:latin typeface="+mj-ea"/>
                <a:ea typeface="+mj-ea"/>
              </a:endParaRPr>
            </a:p>
          </p:txBody>
        </p:sp>
        <p:sp>
          <p:nvSpPr>
            <p:cNvPr id="954" name="Shape 954"/>
            <p:cNvSpPr/>
            <p:nvPr/>
          </p:nvSpPr>
          <p:spPr>
            <a:xfrm>
              <a:off x="1821501" y="1698901"/>
              <a:ext cx="1056706" cy="864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176"/>
                  </a:lnTo>
                  <a:lnTo>
                    <a:pt x="14141" y="11525"/>
                  </a:lnTo>
                  <a:lnTo>
                    <a:pt x="20765" y="19208"/>
                  </a:lnTo>
                  <a:lnTo>
                    <a:pt x="18915" y="21600"/>
                  </a:lnTo>
                  <a:lnTo>
                    <a:pt x="0" y="0"/>
                  </a:lnTo>
                  <a:close/>
                </a:path>
              </a:pathLst>
            </a:custGeom>
            <a:solidFill>
              <a:srgbClr val="F2F2F2"/>
            </a:solidFill>
            <a:ln w="3175" cap="flat">
              <a:solidFill>
                <a:srgbClr val="FFFFFF"/>
              </a:solidFill>
              <a:prstDash val="solid"/>
              <a:round/>
            </a:ln>
            <a:effectLst/>
          </p:spPr>
          <p:txBody>
            <a:bodyPr wrap="square" lIns="45719" tIns="45719" rIns="45719" bIns="45719" numCol="1" anchor="t">
              <a:noAutofit/>
            </a:bodyPr>
            <a:lstStyle/>
            <a:p>
              <a:endParaRPr>
                <a:latin typeface="+mj-ea"/>
                <a:ea typeface="+mj-ea"/>
              </a:endParaRPr>
            </a:p>
          </p:txBody>
        </p:sp>
      </p:grpSp>
      <p:grpSp>
        <p:nvGrpSpPr>
          <p:cNvPr id="6" name="组合 5"/>
          <p:cNvGrpSpPr/>
          <p:nvPr/>
        </p:nvGrpSpPr>
        <p:grpSpPr>
          <a:xfrm>
            <a:off x="273685" y="2035175"/>
            <a:ext cx="4175125" cy="1438275"/>
            <a:chOff x="533400" y="2035026"/>
            <a:chExt cx="3915290" cy="1438535"/>
          </a:xfrm>
        </p:grpSpPr>
        <p:grpSp>
          <p:nvGrpSpPr>
            <p:cNvPr id="850" name="Group 850"/>
            <p:cNvGrpSpPr/>
            <p:nvPr/>
          </p:nvGrpSpPr>
          <p:grpSpPr>
            <a:xfrm>
              <a:off x="533400" y="2035026"/>
              <a:ext cx="3713399" cy="1258892"/>
              <a:chOff x="0" y="0"/>
              <a:chExt cx="3713398" cy="1258890"/>
            </a:xfrm>
          </p:grpSpPr>
          <p:sp>
            <p:nvSpPr>
              <p:cNvPr id="848" name="Shape 848"/>
              <p:cNvSpPr/>
              <p:nvPr/>
            </p:nvSpPr>
            <p:spPr>
              <a:xfrm>
                <a:off x="0" y="912"/>
                <a:ext cx="3067406" cy="943021"/>
              </a:xfrm>
              <a:prstGeom prst="rect">
                <a:avLst/>
              </a:prstGeom>
              <a:solidFill>
                <a:schemeClr val="accent1"/>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49" name="Shape 849"/>
              <p:cNvSpPr/>
              <p:nvPr/>
            </p:nvSpPr>
            <p:spPr>
              <a:xfrm>
                <a:off x="3061764" y="0"/>
                <a:ext cx="651635" cy="12588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0004"/>
                    </a:lnTo>
                    <a:lnTo>
                      <a:pt x="18805" y="21600"/>
                    </a:lnTo>
                    <a:lnTo>
                      <a:pt x="0" y="16180"/>
                    </a:lnTo>
                    <a:lnTo>
                      <a:pt x="0" y="0"/>
                    </a:lnTo>
                    <a:close/>
                  </a:path>
                </a:pathLst>
              </a:custGeom>
              <a:solidFill>
                <a:srgbClr val="00814C"/>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64" name="Shape 864"/>
            <p:cNvSpPr/>
            <p:nvPr/>
          </p:nvSpPr>
          <p:spPr>
            <a:xfrm>
              <a:off x="3121242" y="2187230"/>
              <a:ext cx="480254" cy="482505"/>
            </a:xfrm>
            <a:custGeom>
              <a:avLst/>
              <a:gdLst/>
              <a:ahLst/>
              <a:cxnLst>
                <a:cxn ang="0">
                  <a:pos x="wd2" y="hd2"/>
                </a:cxn>
                <a:cxn ang="5400000">
                  <a:pos x="wd2" y="hd2"/>
                </a:cxn>
                <a:cxn ang="10800000">
                  <a:pos x="wd2" y="hd2"/>
                </a:cxn>
                <a:cxn ang="16200000">
                  <a:pos x="wd2" y="hd2"/>
                </a:cxn>
              </a:cxnLst>
              <a:rect l="0" t="0" r="r" b="b"/>
              <a:pathLst>
                <a:path w="21600" h="21600" extrusionOk="0">
                  <a:moveTo>
                    <a:pt x="21051" y="9182"/>
                  </a:moveTo>
                  <a:cubicBezTo>
                    <a:pt x="21201" y="9182"/>
                    <a:pt x="21330" y="9229"/>
                    <a:pt x="21436" y="9326"/>
                  </a:cubicBezTo>
                  <a:cubicBezTo>
                    <a:pt x="21545" y="9426"/>
                    <a:pt x="21600" y="9549"/>
                    <a:pt x="21600" y="9699"/>
                  </a:cubicBezTo>
                  <a:lnTo>
                    <a:pt x="21600" y="11868"/>
                  </a:lnTo>
                  <a:cubicBezTo>
                    <a:pt x="21600" y="12233"/>
                    <a:pt x="21416" y="12415"/>
                    <a:pt x="21051" y="12415"/>
                  </a:cubicBezTo>
                  <a:lnTo>
                    <a:pt x="18747" y="12415"/>
                  </a:lnTo>
                  <a:cubicBezTo>
                    <a:pt x="18576" y="13205"/>
                    <a:pt x="18300" y="13948"/>
                    <a:pt x="17916" y="14647"/>
                  </a:cubicBezTo>
                  <a:cubicBezTo>
                    <a:pt x="17531" y="15343"/>
                    <a:pt x="17067" y="15966"/>
                    <a:pt x="16518" y="16515"/>
                  </a:cubicBezTo>
                  <a:cubicBezTo>
                    <a:pt x="15969" y="17062"/>
                    <a:pt x="15347" y="17529"/>
                    <a:pt x="14648" y="17914"/>
                  </a:cubicBezTo>
                  <a:cubicBezTo>
                    <a:pt x="13949" y="18299"/>
                    <a:pt x="13207" y="18578"/>
                    <a:pt x="12420" y="18742"/>
                  </a:cubicBezTo>
                  <a:lnTo>
                    <a:pt x="12420" y="21051"/>
                  </a:lnTo>
                  <a:cubicBezTo>
                    <a:pt x="12420" y="21198"/>
                    <a:pt x="12370" y="21330"/>
                    <a:pt x="12270" y="21436"/>
                  </a:cubicBezTo>
                  <a:cubicBezTo>
                    <a:pt x="12173" y="21545"/>
                    <a:pt x="12050" y="21600"/>
                    <a:pt x="11897" y="21600"/>
                  </a:cubicBezTo>
                  <a:lnTo>
                    <a:pt x="9732" y="21600"/>
                  </a:lnTo>
                  <a:cubicBezTo>
                    <a:pt x="9368" y="21600"/>
                    <a:pt x="9183" y="21418"/>
                    <a:pt x="9183" y="21051"/>
                  </a:cubicBezTo>
                  <a:lnTo>
                    <a:pt x="9183" y="18742"/>
                  </a:lnTo>
                  <a:cubicBezTo>
                    <a:pt x="8396" y="18578"/>
                    <a:pt x="7654" y="18299"/>
                    <a:pt x="6955" y="17914"/>
                  </a:cubicBezTo>
                  <a:cubicBezTo>
                    <a:pt x="6259" y="17529"/>
                    <a:pt x="5634" y="17062"/>
                    <a:pt x="5085" y="16515"/>
                  </a:cubicBezTo>
                  <a:cubicBezTo>
                    <a:pt x="4536" y="15966"/>
                    <a:pt x="4069" y="15343"/>
                    <a:pt x="3687" y="14647"/>
                  </a:cubicBezTo>
                  <a:cubicBezTo>
                    <a:pt x="3300" y="13948"/>
                    <a:pt x="3024" y="13205"/>
                    <a:pt x="2856" y="12415"/>
                  </a:cubicBezTo>
                  <a:lnTo>
                    <a:pt x="551" y="12415"/>
                  </a:lnTo>
                  <a:cubicBezTo>
                    <a:pt x="187" y="12415"/>
                    <a:pt x="0" y="12232"/>
                    <a:pt x="0" y="11868"/>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7" y="0"/>
                  </a:lnTo>
                  <a:cubicBezTo>
                    <a:pt x="12050" y="0"/>
                    <a:pt x="12173" y="50"/>
                    <a:pt x="12270" y="158"/>
                  </a:cubicBezTo>
                  <a:cubicBezTo>
                    <a:pt x="12370" y="267"/>
                    <a:pt x="12420" y="396"/>
                    <a:pt x="12420" y="546"/>
                  </a:cubicBezTo>
                  <a:lnTo>
                    <a:pt x="12420" y="2852"/>
                  </a:lnTo>
                  <a:cubicBezTo>
                    <a:pt x="13207" y="3022"/>
                    <a:pt x="13949" y="3298"/>
                    <a:pt x="14648" y="3680"/>
                  </a:cubicBezTo>
                  <a:cubicBezTo>
                    <a:pt x="15344" y="4065"/>
                    <a:pt x="15969" y="4532"/>
                    <a:pt x="16518" y="5082"/>
                  </a:cubicBezTo>
                  <a:cubicBezTo>
                    <a:pt x="17067" y="5631"/>
                    <a:pt x="17531" y="6251"/>
                    <a:pt x="17916" y="6953"/>
                  </a:cubicBezTo>
                  <a:cubicBezTo>
                    <a:pt x="18300" y="7652"/>
                    <a:pt x="18579" y="8392"/>
                    <a:pt x="18747" y="9182"/>
                  </a:cubicBezTo>
                  <a:lnTo>
                    <a:pt x="21051" y="9182"/>
                  </a:lnTo>
                  <a:close/>
                  <a:moveTo>
                    <a:pt x="12420" y="16466"/>
                  </a:moveTo>
                  <a:cubicBezTo>
                    <a:pt x="13412" y="16195"/>
                    <a:pt x="14269" y="15699"/>
                    <a:pt x="14992" y="14982"/>
                  </a:cubicBezTo>
                  <a:cubicBezTo>
                    <a:pt x="15711" y="14265"/>
                    <a:pt x="16204" y="13411"/>
                    <a:pt x="16468" y="12415"/>
                  </a:cubicBezTo>
                  <a:lnTo>
                    <a:pt x="14049" y="12415"/>
                  </a:lnTo>
                  <a:cubicBezTo>
                    <a:pt x="13685" y="12415"/>
                    <a:pt x="13506" y="12232"/>
                    <a:pt x="13515" y="11868"/>
                  </a:cubicBezTo>
                  <a:lnTo>
                    <a:pt x="13515" y="9699"/>
                  </a:lnTo>
                  <a:cubicBezTo>
                    <a:pt x="13515" y="9549"/>
                    <a:pt x="13568" y="9426"/>
                    <a:pt x="13670" y="9326"/>
                  </a:cubicBezTo>
                  <a:cubicBezTo>
                    <a:pt x="13773" y="9229"/>
                    <a:pt x="13899" y="9182"/>
                    <a:pt x="14049" y="9182"/>
                  </a:cubicBezTo>
                  <a:lnTo>
                    <a:pt x="16468" y="9182"/>
                  </a:lnTo>
                  <a:cubicBezTo>
                    <a:pt x="16195" y="8186"/>
                    <a:pt x="15699" y="7332"/>
                    <a:pt x="14983" y="6609"/>
                  </a:cubicBezTo>
                  <a:cubicBezTo>
                    <a:pt x="14266" y="5883"/>
                    <a:pt x="13412" y="5390"/>
                    <a:pt x="12420" y="5131"/>
                  </a:cubicBezTo>
                  <a:lnTo>
                    <a:pt x="12420" y="7549"/>
                  </a:lnTo>
                  <a:cubicBezTo>
                    <a:pt x="12420" y="7699"/>
                    <a:pt x="12370" y="7828"/>
                    <a:pt x="12270" y="7928"/>
                  </a:cubicBezTo>
                  <a:cubicBezTo>
                    <a:pt x="12173" y="8031"/>
                    <a:pt x="12050" y="8081"/>
                    <a:pt x="11897"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8"/>
                  </a:lnTo>
                  <a:cubicBezTo>
                    <a:pt x="8088" y="12018"/>
                    <a:pt x="8038" y="12145"/>
                    <a:pt x="7947" y="12253"/>
                  </a:cubicBezTo>
                  <a:cubicBezTo>
                    <a:pt x="7853" y="12365"/>
                    <a:pt x="7733" y="12415"/>
                    <a:pt x="7580" y="12415"/>
                  </a:cubicBezTo>
                  <a:lnTo>
                    <a:pt x="5135" y="12415"/>
                  </a:lnTo>
                  <a:cubicBezTo>
                    <a:pt x="5408" y="13411"/>
                    <a:pt x="5904" y="14268"/>
                    <a:pt x="6620" y="14991"/>
                  </a:cubicBezTo>
                  <a:cubicBezTo>
                    <a:pt x="7337" y="15711"/>
                    <a:pt x="8191" y="16204"/>
                    <a:pt x="9183" y="16466"/>
                  </a:cubicBezTo>
                  <a:lnTo>
                    <a:pt x="9183" y="14019"/>
                  </a:lnTo>
                  <a:cubicBezTo>
                    <a:pt x="9183" y="13869"/>
                    <a:pt x="9239" y="13745"/>
                    <a:pt x="9348" y="13654"/>
                  </a:cubicBezTo>
                  <a:cubicBezTo>
                    <a:pt x="9453" y="13560"/>
                    <a:pt x="9583" y="13513"/>
                    <a:pt x="9732" y="13513"/>
                  </a:cubicBezTo>
                  <a:lnTo>
                    <a:pt x="11897" y="13513"/>
                  </a:lnTo>
                  <a:cubicBezTo>
                    <a:pt x="12050" y="13513"/>
                    <a:pt x="12173" y="13560"/>
                    <a:pt x="12270" y="13654"/>
                  </a:cubicBezTo>
                  <a:cubicBezTo>
                    <a:pt x="12370" y="13745"/>
                    <a:pt x="12420" y="13869"/>
                    <a:pt x="12420" y="14019"/>
                  </a:cubicBezTo>
                  <a:lnTo>
                    <a:pt x="12420" y="16466"/>
                  </a:lnTo>
                  <a:close/>
                </a:path>
              </a:pathLst>
            </a:custGeom>
            <a:solidFill>
              <a:srgbClr val="FFFFFF"/>
            </a:solidFill>
            <a:ln w="12700">
              <a:miter lim="400000"/>
            </a:ln>
          </p:spPr>
          <p:txBody>
            <a:bodyPr lIns="45719" rIns="45719" anchor="ctr"/>
            <a:lstStyle/>
            <a:p>
              <a:pPr defTabSz="456565">
                <a:defRPr sz="3600">
                  <a:solidFill>
                    <a:srgbClr val="FFFFFF"/>
                  </a:solidFill>
                  <a:effectLst>
                    <a:outerShdw blurRad="38100" dist="38100" dir="2700000" rotWithShape="0">
                      <a:srgbClr val="000000"/>
                    </a:outerShdw>
                  </a:effectLst>
                </a:defRPr>
              </a:pPr>
              <a:endParaRPr>
                <a:latin typeface="+mj-ea"/>
                <a:ea typeface="+mj-ea"/>
              </a:endParaRPr>
            </a:p>
          </p:txBody>
        </p:sp>
        <p:sp>
          <p:nvSpPr>
            <p:cNvPr id="875" name="Shape 875"/>
            <p:cNvSpPr/>
            <p:nvPr/>
          </p:nvSpPr>
          <p:spPr>
            <a:xfrm>
              <a:off x="676910" y="2123926"/>
              <a:ext cx="2115185" cy="566522"/>
            </a:xfrm>
            <a:prstGeom prst="rect">
              <a:avLst/>
            </a:prstGeom>
            <a:ln w="12700">
              <a:miter lim="400000"/>
            </a:ln>
          </p:spPr>
          <p:txBody>
            <a:bodyPr wrap="square" lIns="45719" rIns="45719">
              <a:spAutoFit/>
            </a:bodyPr>
            <a:lstStyle>
              <a:lvl1pPr algn="r">
                <a:lnSpc>
                  <a:spcPct val="120000"/>
                </a:lnSpc>
                <a:defRPr sz="1200">
                  <a:solidFill>
                    <a:srgbClr val="FFFFFF"/>
                  </a:solidFill>
                </a:defRPr>
              </a:lvl1pPr>
            </a:lstStyle>
            <a:p>
              <a:r>
                <a:rPr lang="zh-CN" sz="2600" dirty="0">
                  <a:latin typeface="微软雅黑" panose="020B0503020204020204" pitchFamily="34" charset="-122"/>
                  <a:ea typeface="微软雅黑" panose="020B0503020204020204" pitchFamily="34" charset="-122"/>
                </a:rPr>
                <a:t>有合同从合同</a:t>
              </a:r>
              <a:endParaRPr lang="zh-CN" sz="2600" dirty="0">
                <a:latin typeface="微软雅黑" panose="020B0503020204020204" pitchFamily="34" charset="-122"/>
                <a:ea typeface="微软雅黑" panose="020B0503020204020204" pitchFamily="34" charset="-122"/>
              </a:endParaRPr>
            </a:p>
          </p:txBody>
        </p:sp>
        <p:sp>
          <p:nvSpPr>
            <p:cNvPr id="956" name="Shape 956"/>
            <p:cNvSpPr/>
            <p:nvPr/>
          </p:nvSpPr>
          <p:spPr>
            <a:xfrm>
              <a:off x="4151467" y="3176338"/>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00814C"/>
            </a:solidFill>
            <a:ln w="12700">
              <a:miter lim="400000"/>
            </a:ln>
          </p:spPr>
          <p:txBody>
            <a:bodyPr lIns="45719" rIns="45719"/>
            <a:lstStyle/>
            <a:p>
              <a:endParaRPr>
                <a:latin typeface="+mj-ea"/>
                <a:ea typeface="+mj-ea"/>
              </a:endParaRPr>
            </a:p>
          </p:txBody>
        </p:sp>
      </p:grpSp>
      <p:grpSp>
        <p:nvGrpSpPr>
          <p:cNvPr id="3" name="组合 2"/>
          <p:cNvGrpSpPr/>
          <p:nvPr/>
        </p:nvGrpSpPr>
        <p:grpSpPr>
          <a:xfrm>
            <a:off x="7663180" y="2035175"/>
            <a:ext cx="4272915" cy="1438275"/>
            <a:chOff x="7663098" y="2035026"/>
            <a:chExt cx="4146550" cy="1438535"/>
          </a:xfrm>
        </p:grpSpPr>
        <p:grpSp>
          <p:nvGrpSpPr>
            <p:cNvPr id="847" name="Group 847"/>
            <p:cNvGrpSpPr/>
            <p:nvPr/>
          </p:nvGrpSpPr>
          <p:grpSpPr>
            <a:xfrm>
              <a:off x="7859648" y="2035026"/>
              <a:ext cx="3798952" cy="1258892"/>
              <a:chOff x="0" y="0"/>
              <a:chExt cx="3798950" cy="1258890"/>
            </a:xfrm>
          </p:grpSpPr>
          <p:sp>
            <p:nvSpPr>
              <p:cNvPr id="845" name="Shape 845"/>
              <p:cNvSpPr/>
              <p:nvPr/>
            </p:nvSpPr>
            <p:spPr>
              <a:xfrm>
                <a:off x="651634" y="912"/>
                <a:ext cx="3147318" cy="943021"/>
              </a:xfrm>
              <a:prstGeom prst="rect">
                <a:avLst/>
              </a:prstGeom>
              <a:solidFill>
                <a:schemeClr val="accent2"/>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46" name="Shape 846"/>
              <p:cNvSpPr/>
              <p:nvPr/>
            </p:nvSpPr>
            <p:spPr>
              <a:xfrm>
                <a:off x="0" y="0"/>
                <a:ext cx="651635" cy="12588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004"/>
                    </a:lnTo>
                    <a:lnTo>
                      <a:pt x="2795" y="21600"/>
                    </a:lnTo>
                    <a:lnTo>
                      <a:pt x="21600" y="16180"/>
                    </a:lnTo>
                    <a:lnTo>
                      <a:pt x="21600" y="0"/>
                    </a:lnTo>
                    <a:close/>
                  </a:path>
                </a:pathLst>
              </a:custGeom>
              <a:solidFill>
                <a:srgbClr val="BF9000"/>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67" name="Shape 867"/>
            <p:cNvSpPr/>
            <p:nvPr/>
          </p:nvSpPr>
          <p:spPr>
            <a:xfrm>
              <a:off x="8739368" y="2275389"/>
              <a:ext cx="445666" cy="394126"/>
            </a:xfrm>
            <a:custGeom>
              <a:avLst/>
              <a:gdLst/>
              <a:ahLst/>
              <a:cxnLst>
                <a:cxn ang="0">
                  <a:pos x="wd2" y="hd2"/>
                </a:cxn>
                <a:cxn ang="5400000">
                  <a:pos x="wd2" y="hd2"/>
                </a:cxn>
                <a:cxn ang="10800000">
                  <a:pos x="wd2" y="hd2"/>
                </a:cxn>
                <a:cxn ang="16200000">
                  <a:pos x="wd2" y="hd2"/>
                </a:cxn>
              </a:cxnLst>
              <a:rect l="0" t="0" r="r" b="b"/>
              <a:pathLst>
                <a:path w="21600" h="21600" extrusionOk="0">
                  <a:moveTo>
                    <a:pt x="15123" y="19502"/>
                  </a:moveTo>
                  <a:cubicBezTo>
                    <a:pt x="14831" y="19502"/>
                    <a:pt x="14555" y="19813"/>
                    <a:pt x="14555" y="20299"/>
                  </a:cubicBezTo>
                  <a:cubicBezTo>
                    <a:pt x="14555" y="20629"/>
                    <a:pt x="14831" y="20959"/>
                    <a:pt x="15123" y="20959"/>
                  </a:cubicBezTo>
                  <a:cubicBezTo>
                    <a:pt x="15416" y="20959"/>
                    <a:pt x="15692" y="20629"/>
                    <a:pt x="15692" y="20299"/>
                  </a:cubicBezTo>
                  <a:cubicBezTo>
                    <a:pt x="15692" y="19813"/>
                    <a:pt x="15416" y="19502"/>
                    <a:pt x="15123" y="19502"/>
                  </a:cubicBezTo>
                  <a:close/>
                  <a:moveTo>
                    <a:pt x="6371" y="14327"/>
                  </a:moveTo>
                  <a:lnTo>
                    <a:pt x="8250" y="14327"/>
                  </a:lnTo>
                  <a:lnTo>
                    <a:pt x="8250" y="16452"/>
                  </a:lnTo>
                  <a:lnTo>
                    <a:pt x="6371" y="16452"/>
                  </a:lnTo>
                  <a:close/>
                  <a:moveTo>
                    <a:pt x="3034" y="14327"/>
                  </a:moveTo>
                  <a:lnTo>
                    <a:pt x="5065" y="14327"/>
                  </a:lnTo>
                  <a:lnTo>
                    <a:pt x="5065" y="16452"/>
                  </a:lnTo>
                  <a:lnTo>
                    <a:pt x="3034" y="16452"/>
                  </a:lnTo>
                  <a:close/>
                  <a:moveTo>
                    <a:pt x="20308" y="13655"/>
                  </a:moveTo>
                  <a:cubicBezTo>
                    <a:pt x="20015" y="13655"/>
                    <a:pt x="19740" y="13966"/>
                    <a:pt x="19740" y="14296"/>
                  </a:cubicBezTo>
                  <a:cubicBezTo>
                    <a:pt x="19740" y="14782"/>
                    <a:pt x="20015" y="14937"/>
                    <a:pt x="20308" y="14937"/>
                  </a:cubicBezTo>
                  <a:cubicBezTo>
                    <a:pt x="20739" y="14937"/>
                    <a:pt x="21032" y="14782"/>
                    <a:pt x="21032" y="14296"/>
                  </a:cubicBezTo>
                  <a:cubicBezTo>
                    <a:pt x="21032" y="13966"/>
                    <a:pt x="20739" y="13655"/>
                    <a:pt x="20308" y="13655"/>
                  </a:cubicBezTo>
                  <a:close/>
                  <a:moveTo>
                    <a:pt x="9939" y="13655"/>
                  </a:moveTo>
                  <a:cubicBezTo>
                    <a:pt x="9646" y="13655"/>
                    <a:pt x="9370" y="13966"/>
                    <a:pt x="9370" y="14296"/>
                  </a:cubicBezTo>
                  <a:cubicBezTo>
                    <a:pt x="9370" y="14782"/>
                    <a:pt x="9646" y="14937"/>
                    <a:pt x="9939" y="14937"/>
                  </a:cubicBezTo>
                  <a:cubicBezTo>
                    <a:pt x="10232" y="14937"/>
                    <a:pt x="10507" y="14782"/>
                    <a:pt x="10507" y="14296"/>
                  </a:cubicBezTo>
                  <a:cubicBezTo>
                    <a:pt x="10507" y="13966"/>
                    <a:pt x="10232" y="13655"/>
                    <a:pt x="9939" y="13655"/>
                  </a:cubicBezTo>
                  <a:close/>
                  <a:moveTo>
                    <a:pt x="6371" y="10895"/>
                  </a:moveTo>
                  <a:lnTo>
                    <a:pt x="8250" y="10895"/>
                  </a:lnTo>
                  <a:lnTo>
                    <a:pt x="8250" y="13021"/>
                  </a:lnTo>
                  <a:lnTo>
                    <a:pt x="6371" y="13021"/>
                  </a:lnTo>
                  <a:close/>
                  <a:moveTo>
                    <a:pt x="3034" y="10895"/>
                  </a:moveTo>
                  <a:lnTo>
                    <a:pt x="5065" y="10895"/>
                  </a:lnTo>
                  <a:lnTo>
                    <a:pt x="5065" y="13021"/>
                  </a:lnTo>
                  <a:lnTo>
                    <a:pt x="3034" y="13021"/>
                  </a:lnTo>
                  <a:close/>
                  <a:moveTo>
                    <a:pt x="18000" y="10567"/>
                  </a:moveTo>
                  <a:cubicBezTo>
                    <a:pt x="18000" y="10567"/>
                    <a:pt x="18000" y="10567"/>
                    <a:pt x="15692" y="13150"/>
                  </a:cubicBezTo>
                  <a:cubicBezTo>
                    <a:pt x="15554" y="13150"/>
                    <a:pt x="15416" y="12995"/>
                    <a:pt x="15123" y="12995"/>
                  </a:cubicBezTo>
                  <a:cubicBezTo>
                    <a:pt x="14831" y="12995"/>
                    <a:pt x="14555" y="13150"/>
                    <a:pt x="14400" y="13325"/>
                  </a:cubicBezTo>
                  <a:cubicBezTo>
                    <a:pt x="14400" y="13325"/>
                    <a:pt x="14400" y="13325"/>
                    <a:pt x="11954" y="11363"/>
                  </a:cubicBezTo>
                  <a:cubicBezTo>
                    <a:pt x="11816" y="11053"/>
                    <a:pt x="11386" y="11208"/>
                    <a:pt x="11231" y="11363"/>
                  </a:cubicBezTo>
                  <a:cubicBezTo>
                    <a:pt x="11093" y="11538"/>
                    <a:pt x="11231" y="12024"/>
                    <a:pt x="11386" y="12179"/>
                  </a:cubicBezTo>
                  <a:cubicBezTo>
                    <a:pt x="11386" y="12179"/>
                    <a:pt x="11386" y="12179"/>
                    <a:pt x="13969" y="14452"/>
                  </a:cubicBezTo>
                  <a:cubicBezTo>
                    <a:pt x="13969" y="15112"/>
                    <a:pt x="14555" y="15598"/>
                    <a:pt x="15123" y="15598"/>
                  </a:cubicBezTo>
                  <a:cubicBezTo>
                    <a:pt x="15847" y="15598"/>
                    <a:pt x="16277" y="15112"/>
                    <a:pt x="16277" y="14296"/>
                  </a:cubicBezTo>
                  <a:lnTo>
                    <a:pt x="16277" y="14141"/>
                  </a:lnTo>
                  <a:cubicBezTo>
                    <a:pt x="16277" y="14141"/>
                    <a:pt x="16277" y="14141"/>
                    <a:pt x="18723" y="11363"/>
                  </a:cubicBezTo>
                  <a:cubicBezTo>
                    <a:pt x="18878" y="11053"/>
                    <a:pt x="19016" y="10722"/>
                    <a:pt x="18723" y="10567"/>
                  </a:cubicBezTo>
                  <a:cubicBezTo>
                    <a:pt x="18586" y="10392"/>
                    <a:pt x="18293" y="10392"/>
                    <a:pt x="18000" y="10567"/>
                  </a:cubicBezTo>
                  <a:close/>
                  <a:moveTo>
                    <a:pt x="15123" y="7809"/>
                  </a:moveTo>
                  <a:cubicBezTo>
                    <a:pt x="14831" y="7809"/>
                    <a:pt x="14555" y="8119"/>
                    <a:pt x="14555" y="8450"/>
                  </a:cubicBezTo>
                  <a:cubicBezTo>
                    <a:pt x="14555" y="8780"/>
                    <a:pt x="14831" y="9091"/>
                    <a:pt x="15123" y="9091"/>
                  </a:cubicBezTo>
                  <a:cubicBezTo>
                    <a:pt x="15416" y="9091"/>
                    <a:pt x="15692" y="8780"/>
                    <a:pt x="15692" y="8450"/>
                  </a:cubicBezTo>
                  <a:cubicBezTo>
                    <a:pt x="15692" y="8119"/>
                    <a:pt x="15416" y="7809"/>
                    <a:pt x="15123" y="7809"/>
                  </a:cubicBezTo>
                  <a:close/>
                  <a:moveTo>
                    <a:pt x="6371" y="7464"/>
                  </a:moveTo>
                  <a:lnTo>
                    <a:pt x="8250" y="7464"/>
                  </a:lnTo>
                  <a:lnTo>
                    <a:pt x="8250" y="9589"/>
                  </a:lnTo>
                  <a:lnTo>
                    <a:pt x="6371" y="9589"/>
                  </a:lnTo>
                  <a:close/>
                  <a:moveTo>
                    <a:pt x="1585" y="4876"/>
                  </a:moveTo>
                  <a:lnTo>
                    <a:pt x="1585" y="17870"/>
                  </a:lnTo>
                  <a:cubicBezTo>
                    <a:pt x="1585" y="17870"/>
                    <a:pt x="1585" y="17870"/>
                    <a:pt x="9646" y="17870"/>
                  </a:cubicBezTo>
                  <a:cubicBezTo>
                    <a:pt x="9078" y="16899"/>
                    <a:pt x="8785" y="15598"/>
                    <a:pt x="8785" y="14296"/>
                  </a:cubicBezTo>
                  <a:cubicBezTo>
                    <a:pt x="8785" y="12509"/>
                    <a:pt x="9370" y="10878"/>
                    <a:pt x="10369" y="9596"/>
                  </a:cubicBezTo>
                  <a:cubicBezTo>
                    <a:pt x="10369" y="9596"/>
                    <a:pt x="10369" y="9596"/>
                    <a:pt x="9508" y="9596"/>
                  </a:cubicBezTo>
                  <a:cubicBezTo>
                    <a:pt x="9508" y="9596"/>
                    <a:pt x="9508" y="9596"/>
                    <a:pt x="9508" y="7478"/>
                  </a:cubicBezTo>
                  <a:cubicBezTo>
                    <a:pt x="9508" y="7478"/>
                    <a:pt x="9508" y="7478"/>
                    <a:pt x="11386" y="7478"/>
                  </a:cubicBezTo>
                  <a:cubicBezTo>
                    <a:pt x="11386" y="7478"/>
                    <a:pt x="11386" y="7478"/>
                    <a:pt x="11386" y="8450"/>
                  </a:cubicBezTo>
                  <a:cubicBezTo>
                    <a:pt x="12385" y="7634"/>
                    <a:pt x="13694" y="7148"/>
                    <a:pt x="15123" y="7148"/>
                  </a:cubicBezTo>
                  <a:cubicBezTo>
                    <a:pt x="15416" y="7148"/>
                    <a:pt x="15847" y="7148"/>
                    <a:pt x="16140" y="7148"/>
                  </a:cubicBezTo>
                  <a:cubicBezTo>
                    <a:pt x="16140" y="7148"/>
                    <a:pt x="16140" y="7148"/>
                    <a:pt x="16140" y="4876"/>
                  </a:cubicBezTo>
                  <a:cubicBezTo>
                    <a:pt x="16140" y="4876"/>
                    <a:pt x="16140" y="4876"/>
                    <a:pt x="1585" y="4876"/>
                  </a:cubicBezTo>
                  <a:close/>
                  <a:moveTo>
                    <a:pt x="5770" y="1457"/>
                  </a:moveTo>
                  <a:lnTo>
                    <a:pt x="5770" y="3244"/>
                  </a:lnTo>
                  <a:cubicBezTo>
                    <a:pt x="5770" y="3244"/>
                    <a:pt x="5770" y="3244"/>
                    <a:pt x="11954" y="3244"/>
                  </a:cubicBezTo>
                  <a:cubicBezTo>
                    <a:pt x="11954" y="3244"/>
                    <a:pt x="11954" y="3244"/>
                    <a:pt x="11954" y="1457"/>
                  </a:cubicBezTo>
                  <a:cubicBezTo>
                    <a:pt x="11954" y="1457"/>
                    <a:pt x="11954" y="1457"/>
                    <a:pt x="5770" y="1457"/>
                  </a:cubicBezTo>
                  <a:close/>
                  <a:moveTo>
                    <a:pt x="1292" y="0"/>
                  </a:moveTo>
                  <a:cubicBezTo>
                    <a:pt x="1292" y="0"/>
                    <a:pt x="1292" y="0"/>
                    <a:pt x="16415" y="0"/>
                  </a:cubicBezTo>
                  <a:cubicBezTo>
                    <a:pt x="17139" y="0"/>
                    <a:pt x="17724" y="660"/>
                    <a:pt x="17724" y="1457"/>
                  </a:cubicBezTo>
                  <a:cubicBezTo>
                    <a:pt x="17724" y="1457"/>
                    <a:pt x="17724" y="1457"/>
                    <a:pt x="17724" y="7809"/>
                  </a:cubicBezTo>
                  <a:cubicBezTo>
                    <a:pt x="20015" y="8935"/>
                    <a:pt x="21600" y="11363"/>
                    <a:pt x="21600" y="14296"/>
                  </a:cubicBezTo>
                  <a:cubicBezTo>
                    <a:pt x="21600" y="18356"/>
                    <a:pt x="18723" y="21600"/>
                    <a:pt x="15123" y="21600"/>
                  </a:cubicBezTo>
                  <a:cubicBezTo>
                    <a:pt x="13694" y="21600"/>
                    <a:pt x="12247" y="20959"/>
                    <a:pt x="11093" y="19988"/>
                  </a:cubicBezTo>
                  <a:cubicBezTo>
                    <a:pt x="11093" y="19988"/>
                    <a:pt x="11093" y="19988"/>
                    <a:pt x="1292" y="19988"/>
                  </a:cubicBezTo>
                  <a:cubicBezTo>
                    <a:pt x="586" y="19988"/>
                    <a:pt x="0" y="19327"/>
                    <a:pt x="0" y="18512"/>
                  </a:cubicBezTo>
                  <a:cubicBezTo>
                    <a:pt x="0" y="18512"/>
                    <a:pt x="0" y="18512"/>
                    <a:pt x="0" y="1457"/>
                  </a:cubicBezTo>
                  <a:cubicBezTo>
                    <a:pt x="0" y="660"/>
                    <a:pt x="586" y="0"/>
                    <a:pt x="1292" y="0"/>
                  </a:cubicBezTo>
                  <a:close/>
                </a:path>
              </a:pathLst>
            </a:custGeom>
            <a:solidFill>
              <a:srgbClr val="FFFFFF"/>
            </a:solidFill>
            <a:ln w="12700">
              <a:miter lim="400000"/>
            </a:ln>
          </p:spPr>
          <p:txBody>
            <a:bodyPr lIns="45719" rIns="45719" anchor="ctr"/>
            <a:lstStyle/>
            <a:p>
              <a:pPr>
                <a:defRPr sz="2400"/>
              </a:pPr>
              <a:endParaRPr>
                <a:latin typeface="+mj-ea"/>
                <a:ea typeface="+mj-ea"/>
              </a:endParaRPr>
            </a:p>
          </p:txBody>
        </p:sp>
        <p:sp>
          <p:nvSpPr>
            <p:cNvPr id="869" name="Shape 869"/>
            <p:cNvSpPr/>
            <p:nvPr/>
          </p:nvSpPr>
          <p:spPr>
            <a:xfrm>
              <a:off x="9245518" y="2164566"/>
              <a:ext cx="2564130" cy="530321"/>
            </a:xfrm>
            <a:prstGeom prst="rect">
              <a:avLst/>
            </a:prstGeom>
            <a:ln w="12700">
              <a:miter lim="400000"/>
            </a:ln>
          </p:spPr>
          <p:txBody>
            <a:bodyPr wrap="square" lIns="45719" rIns="45719">
              <a:spAutoFit/>
            </a:bodyPr>
            <a:lstStyle>
              <a:lvl1pPr>
                <a:lnSpc>
                  <a:spcPct val="120000"/>
                </a:lnSpc>
                <a:defRPr sz="1200">
                  <a:solidFill>
                    <a:srgbClr val="FFFFFF"/>
                  </a:solidFill>
                </a:defRPr>
              </a:lvl1pPr>
            </a:lstStyle>
            <a:p>
              <a:r>
                <a:rPr lang="zh-CN" sz="2400" dirty="0">
                  <a:latin typeface="+mj-ea"/>
                  <a:ea typeface="+mj-ea"/>
                </a:rPr>
                <a:t>学院有</a:t>
              </a:r>
              <a:r>
                <a:rPr lang="en-US" altLang="zh-CN" sz="2400" dirty="0">
                  <a:latin typeface="+mj-ea"/>
                  <a:ea typeface="+mj-ea"/>
                </a:rPr>
                <a:t>5%</a:t>
              </a:r>
              <a:r>
                <a:rPr lang="zh-CN" altLang="en-US" sz="2400" dirty="0">
                  <a:latin typeface="+mj-ea"/>
                  <a:ea typeface="+mj-ea"/>
                </a:rPr>
                <a:t>管理费</a:t>
              </a:r>
              <a:endParaRPr lang="zh-CN" altLang="en-US" sz="2400" dirty="0">
                <a:latin typeface="+mj-ea"/>
                <a:ea typeface="+mj-ea"/>
              </a:endParaRPr>
            </a:p>
          </p:txBody>
        </p:sp>
        <p:sp>
          <p:nvSpPr>
            <p:cNvPr id="957" name="Shape 957"/>
            <p:cNvSpPr/>
            <p:nvPr/>
          </p:nvSpPr>
          <p:spPr>
            <a:xfrm>
              <a:off x="7663098" y="3176338"/>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BF9000"/>
            </a:solidFill>
            <a:ln w="12700">
              <a:miter lim="400000"/>
            </a:ln>
          </p:spPr>
          <p:txBody>
            <a:bodyPr lIns="45719" rIns="45719"/>
            <a:lstStyle/>
            <a:p>
              <a:endParaRPr>
                <a:latin typeface="+mj-ea"/>
                <a:ea typeface="+mj-ea"/>
              </a:endParaRPr>
            </a:p>
          </p:txBody>
        </p:sp>
      </p:grpSp>
      <p:grpSp>
        <p:nvGrpSpPr>
          <p:cNvPr id="7" name="组合 6"/>
          <p:cNvGrpSpPr/>
          <p:nvPr/>
        </p:nvGrpSpPr>
        <p:grpSpPr>
          <a:xfrm>
            <a:off x="-370840" y="3451860"/>
            <a:ext cx="4976495" cy="940723"/>
            <a:chOff x="-68098" y="3451819"/>
            <a:chExt cx="4635142" cy="940723"/>
          </a:xfrm>
        </p:grpSpPr>
        <p:grpSp>
          <p:nvGrpSpPr>
            <p:cNvPr id="862" name="Group 862"/>
            <p:cNvGrpSpPr/>
            <p:nvPr/>
          </p:nvGrpSpPr>
          <p:grpSpPr>
            <a:xfrm>
              <a:off x="533400" y="3451819"/>
              <a:ext cx="3770089" cy="940723"/>
              <a:chOff x="0" y="0"/>
              <a:chExt cx="3770087" cy="940722"/>
            </a:xfrm>
          </p:grpSpPr>
          <p:sp>
            <p:nvSpPr>
              <p:cNvPr id="860" name="Shape 860"/>
              <p:cNvSpPr/>
              <p:nvPr/>
            </p:nvSpPr>
            <p:spPr>
              <a:xfrm>
                <a:off x="0" y="-1"/>
                <a:ext cx="3067407" cy="940724"/>
              </a:xfrm>
              <a:prstGeom prst="rect">
                <a:avLst/>
              </a:pr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61" name="Shape 861"/>
              <p:cNvSpPr/>
              <p:nvPr/>
            </p:nvSpPr>
            <p:spPr>
              <a:xfrm>
                <a:off x="3060880" y="0"/>
                <a:ext cx="709209" cy="9407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63"/>
                    </a:lnTo>
                    <a:lnTo>
                      <a:pt x="21600" y="13477"/>
                    </a:lnTo>
                    <a:lnTo>
                      <a:pt x="0" y="21600"/>
                    </a:lnTo>
                    <a:lnTo>
                      <a:pt x="0" y="0"/>
                    </a:lnTo>
                    <a:close/>
                  </a:path>
                </a:pathLst>
              </a:custGeom>
              <a:solidFill>
                <a:srgbClr val="2E75B6"/>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63" name="Shape 863"/>
            <p:cNvSpPr/>
            <p:nvPr/>
          </p:nvSpPr>
          <p:spPr>
            <a:xfrm>
              <a:off x="3102018" y="3601086"/>
              <a:ext cx="518847" cy="518984"/>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9" y="10697"/>
                  </a:cubicBezTo>
                  <a:cubicBezTo>
                    <a:pt x="20964" y="11073"/>
                    <a:pt x="20648" y="11314"/>
                    <a:pt x="20264" y="11428"/>
                  </a:cubicBezTo>
                  <a:lnTo>
                    <a:pt x="20264" y="16611"/>
                  </a:lnTo>
                  <a:cubicBezTo>
                    <a:pt x="20264" y="17201"/>
                    <a:pt x="20088" y="17709"/>
                    <a:pt x="19730" y="18129"/>
                  </a:cubicBezTo>
                  <a:cubicBezTo>
                    <a:pt x="19375" y="18551"/>
                    <a:pt x="18952" y="18759"/>
                    <a:pt x="18460" y="18759"/>
                  </a:cubicBezTo>
                  <a:cubicBezTo>
                    <a:pt x="17928" y="18123"/>
                    <a:pt x="17287" y="17506"/>
                    <a:pt x="16538" y="16905"/>
                  </a:cubicBezTo>
                  <a:cubicBezTo>
                    <a:pt x="15786" y="16306"/>
                    <a:pt x="14981" y="15757"/>
                    <a:pt x="14117" y="15255"/>
                  </a:cubicBezTo>
                  <a:cubicBezTo>
                    <a:pt x="13255" y="14756"/>
                    <a:pt x="12364" y="14325"/>
                    <a:pt x="11450" y="13970"/>
                  </a:cubicBezTo>
                  <a:cubicBezTo>
                    <a:pt x="10536" y="13615"/>
                    <a:pt x="9648" y="13380"/>
                    <a:pt x="8788" y="13268"/>
                  </a:cubicBezTo>
                  <a:cubicBezTo>
                    <a:pt x="8453" y="13380"/>
                    <a:pt x="8179" y="13565"/>
                    <a:pt x="7968" y="13829"/>
                  </a:cubicBezTo>
                  <a:cubicBezTo>
                    <a:pt x="7758" y="14093"/>
                    <a:pt x="7613" y="14387"/>
                    <a:pt x="7535" y="14707"/>
                  </a:cubicBezTo>
                  <a:cubicBezTo>
                    <a:pt x="7457" y="15029"/>
                    <a:pt x="7449" y="15361"/>
                    <a:pt x="7510" y="15699"/>
                  </a:cubicBezTo>
                  <a:cubicBezTo>
                    <a:pt x="7574" y="16036"/>
                    <a:pt x="7719" y="16341"/>
                    <a:pt x="7946" y="16611"/>
                  </a:cubicBezTo>
                  <a:cubicBezTo>
                    <a:pt x="7750" y="16993"/>
                    <a:pt x="7660" y="17348"/>
                    <a:pt x="7677" y="17674"/>
                  </a:cubicBezTo>
                  <a:cubicBezTo>
                    <a:pt x="7692" y="17994"/>
                    <a:pt x="7772" y="18308"/>
                    <a:pt x="7917" y="18607"/>
                  </a:cubicBezTo>
                  <a:cubicBezTo>
                    <a:pt x="8059" y="18909"/>
                    <a:pt x="8255" y="19194"/>
                    <a:pt x="8497" y="19470"/>
                  </a:cubicBezTo>
                  <a:cubicBezTo>
                    <a:pt x="8737" y="19746"/>
                    <a:pt x="8996" y="20022"/>
                    <a:pt x="9271" y="20292"/>
                  </a:cubicBezTo>
                  <a:cubicBezTo>
                    <a:pt x="9114" y="20697"/>
                    <a:pt x="8842" y="21002"/>
                    <a:pt x="8455" y="21213"/>
                  </a:cubicBezTo>
                  <a:cubicBezTo>
                    <a:pt x="8069" y="21424"/>
                    <a:pt x="7655" y="21542"/>
                    <a:pt x="7212" y="21571"/>
                  </a:cubicBezTo>
                  <a:cubicBezTo>
                    <a:pt x="6771" y="21600"/>
                    <a:pt x="6340" y="21551"/>
                    <a:pt x="5917" y="21424"/>
                  </a:cubicBezTo>
                  <a:cubicBezTo>
                    <a:pt x="5496" y="21295"/>
                    <a:pt x="5163" y="21093"/>
                    <a:pt x="4923" y="20811"/>
                  </a:cubicBezTo>
                  <a:cubicBezTo>
                    <a:pt x="4781" y="20242"/>
                    <a:pt x="4624" y="19658"/>
                    <a:pt x="4453" y="19056"/>
                  </a:cubicBezTo>
                  <a:cubicBezTo>
                    <a:pt x="4281" y="18454"/>
                    <a:pt x="4139" y="17844"/>
                    <a:pt x="4032" y="17225"/>
                  </a:cubicBezTo>
                  <a:cubicBezTo>
                    <a:pt x="3921" y="16600"/>
                    <a:pt x="3868" y="15954"/>
                    <a:pt x="3868" y="15282"/>
                  </a:cubicBezTo>
                  <a:cubicBezTo>
                    <a:pt x="3868" y="14616"/>
                    <a:pt x="3961" y="13906"/>
                    <a:pt x="4149" y="13154"/>
                  </a:cubicBezTo>
                  <a:lnTo>
                    <a:pt x="1804" y="13154"/>
                  </a:lnTo>
                  <a:cubicBezTo>
                    <a:pt x="1312" y="13154"/>
                    <a:pt x="888" y="12946"/>
                    <a:pt x="533" y="12523"/>
                  </a:cubicBezTo>
                  <a:cubicBezTo>
                    <a:pt x="176" y="12101"/>
                    <a:pt x="0" y="11593"/>
                    <a:pt x="0" y="10991"/>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1" y="4821"/>
                    <a:pt x="12537" y="4399"/>
                    <a:pt x="13512" y="3873"/>
                  </a:cubicBezTo>
                  <a:cubicBezTo>
                    <a:pt x="14489" y="3342"/>
                    <a:pt x="15409" y="2744"/>
                    <a:pt x="16273" y="2071"/>
                  </a:cubicBezTo>
                  <a:cubicBezTo>
                    <a:pt x="17135" y="1405"/>
                    <a:pt x="17865" y="713"/>
                    <a:pt x="18460" y="0"/>
                  </a:cubicBezTo>
                  <a:cubicBezTo>
                    <a:pt x="18952" y="0"/>
                    <a:pt x="19375" y="214"/>
                    <a:pt x="19730" y="633"/>
                  </a:cubicBezTo>
                  <a:cubicBezTo>
                    <a:pt x="20088" y="1056"/>
                    <a:pt x="20264" y="1567"/>
                    <a:pt x="20264" y="2165"/>
                  </a:cubicBezTo>
                  <a:lnTo>
                    <a:pt x="20264" y="7334"/>
                  </a:lnTo>
                  <a:cubicBezTo>
                    <a:pt x="20648" y="7445"/>
                    <a:pt x="20964" y="7692"/>
                    <a:pt x="21219" y="8070"/>
                  </a:cubicBezTo>
                  <a:cubicBezTo>
                    <a:pt x="21473" y="8454"/>
                    <a:pt x="21600" y="8895"/>
                    <a:pt x="21600" y="9391"/>
                  </a:cubicBezTo>
                  <a:moveTo>
                    <a:pt x="18460" y="2855"/>
                  </a:moveTo>
                  <a:cubicBezTo>
                    <a:pt x="17865" y="3407"/>
                    <a:pt x="17216" y="3941"/>
                    <a:pt x="16513" y="4451"/>
                  </a:cubicBezTo>
                  <a:cubicBezTo>
                    <a:pt x="15811" y="4962"/>
                    <a:pt x="15066" y="5423"/>
                    <a:pt x="14281" y="5834"/>
                  </a:cubicBezTo>
                  <a:cubicBezTo>
                    <a:pt x="13495" y="6245"/>
                    <a:pt x="12694" y="6609"/>
                    <a:pt x="11879" y="6923"/>
                  </a:cubicBezTo>
                  <a:cubicBezTo>
                    <a:pt x="11061" y="7237"/>
                    <a:pt x="10255" y="7462"/>
                    <a:pt x="9457" y="7603"/>
                  </a:cubicBezTo>
                  <a:lnTo>
                    <a:pt x="9457" y="11173"/>
                  </a:lnTo>
                  <a:cubicBezTo>
                    <a:pt x="10255" y="11326"/>
                    <a:pt x="11061" y="11555"/>
                    <a:pt x="11879" y="11863"/>
                  </a:cubicBezTo>
                  <a:cubicBezTo>
                    <a:pt x="12694" y="12171"/>
                    <a:pt x="13495" y="12538"/>
                    <a:pt x="14281" y="12957"/>
                  </a:cubicBezTo>
                  <a:cubicBezTo>
                    <a:pt x="15066" y="13380"/>
                    <a:pt x="15813" y="13844"/>
                    <a:pt x="16525" y="14348"/>
                  </a:cubicBezTo>
                  <a:cubicBezTo>
                    <a:pt x="17235" y="14856"/>
                    <a:pt x="17882" y="15381"/>
                    <a:pt x="18460" y="15921"/>
                  </a:cubicBezTo>
                  <a:lnTo>
                    <a:pt x="18460" y="2855"/>
                  </a:lnTo>
                  <a:close/>
                </a:path>
              </a:pathLst>
            </a:custGeom>
            <a:solidFill>
              <a:srgbClr val="FFFFFF"/>
            </a:solidFill>
            <a:ln w="12700">
              <a:miter lim="400000"/>
            </a:ln>
          </p:spPr>
          <p:txBody>
            <a:bodyPr lIns="45719" rIns="45719" anchor="ctr"/>
            <a:lstStyle/>
            <a:p>
              <a:pPr defTabSz="456565">
                <a:defRPr sz="3600">
                  <a:solidFill>
                    <a:srgbClr val="FFFFFF"/>
                  </a:solidFill>
                  <a:effectLst>
                    <a:outerShdw blurRad="38100" dist="38100" dir="2700000" rotWithShape="0">
                      <a:srgbClr val="000000"/>
                    </a:outerShdw>
                  </a:effectLst>
                </a:defRPr>
              </a:pPr>
              <a:endParaRPr>
                <a:latin typeface="+mj-ea"/>
                <a:ea typeface="+mj-ea"/>
              </a:endParaRPr>
            </a:p>
          </p:txBody>
        </p:sp>
        <p:sp>
          <p:nvSpPr>
            <p:cNvPr id="877" name="Shape 877"/>
            <p:cNvSpPr/>
            <p:nvPr/>
          </p:nvSpPr>
          <p:spPr>
            <a:xfrm>
              <a:off x="-68098" y="3565484"/>
              <a:ext cx="3087335" cy="566420"/>
            </a:xfrm>
            <a:prstGeom prst="rect">
              <a:avLst/>
            </a:prstGeom>
            <a:ln w="12700">
              <a:miter lim="400000"/>
            </a:ln>
          </p:spPr>
          <p:txBody>
            <a:bodyPr wrap="square" lIns="45719" rIns="45719">
              <a:spAutoFit/>
            </a:bodyPr>
            <a:lstStyle>
              <a:lvl1pPr algn="r">
                <a:lnSpc>
                  <a:spcPct val="120000"/>
                </a:lnSpc>
                <a:defRPr sz="1200">
                  <a:solidFill>
                    <a:srgbClr val="FFFFFF"/>
                  </a:solidFill>
                </a:defRPr>
              </a:lvl1pPr>
            </a:lstStyle>
            <a:p>
              <a:r>
                <a:rPr lang="zh-CN" sz="2600" dirty="0">
                  <a:latin typeface="微软雅黑" panose="020B0503020204020204" pitchFamily="34" charset="-122"/>
                  <a:ea typeface="微软雅黑" panose="020B0503020204020204" pitchFamily="34" charset="-122"/>
                </a:rPr>
                <a:t>费用不设比例限制</a:t>
              </a:r>
              <a:endParaRPr lang="zh-CN" sz="2600" dirty="0">
                <a:latin typeface="微软雅黑" panose="020B0503020204020204" pitchFamily="34" charset="-122"/>
                <a:ea typeface="微软雅黑" panose="020B0503020204020204" pitchFamily="34" charset="-122"/>
              </a:endParaRPr>
            </a:p>
          </p:txBody>
        </p:sp>
        <p:sp>
          <p:nvSpPr>
            <p:cNvPr id="958" name="Shape 958"/>
            <p:cNvSpPr/>
            <p:nvPr/>
          </p:nvSpPr>
          <p:spPr>
            <a:xfrm>
              <a:off x="4269821" y="3801836"/>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2E75B6"/>
            </a:solidFill>
            <a:ln w="12700">
              <a:miter lim="400000"/>
            </a:ln>
          </p:spPr>
          <p:txBody>
            <a:bodyPr lIns="45719" rIns="45719"/>
            <a:lstStyle/>
            <a:p>
              <a:endParaRPr>
                <a:latin typeface="+mj-ea"/>
                <a:ea typeface="+mj-ea"/>
              </a:endParaRPr>
            </a:p>
          </p:txBody>
        </p:sp>
      </p:grpSp>
      <p:grpSp>
        <p:nvGrpSpPr>
          <p:cNvPr id="4" name="组合 3"/>
          <p:cNvGrpSpPr/>
          <p:nvPr/>
        </p:nvGrpSpPr>
        <p:grpSpPr>
          <a:xfrm>
            <a:off x="7546340" y="3451860"/>
            <a:ext cx="4264025" cy="940435"/>
            <a:chOff x="7546637" y="3451819"/>
            <a:chExt cx="4111962" cy="940723"/>
          </a:xfrm>
        </p:grpSpPr>
        <p:grpSp>
          <p:nvGrpSpPr>
            <p:cNvPr id="859" name="Group 859"/>
            <p:cNvGrpSpPr/>
            <p:nvPr/>
          </p:nvGrpSpPr>
          <p:grpSpPr>
            <a:xfrm>
              <a:off x="7803933" y="3451819"/>
              <a:ext cx="3854666" cy="940723"/>
              <a:chOff x="0" y="0"/>
              <a:chExt cx="3854664" cy="940722"/>
            </a:xfrm>
          </p:grpSpPr>
          <p:sp>
            <p:nvSpPr>
              <p:cNvPr id="857" name="Shape 857"/>
              <p:cNvSpPr/>
              <p:nvPr/>
            </p:nvSpPr>
            <p:spPr>
              <a:xfrm>
                <a:off x="704372" y="-1"/>
                <a:ext cx="3150294" cy="940724"/>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58" name="Shape 858"/>
              <p:cNvSpPr/>
              <p:nvPr/>
            </p:nvSpPr>
            <p:spPr>
              <a:xfrm>
                <a:off x="0" y="0"/>
                <a:ext cx="704374" cy="9407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63"/>
                    </a:lnTo>
                    <a:lnTo>
                      <a:pt x="0" y="13477"/>
                    </a:lnTo>
                    <a:lnTo>
                      <a:pt x="21600" y="21600"/>
                    </a:lnTo>
                    <a:lnTo>
                      <a:pt x="21600" y="0"/>
                    </a:lnTo>
                    <a:close/>
                  </a:path>
                </a:pathLst>
              </a:custGeom>
              <a:solidFill>
                <a:srgbClr val="DD3011"/>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66" name="Shape 866"/>
            <p:cNvSpPr/>
            <p:nvPr/>
          </p:nvSpPr>
          <p:spPr>
            <a:xfrm>
              <a:off x="8709357" y="3601086"/>
              <a:ext cx="516212" cy="514276"/>
            </a:xfrm>
            <a:custGeom>
              <a:avLst/>
              <a:gdLst/>
              <a:ahLst/>
              <a:cxnLst>
                <a:cxn ang="0">
                  <a:pos x="wd2" y="hd2"/>
                </a:cxn>
                <a:cxn ang="5400000">
                  <a:pos x="wd2" y="hd2"/>
                </a:cxn>
                <a:cxn ang="10800000">
                  <a:pos x="wd2" y="hd2"/>
                </a:cxn>
                <a:cxn ang="16200000">
                  <a:pos x="wd2" y="hd2"/>
                </a:cxn>
              </a:cxnLst>
              <a:rect l="0" t="0" r="r" b="b"/>
              <a:pathLst>
                <a:path w="21542" h="21600" extrusionOk="0">
                  <a:moveTo>
                    <a:pt x="11687" y="1798"/>
                  </a:moveTo>
                  <a:cubicBezTo>
                    <a:pt x="12905" y="1906"/>
                    <a:pt x="14057" y="2202"/>
                    <a:pt x="15145" y="2682"/>
                  </a:cubicBezTo>
                  <a:cubicBezTo>
                    <a:pt x="16235" y="3165"/>
                    <a:pt x="17215" y="3803"/>
                    <a:pt x="18091" y="4596"/>
                  </a:cubicBezTo>
                  <a:cubicBezTo>
                    <a:pt x="18966" y="5390"/>
                    <a:pt x="19698" y="6307"/>
                    <a:pt x="20288" y="7355"/>
                  </a:cubicBezTo>
                  <a:cubicBezTo>
                    <a:pt x="20877" y="8400"/>
                    <a:pt x="21292" y="9537"/>
                    <a:pt x="21530" y="10774"/>
                  </a:cubicBezTo>
                  <a:cubicBezTo>
                    <a:pt x="21575" y="11035"/>
                    <a:pt x="21499" y="11230"/>
                    <a:pt x="21301" y="11357"/>
                  </a:cubicBezTo>
                  <a:cubicBezTo>
                    <a:pt x="21225" y="11408"/>
                    <a:pt x="21153" y="11436"/>
                    <a:pt x="21079" y="11436"/>
                  </a:cubicBezTo>
                  <a:cubicBezTo>
                    <a:pt x="20932" y="11436"/>
                    <a:pt x="20824" y="11382"/>
                    <a:pt x="20762" y="11272"/>
                  </a:cubicBezTo>
                  <a:cubicBezTo>
                    <a:pt x="20018" y="10353"/>
                    <a:pt x="19188" y="9890"/>
                    <a:pt x="18274" y="9879"/>
                  </a:cubicBezTo>
                  <a:cubicBezTo>
                    <a:pt x="17618" y="9879"/>
                    <a:pt x="16996" y="10128"/>
                    <a:pt x="16404" y="10619"/>
                  </a:cubicBezTo>
                  <a:cubicBezTo>
                    <a:pt x="15815" y="11111"/>
                    <a:pt x="15322" y="11797"/>
                    <a:pt x="14914" y="12681"/>
                  </a:cubicBezTo>
                  <a:cubicBezTo>
                    <a:pt x="14842" y="12887"/>
                    <a:pt x="14706" y="12992"/>
                    <a:pt x="14518" y="12992"/>
                  </a:cubicBezTo>
                  <a:cubicBezTo>
                    <a:pt x="14325" y="12992"/>
                    <a:pt x="14193" y="12887"/>
                    <a:pt x="14117" y="12681"/>
                  </a:cubicBezTo>
                  <a:cubicBezTo>
                    <a:pt x="13492" y="11329"/>
                    <a:pt x="12681" y="10452"/>
                    <a:pt x="11684" y="10057"/>
                  </a:cubicBezTo>
                  <a:lnTo>
                    <a:pt x="11684" y="17165"/>
                  </a:lnTo>
                  <a:cubicBezTo>
                    <a:pt x="11684" y="17780"/>
                    <a:pt x="11596" y="18351"/>
                    <a:pt x="11417" y="18884"/>
                  </a:cubicBezTo>
                  <a:cubicBezTo>
                    <a:pt x="11236" y="19415"/>
                    <a:pt x="10995" y="19887"/>
                    <a:pt x="10691" y="20299"/>
                  </a:cubicBezTo>
                  <a:cubicBezTo>
                    <a:pt x="10386" y="20705"/>
                    <a:pt x="10030" y="21027"/>
                    <a:pt x="9622" y="21259"/>
                  </a:cubicBezTo>
                  <a:cubicBezTo>
                    <a:pt x="9215" y="21488"/>
                    <a:pt x="8778" y="21600"/>
                    <a:pt x="8315" y="21600"/>
                  </a:cubicBezTo>
                  <a:cubicBezTo>
                    <a:pt x="7853" y="21600"/>
                    <a:pt x="7411" y="21488"/>
                    <a:pt x="6996" y="21259"/>
                  </a:cubicBezTo>
                  <a:cubicBezTo>
                    <a:pt x="6581" y="21028"/>
                    <a:pt x="6221" y="20706"/>
                    <a:pt x="5916" y="20299"/>
                  </a:cubicBezTo>
                  <a:cubicBezTo>
                    <a:pt x="5613" y="19887"/>
                    <a:pt x="5370" y="19418"/>
                    <a:pt x="5191" y="18884"/>
                  </a:cubicBezTo>
                  <a:cubicBezTo>
                    <a:pt x="5012" y="18351"/>
                    <a:pt x="4924" y="17780"/>
                    <a:pt x="4924" y="17165"/>
                  </a:cubicBezTo>
                  <a:cubicBezTo>
                    <a:pt x="4924" y="16851"/>
                    <a:pt x="5012" y="16592"/>
                    <a:pt x="5191" y="16391"/>
                  </a:cubicBezTo>
                  <a:cubicBezTo>
                    <a:pt x="5370" y="16188"/>
                    <a:pt x="5584" y="16086"/>
                    <a:pt x="5837" y="16086"/>
                  </a:cubicBezTo>
                  <a:cubicBezTo>
                    <a:pt x="6104" y="16086"/>
                    <a:pt x="6321" y="16188"/>
                    <a:pt x="6493" y="16391"/>
                  </a:cubicBezTo>
                  <a:cubicBezTo>
                    <a:pt x="6662" y="16592"/>
                    <a:pt x="6748" y="16852"/>
                    <a:pt x="6748" y="17165"/>
                  </a:cubicBezTo>
                  <a:cubicBezTo>
                    <a:pt x="6748" y="17800"/>
                    <a:pt x="6901" y="18334"/>
                    <a:pt x="7204" y="18777"/>
                  </a:cubicBezTo>
                  <a:cubicBezTo>
                    <a:pt x="7509" y="19217"/>
                    <a:pt x="7879" y="19438"/>
                    <a:pt x="8313" y="19438"/>
                  </a:cubicBezTo>
                  <a:cubicBezTo>
                    <a:pt x="8733" y="19438"/>
                    <a:pt x="9093" y="19217"/>
                    <a:pt x="9398" y="18777"/>
                  </a:cubicBezTo>
                  <a:cubicBezTo>
                    <a:pt x="9701" y="18334"/>
                    <a:pt x="9854" y="17800"/>
                    <a:pt x="9854" y="17165"/>
                  </a:cubicBezTo>
                  <a:lnTo>
                    <a:pt x="9854" y="10057"/>
                  </a:lnTo>
                  <a:cubicBezTo>
                    <a:pt x="8857" y="10461"/>
                    <a:pt x="8043" y="11337"/>
                    <a:pt x="7421" y="12681"/>
                  </a:cubicBezTo>
                  <a:cubicBezTo>
                    <a:pt x="7345" y="12887"/>
                    <a:pt x="7211" y="12992"/>
                    <a:pt x="7020" y="12992"/>
                  </a:cubicBezTo>
                  <a:cubicBezTo>
                    <a:pt x="6829" y="12992"/>
                    <a:pt x="6701" y="12887"/>
                    <a:pt x="6632" y="12681"/>
                  </a:cubicBezTo>
                  <a:cubicBezTo>
                    <a:pt x="6228" y="11797"/>
                    <a:pt x="5735" y="11111"/>
                    <a:pt x="5148" y="10619"/>
                  </a:cubicBezTo>
                  <a:cubicBezTo>
                    <a:pt x="4561" y="10128"/>
                    <a:pt x="3941" y="9879"/>
                    <a:pt x="3285" y="9879"/>
                  </a:cubicBezTo>
                  <a:cubicBezTo>
                    <a:pt x="2364" y="9879"/>
                    <a:pt x="1542" y="10345"/>
                    <a:pt x="809" y="11272"/>
                  </a:cubicBezTo>
                  <a:cubicBezTo>
                    <a:pt x="719" y="11382"/>
                    <a:pt x="597" y="11436"/>
                    <a:pt x="456" y="11436"/>
                  </a:cubicBezTo>
                  <a:cubicBezTo>
                    <a:pt x="382" y="11436"/>
                    <a:pt x="306" y="11408"/>
                    <a:pt x="239" y="11357"/>
                  </a:cubicBezTo>
                  <a:cubicBezTo>
                    <a:pt x="48" y="11230"/>
                    <a:pt x="-25" y="11035"/>
                    <a:pt x="8" y="10774"/>
                  </a:cubicBezTo>
                  <a:cubicBezTo>
                    <a:pt x="246" y="9537"/>
                    <a:pt x="661" y="8400"/>
                    <a:pt x="1260" y="7355"/>
                  </a:cubicBezTo>
                  <a:cubicBezTo>
                    <a:pt x="1856" y="6307"/>
                    <a:pt x="2596" y="5390"/>
                    <a:pt x="3469" y="4596"/>
                  </a:cubicBezTo>
                  <a:cubicBezTo>
                    <a:pt x="4344" y="3803"/>
                    <a:pt x="5322" y="3168"/>
                    <a:pt x="6403" y="2688"/>
                  </a:cubicBezTo>
                  <a:cubicBezTo>
                    <a:pt x="7483" y="2213"/>
                    <a:pt x="8635" y="1917"/>
                    <a:pt x="9851" y="1798"/>
                  </a:cubicBezTo>
                  <a:lnTo>
                    <a:pt x="9851" y="1081"/>
                  </a:lnTo>
                  <a:cubicBezTo>
                    <a:pt x="9851" y="767"/>
                    <a:pt x="9937" y="508"/>
                    <a:pt x="10119" y="304"/>
                  </a:cubicBezTo>
                  <a:cubicBezTo>
                    <a:pt x="10297" y="101"/>
                    <a:pt x="10512" y="0"/>
                    <a:pt x="10765" y="0"/>
                  </a:cubicBezTo>
                  <a:cubicBezTo>
                    <a:pt x="11031" y="0"/>
                    <a:pt x="11250" y="101"/>
                    <a:pt x="11422" y="304"/>
                  </a:cubicBezTo>
                  <a:cubicBezTo>
                    <a:pt x="11591" y="508"/>
                    <a:pt x="11677" y="767"/>
                    <a:pt x="11677" y="1081"/>
                  </a:cubicBezTo>
                  <a:lnTo>
                    <a:pt x="11677" y="1798"/>
                  </a:lnTo>
                  <a:close/>
                </a:path>
              </a:pathLst>
            </a:custGeom>
            <a:solidFill>
              <a:srgbClr val="FFFFFF"/>
            </a:solidFill>
            <a:ln w="12700">
              <a:miter lim="400000"/>
            </a:ln>
          </p:spPr>
          <p:txBody>
            <a:bodyPr lIns="45719" rIns="45719" anchor="ctr"/>
            <a:lstStyle/>
            <a:p>
              <a:pPr defTabSz="913765">
                <a:defRPr sz="6600">
                  <a:solidFill>
                    <a:srgbClr val="44CEB9"/>
                  </a:solidFill>
                  <a:effectLst>
                    <a:outerShdw blurRad="38100" dist="38100" dir="2700000" rotWithShape="0">
                      <a:srgbClr val="000000"/>
                    </a:outerShdw>
                  </a:effectLst>
                </a:defRPr>
              </a:pPr>
              <a:endParaRPr>
                <a:latin typeface="+mj-ea"/>
                <a:ea typeface="+mj-ea"/>
              </a:endParaRPr>
            </a:p>
          </p:txBody>
        </p:sp>
        <p:sp>
          <p:nvSpPr>
            <p:cNvPr id="870" name="Shape 870"/>
            <p:cNvSpPr/>
            <p:nvPr/>
          </p:nvSpPr>
          <p:spPr>
            <a:xfrm>
              <a:off x="9355945" y="3531780"/>
              <a:ext cx="217170" cy="352425"/>
            </a:xfrm>
            <a:prstGeom prst="rect">
              <a:avLst/>
            </a:prstGeom>
            <a:ln w="12700">
              <a:miter lim="400000"/>
            </a:ln>
          </p:spPr>
          <p:txBody>
            <a:bodyPr wrap="square" lIns="45719" rIns="45719">
              <a:spAutoFit/>
            </a:bodyPr>
            <a:lstStyle>
              <a:lvl1pPr>
                <a:defRPr sz="1600" b="1">
                  <a:solidFill>
                    <a:srgbClr val="FFFFFF"/>
                  </a:solidFill>
                </a:defRPr>
              </a:lvl1pPr>
            </a:lstStyle>
            <a:p>
              <a:endParaRPr dirty="0">
                <a:latin typeface="+mj-ea"/>
                <a:ea typeface="+mj-ea"/>
              </a:endParaRPr>
            </a:p>
          </p:txBody>
        </p:sp>
        <p:sp>
          <p:nvSpPr>
            <p:cNvPr id="871" name="Shape 871"/>
            <p:cNvSpPr/>
            <p:nvPr/>
          </p:nvSpPr>
          <p:spPr>
            <a:xfrm>
              <a:off x="9226847" y="3547069"/>
              <a:ext cx="2368550" cy="566593"/>
            </a:xfrm>
            <a:prstGeom prst="rect">
              <a:avLst/>
            </a:prstGeom>
            <a:ln w="12700">
              <a:miter lim="400000"/>
            </a:ln>
          </p:spPr>
          <p:txBody>
            <a:bodyPr wrap="square" lIns="45719" rIns="45719">
              <a:spAutoFit/>
            </a:bodyPr>
            <a:lstStyle>
              <a:lvl1pPr>
                <a:lnSpc>
                  <a:spcPct val="120000"/>
                </a:lnSpc>
                <a:defRPr sz="1200">
                  <a:solidFill>
                    <a:srgbClr val="FFFFFF"/>
                  </a:solidFill>
                </a:defRPr>
              </a:lvl1pPr>
            </a:lstStyle>
            <a:p>
              <a:r>
                <a:rPr lang="zh-CN" sz="2600" dirty="0">
                  <a:latin typeface="+mj-ea"/>
                  <a:ea typeface="+mj-ea"/>
                </a:rPr>
                <a:t>可以提取绩效</a:t>
              </a:r>
              <a:endParaRPr lang="zh-CN" sz="2600" dirty="0">
                <a:latin typeface="+mj-ea"/>
                <a:ea typeface="+mj-ea"/>
              </a:endParaRPr>
            </a:p>
          </p:txBody>
        </p:sp>
        <p:sp>
          <p:nvSpPr>
            <p:cNvPr id="959" name="Shape 959"/>
            <p:cNvSpPr/>
            <p:nvPr/>
          </p:nvSpPr>
          <p:spPr>
            <a:xfrm>
              <a:off x="7546637" y="3801836"/>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DD3011"/>
            </a:solidFill>
            <a:ln w="12700">
              <a:miter lim="400000"/>
            </a:ln>
          </p:spPr>
          <p:txBody>
            <a:bodyPr lIns="45719" rIns="45719"/>
            <a:lstStyle/>
            <a:p>
              <a:endParaRPr>
                <a:latin typeface="+mj-ea"/>
                <a:ea typeface="+mj-ea"/>
              </a:endParaRPr>
            </a:p>
          </p:txBody>
        </p:sp>
      </p:grpSp>
      <p:grpSp>
        <p:nvGrpSpPr>
          <p:cNvPr id="5" name="组合 4"/>
          <p:cNvGrpSpPr/>
          <p:nvPr/>
        </p:nvGrpSpPr>
        <p:grpSpPr>
          <a:xfrm>
            <a:off x="7663180" y="4333240"/>
            <a:ext cx="4371975" cy="1432560"/>
            <a:chOff x="7663098" y="4333090"/>
            <a:chExt cx="4147820" cy="1432812"/>
          </a:xfrm>
        </p:grpSpPr>
        <p:grpSp>
          <p:nvGrpSpPr>
            <p:cNvPr id="853" name="Group 853"/>
            <p:cNvGrpSpPr/>
            <p:nvPr/>
          </p:nvGrpSpPr>
          <p:grpSpPr>
            <a:xfrm>
              <a:off x="7859648" y="4507010"/>
              <a:ext cx="3798952" cy="1258892"/>
              <a:chOff x="0" y="0"/>
              <a:chExt cx="3798951" cy="1258890"/>
            </a:xfrm>
          </p:grpSpPr>
          <p:sp>
            <p:nvSpPr>
              <p:cNvPr id="851" name="Shape 851"/>
              <p:cNvSpPr/>
              <p:nvPr/>
            </p:nvSpPr>
            <p:spPr>
              <a:xfrm>
                <a:off x="648658" y="315870"/>
                <a:ext cx="3150294" cy="943021"/>
              </a:xfrm>
              <a:prstGeom prst="rect">
                <a:avLst/>
              </a:prstGeom>
              <a:solidFill>
                <a:schemeClr val="accent6"/>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52" name="Shape 852"/>
              <p:cNvSpPr/>
              <p:nvPr/>
            </p:nvSpPr>
            <p:spPr>
              <a:xfrm>
                <a:off x="-1" y="0"/>
                <a:ext cx="649652" cy="12588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36"/>
                    </a:lnTo>
                    <a:lnTo>
                      <a:pt x="2737" y="0"/>
                    </a:lnTo>
                    <a:lnTo>
                      <a:pt x="21600" y="5420"/>
                    </a:lnTo>
                    <a:lnTo>
                      <a:pt x="21600" y="21600"/>
                    </a:lnTo>
                    <a:close/>
                  </a:path>
                </a:pathLst>
              </a:custGeom>
              <a:solidFill>
                <a:srgbClr val="4A2536"/>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65" name="Shape 865"/>
            <p:cNvSpPr/>
            <p:nvPr/>
          </p:nvSpPr>
          <p:spPr>
            <a:xfrm>
              <a:off x="8737799" y="5064100"/>
              <a:ext cx="507817" cy="372952"/>
            </a:xfrm>
            <a:custGeom>
              <a:avLst/>
              <a:gdLst/>
              <a:ahLst/>
              <a:cxnLst>
                <a:cxn ang="0">
                  <a:pos x="wd2" y="hd2"/>
                </a:cxn>
                <a:cxn ang="5400000">
                  <a:pos x="wd2" y="hd2"/>
                </a:cxn>
                <a:cxn ang="10800000">
                  <a:pos x="wd2" y="hd2"/>
                </a:cxn>
                <a:cxn ang="16200000">
                  <a:pos x="wd2" y="hd2"/>
                </a:cxn>
              </a:cxnLst>
              <a:rect l="0" t="0" r="r" b="b"/>
              <a:pathLst>
                <a:path w="21600" h="21600" extrusionOk="0">
                  <a:moveTo>
                    <a:pt x="9404" y="13188"/>
                  </a:moveTo>
                  <a:cubicBezTo>
                    <a:pt x="9003" y="12815"/>
                    <a:pt x="8329" y="12268"/>
                    <a:pt x="8056" y="11720"/>
                  </a:cubicBezTo>
                  <a:cubicBezTo>
                    <a:pt x="674" y="2563"/>
                    <a:pt x="674" y="2563"/>
                    <a:pt x="674" y="2563"/>
                  </a:cubicBezTo>
                  <a:cubicBezTo>
                    <a:pt x="417" y="2191"/>
                    <a:pt x="144" y="1271"/>
                    <a:pt x="273" y="723"/>
                  </a:cubicBezTo>
                  <a:cubicBezTo>
                    <a:pt x="546" y="372"/>
                    <a:pt x="818" y="0"/>
                    <a:pt x="1476" y="0"/>
                  </a:cubicBezTo>
                  <a:cubicBezTo>
                    <a:pt x="20140" y="0"/>
                    <a:pt x="20140" y="0"/>
                    <a:pt x="20140" y="0"/>
                  </a:cubicBezTo>
                  <a:cubicBezTo>
                    <a:pt x="20140" y="0"/>
                    <a:pt x="20942" y="0"/>
                    <a:pt x="21343" y="898"/>
                  </a:cubicBezTo>
                  <a:cubicBezTo>
                    <a:pt x="21600" y="1468"/>
                    <a:pt x="21343" y="2366"/>
                    <a:pt x="20942" y="2738"/>
                  </a:cubicBezTo>
                  <a:cubicBezTo>
                    <a:pt x="12886" y="12618"/>
                    <a:pt x="12886" y="12618"/>
                    <a:pt x="12886" y="12618"/>
                  </a:cubicBezTo>
                  <a:cubicBezTo>
                    <a:pt x="12886" y="12618"/>
                    <a:pt x="11410" y="14283"/>
                    <a:pt x="9404" y="13188"/>
                  </a:cubicBezTo>
                  <a:close/>
                  <a:moveTo>
                    <a:pt x="1476" y="21600"/>
                  </a:moveTo>
                  <a:cubicBezTo>
                    <a:pt x="1476" y="21600"/>
                    <a:pt x="0" y="21425"/>
                    <a:pt x="0" y="19585"/>
                  </a:cubicBezTo>
                  <a:cubicBezTo>
                    <a:pt x="0" y="4929"/>
                    <a:pt x="0" y="4929"/>
                    <a:pt x="0" y="4929"/>
                  </a:cubicBezTo>
                  <a:cubicBezTo>
                    <a:pt x="0" y="4381"/>
                    <a:pt x="273" y="4206"/>
                    <a:pt x="674" y="4754"/>
                  </a:cubicBezTo>
                  <a:cubicBezTo>
                    <a:pt x="3755" y="8960"/>
                    <a:pt x="3755" y="8960"/>
                    <a:pt x="3755" y="8960"/>
                  </a:cubicBezTo>
                  <a:cubicBezTo>
                    <a:pt x="4172" y="9332"/>
                    <a:pt x="4301" y="10252"/>
                    <a:pt x="4028" y="10800"/>
                  </a:cubicBezTo>
                  <a:cubicBezTo>
                    <a:pt x="1749" y="18117"/>
                    <a:pt x="1749" y="18117"/>
                    <a:pt x="1749" y="18117"/>
                  </a:cubicBezTo>
                  <a:cubicBezTo>
                    <a:pt x="1621" y="18686"/>
                    <a:pt x="1749" y="18686"/>
                    <a:pt x="2022" y="18117"/>
                  </a:cubicBezTo>
                  <a:cubicBezTo>
                    <a:pt x="5103" y="12618"/>
                    <a:pt x="5103" y="12618"/>
                    <a:pt x="5103" y="12618"/>
                  </a:cubicBezTo>
                  <a:cubicBezTo>
                    <a:pt x="5504" y="12092"/>
                    <a:pt x="5905" y="12092"/>
                    <a:pt x="6307" y="12443"/>
                  </a:cubicBezTo>
                  <a:cubicBezTo>
                    <a:pt x="7655" y="14086"/>
                    <a:pt x="7655" y="14086"/>
                    <a:pt x="7655" y="14086"/>
                  </a:cubicBezTo>
                  <a:cubicBezTo>
                    <a:pt x="8056" y="14458"/>
                    <a:pt x="8730" y="15006"/>
                    <a:pt x="9131" y="15203"/>
                  </a:cubicBezTo>
                  <a:cubicBezTo>
                    <a:pt x="10206" y="15554"/>
                    <a:pt x="11939" y="16101"/>
                    <a:pt x="13159" y="14831"/>
                  </a:cubicBezTo>
                  <a:cubicBezTo>
                    <a:pt x="15165" y="12443"/>
                    <a:pt x="15165" y="12443"/>
                    <a:pt x="15165" y="12443"/>
                  </a:cubicBezTo>
                  <a:cubicBezTo>
                    <a:pt x="15566" y="12092"/>
                    <a:pt x="16112" y="12092"/>
                    <a:pt x="16368" y="12618"/>
                  </a:cubicBezTo>
                  <a:cubicBezTo>
                    <a:pt x="19722" y="18686"/>
                    <a:pt x="19722" y="18686"/>
                    <a:pt x="19722" y="18686"/>
                  </a:cubicBezTo>
                  <a:cubicBezTo>
                    <a:pt x="19995" y="19212"/>
                    <a:pt x="19995" y="19037"/>
                    <a:pt x="19867" y="18489"/>
                  </a:cubicBezTo>
                  <a:cubicBezTo>
                    <a:pt x="17588" y="10800"/>
                    <a:pt x="17588" y="10800"/>
                    <a:pt x="17588" y="10800"/>
                  </a:cubicBezTo>
                  <a:cubicBezTo>
                    <a:pt x="17315" y="10252"/>
                    <a:pt x="17444" y="9508"/>
                    <a:pt x="17845" y="8960"/>
                  </a:cubicBezTo>
                  <a:cubicBezTo>
                    <a:pt x="21070" y="4754"/>
                    <a:pt x="21070" y="4754"/>
                    <a:pt x="21070" y="4754"/>
                  </a:cubicBezTo>
                  <a:cubicBezTo>
                    <a:pt x="21343" y="4206"/>
                    <a:pt x="21600" y="4381"/>
                    <a:pt x="21600" y="4929"/>
                  </a:cubicBezTo>
                  <a:cubicBezTo>
                    <a:pt x="21600" y="19782"/>
                    <a:pt x="21600" y="19782"/>
                    <a:pt x="21600" y="19782"/>
                  </a:cubicBezTo>
                  <a:cubicBezTo>
                    <a:pt x="21600" y="19782"/>
                    <a:pt x="21472" y="21600"/>
                    <a:pt x="19995" y="21600"/>
                  </a:cubicBezTo>
                  <a:cubicBezTo>
                    <a:pt x="1476" y="21600"/>
                    <a:pt x="1476" y="21600"/>
                    <a:pt x="1476" y="21600"/>
                  </a:cubicBezTo>
                  <a:close/>
                </a:path>
              </a:pathLst>
            </a:custGeom>
            <a:solidFill>
              <a:srgbClr val="FFFFFF"/>
            </a:solidFill>
            <a:ln w="12700">
              <a:miter lim="400000"/>
            </a:ln>
          </p:spPr>
          <p:txBody>
            <a:bodyPr lIns="45719" rIns="45719" anchor="ctr"/>
            <a:lstStyle/>
            <a:p>
              <a:pPr>
                <a:defRPr sz="1000"/>
              </a:pPr>
              <a:endParaRPr>
                <a:latin typeface="+mj-ea"/>
                <a:ea typeface="+mj-ea"/>
              </a:endParaRPr>
            </a:p>
          </p:txBody>
        </p:sp>
        <p:sp>
          <p:nvSpPr>
            <p:cNvPr id="873" name="Shape 873"/>
            <p:cNvSpPr/>
            <p:nvPr/>
          </p:nvSpPr>
          <p:spPr>
            <a:xfrm>
              <a:off x="9356008" y="4999840"/>
              <a:ext cx="2454910" cy="530318"/>
            </a:xfrm>
            <a:prstGeom prst="rect">
              <a:avLst/>
            </a:prstGeom>
            <a:ln w="12700">
              <a:miter lim="400000"/>
            </a:ln>
          </p:spPr>
          <p:txBody>
            <a:bodyPr wrap="square" lIns="45719" rIns="45719">
              <a:spAutoFit/>
            </a:bodyPr>
            <a:lstStyle>
              <a:lvl1pPr>
                <a:lnSpc>
                  <a:spcPct val="120000"/>
                </a:lnSpc>
                <a:defRPr sz="1200">
                  <a:solidFill>
                    <a:srgbClr val="FFFFFF"/>
                  </a:solidFill>
                </a:defRPr>
              </a:lvl1pPr>
            </a:lstStyle>
            <a:p>
              <a:r>
                <a:rPr lang="zh-CN" sz="2400" dirty="0">
                  <a:latin typeface="+mj-ea"/>
                  <a:ea typeface="+mj-ea"/>
                </a:rPr>
                <a:t>结余经费的处理</a:t>
              </a:r>
              <a:endParaRPr lang="zh-CN" sz="2400" dirty="0">
                <a:latin typeface="+mj-ea"/>
                <a:ea typeface="+mj-ea"/>
              </a:endParaRPr>
            </a:p>
          </p:txBody>
        </p:sp>
        <p:sp>
          <p:nvSpPr>
            <p:cNvPr id="960" name="Shape 960"/>
            <p:cNvSpPr/>
            <p:nvPr/>
          </p:nvSpPr>
          <p:spPr>
            <a:xfrm>
              <a:off x="7663098" y="4333090"/>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4A2536"/>
            </a:solidFill>
            <a:ln w="12700">
              <a:miter lim="400000"/>
            </a:ln>
          </p:spPr>
          <p:txBody>
            <a:bodyPr lIns="45719" rIns="45719"/>
            <a:lstStyle/>
            <a:p>
              <a:endParaRPr>
                <a:latin typeface="+mj-ea"/>
                <a:ea typeface="+mj-ea"/>
              </a:endParaRPr>
            </a:p>
          </p:txBody>
        </p:sp>
      </p:grpSp>
      <p:grpSp>
        <p:nvGrpSpPr>
          <p:cNvPr id="8" name="组合 7"/>
          <p:cNvGrpSpPr/>
          <p:nvPr/>
        </p:nvGrpSpPr>
        <p:grpSpPr>
          <a:xfrm>
            <a:off x="-370841" y="4333090"/>
            <a:ext cx="4816160" cy="1432813"/>
            <a:chOff x="-370841" y="4333090"/>
            <a:chExt cx="4816160" cy="1432813"/>
          </a:xfrm>
        </p:grpSpPr>
        <p:grpSp>
          <p:nvGrpSpPr>
            <p:cNvPr id="856" name="Group 856"/>
            <p:cNvGrpSpPr/>
            <p:nvPr/>
          </p:nvGrpSpPr>
          <p:grpSpPr>
            <a:xfrm>
              <a:off x="274319" y="4507010"/>
              <a:ext cx="3967115" cy="1258893"/>
              <a:chOff x="-259080" y="0"/>
              <a:chExt cx="3967113" cy="1258891"/>
            </a:xfrm>
          </p:grpSpPr>
          <p:sp>
            <p:nvSpPr>
              <p:cNvPr id="854" name="Shape 854"/>
              <p:cNvSpPr/>
              <p:nvPr/>
            </p:nvSpPr>
            <p:spPr>
              <a:xfrm>
                <a:off x="-259080" y="315594"/>
                <a:ext cx="3326763" cy="942974"/>
              </a:xfrm>
              <a:prstGeom prst="rect">
                <a:avLst/>
              </a:prstGeom>
              <a:solidFill>
                <a:schemeClr val="accent5"/>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855" name="Shape 855"/>
              <p:cNvSpPr/>
              <p:nvPr/>
            </p:nvSpPr>
            <p:spPr>
              <a:xfrm>
                <a:off x="3056398" y="0"/>
                <a:ext cx="651635" cy="1258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36"/>
                    </a:lnTo>
                    <a:lnTo>
                      <a:pt x="18805" y="0"/>
                    </a:lnTo>
                    <a:lnTo>
                      <a:pt x="0" y="5420"/>
                    </a:lnTo>
                    <a:lnTo>
                      <a:pt x="0" y="21600"/>
                    </a:lnTo>
                    <a:close/>
                  </a:path>
                </a:pathLst>
              </a:custGeom>
              <a:solidFill>
                <a:srgbClr val="262F38"/>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879" name="Shape 879"/>
            <p:cNvSpPr/>
            <p:nvPr/>
          </p:nvSpPr>
          <p:spPr>
            <a:xfrm>
              <a:off x="-370841" y="4995395"/>
              <a:ext cx="3524250" cy="457200"/>
            </a:xfrm>
            <a:prstGeom prst="rect">
              <a:avLst/>
            </a:prstGeom>
            <a:ln w="12700">
              <a:miter lim="400000"/>
            </a:ln>
          </p:spPr>
          <p:txBody>
            <a:bodyPr wrap="square" lIns="45719" rIns="45719">
              <a:spAutoFit/>
            </a:bodyPr>
            <a:lstStyle>
              <a:lvl1pPr algn="r">
                <a:lnSpc>
                  <a:spcPct val="120000"/>
                </a:lnSpc>
                <a:defRPr sz="1200">
                  <a:solidFill>
                    <a:srgbClr val="FFFFFF"/>
                  </a:solidFill>
                </a:defRPr>
              </a:lvl1pPr>
            </a:lstStyle>
            <a:p>
              <a:r>
                <a:rPr lang="zh-CN" sz="2000" dirty="0">
                  <a:latin typeface="+mj-ea"/>
                  <a:ea typeface="+mj-ea"/>
                </a:rPr>
                <a:t>项目组成员可领取人员费</a:t>
              </a:r>
              <a:endParaRPr lang="zh-CN" sz="2000" dirty="0">
                <a:latin typeface="+mj-ea"/>
                <a:ea typeface="+mj-ea"/>
              </a:endParaRPr>
            </a:p>
          </p:txBody>
        </p:sp>
        <p:sp>
          <p:nvSpPr>
            <p:cNvPr id="961" name="Shape 961"/>
            <p:cNvSpPr/>
            <p:nvPr/>
          </p:nvSpPr>
          <p:spPr>
            <a:xfrm>
              <a:off x="4148096" y="4333090"/>
              <a:ext cx="297223" cy="297223"/>
            </a:xfrm>
            <a:custGeom>
              <a:avLst/>
              <a:gdLst/>
              <a:ahLst/>
              <a:cxnLst>
                <a:cxn ang="0">
                  <a:pos x="wd2" y="hd2"/>
                </a:cxn>
                <a:cxn ang="5400000">
                  <a:pos x="wd2" y="hd2"/>
                </a:cxn>
                <a:cxn ang="10800000">
                  <a:pos x="wd2" y="hd2"/>
                </a:cxn>
                <a:cxn ang="16200000">
                  <a:pos x="wd2" y="hd2"/>
                </a:cxn>
              </a:cxnLst>
              <a:rect l="0" t="0" r="r" b="b"/>
              <a:pathLst>
                <a:path w="21600" h="21600" extrusionOk="0">
                  <a:moveTo>
                    <a:pt x="10537" y="21600"/>
                  </a:moveTo>
                  <a:cubicBezTo>
                    <a:pt x="4741" y="21600"/>
                    <a:pt x="0" y="16859"/>
                    <a:pt x="0" y="11063"/>
                  </a:cubicBezTo>
                  <a:cubicBezTo>
                    <a:pt x="0" y="4741"/>
                    <a:pt x="4741" y="0"/>
                    <a:pt x="10537" y="0"/>
                  </a:cubicBezTo>
                  <a:cubicBezTo>
                    <a:pt x="16332" y="0"/>
                    <a:pt x="21600" y="4741"/>
                    <a:pt x="21600" y="11063"/>
                  </a:cubicBezTo>
                  <a:cubicBezTo>
                    <a:pt x="21600" y="16859"/>
                    <a:pt x="16332" y="21600"/>
                    <a:pt x="10537" y="21600"/>
                  </a:cubicBezTo>
                  <a:close/>
                  <a:moveTo>
                    <a:pt x="3161" y="11063"/>
                  </a:moveTo>
                  <a:cubicBezTo>
                    <a:pt x="3161" y="15278"/>
                    <a:pt x="6322" y="18439"/>
                    <a:pt x="10537" y="18439"/>
                  </a:cubicBezTo>
                  <a:cubicBezTo>
                    <a:pt x="14751" y="18439"/>
                    <a:pt x="18439" y="15278"/>
                    <a:pt x="18439" y="11063"/>
                  </a:cubicBezTo>
                  <a:cubicBezTo>
                    <a:pt x="18439" y="6849"/>
                    <a:pt x="14751" y="3161"/>
                    <a:pt x="10537" y="3161"/>
                  </a:cubicBezTo>
                  <a:cubicBezTo>
                    <a:pt x="6322" y="3161"/>
                    <a:pt x="3161" y="6849"/>
                    <a:pt x="3161" y="11063"/>
                  </a:cubicBezTo>
                  <a:close/>
                  <a:moveTo>
                    <a:pt x="10537" y="14751"/>
                  </a:moveTo>
                  <a:cubicBezTo>
                    <a:pt x="8429" y="14751"/>
                    <a:pt x="6849" y="12644"/>
                    <a:pt x="6849" y="11063"/>
                  </a:cubicBezTo>
                  <a:cubicBezTo>
                    <a:pt x="6849" y="8956"/>
                    <a:pt x="8429" y="7376"/>
                    <a:pt x="10537" y="7376"/>
                  </a:cubicBezTo>
                  <a:cubicBezTo>
                    <a:pt x="12644" y="7376"/>
                    <a:pt x="14224" y="8956"/>
                    <a:pt x="14224" y="11063"/>
                  </a:cubicBezTo>
                  <a:cubicBezTo>
                    <a:pt x="14224" y="12644"/>
                    <a:pt x="12644" y="14751"/>
                    <a:pt x="10537" y="14751"/>
                  </a:cubicBezTo>
                  <a:close/>
                </a:path>
              </a:pathLst>
            </a:custGeom>
            <a:solidFill>
              <a:srgbClr val="262F38"/>
            </a:solidFill>
            <a:ln w="12700">
              <a:miter lim="400000"/>
            </a:ln>
          </p:spPr>
          <p:txBody>
            <a:bodyPr lIns="45719" rIns="45719"/>
            <a:lstStyle/>
            <a:p>
              <a:endParaRPr>
                <a:latin typeface="+mj-ea"/>
                <a:ea typeface="+mj-ea"/>
              </a:endParaRPr>
            </a:p>
          </p:txBody>
        </p:sp>
        <p:sp>
          <p:nvSpPr>
            <p:cNvPr id="962" name="Shape 962"/>
            <p:cNvSpPr/>
            <p:nvPr/>
          </p:nvSpPr>
          <p:spPr>
            <a:xfrm>
              <a:off x="3153129" y="4995360"/>
              <a:ext cx="479665" cy="539642"/>
            </a:xfrm>
            <a:custGeom>
              <a:avLst/>
              <a:gdLst/>
              <a:ahLst/>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rgbClr val="FFFFFF"/>
            </a:solidFill>
            <a:ln w="12700">
              <a:miter lim="400000"/>
            </a:ln>
          </p:spPr>
          <p:txBody>
            <a:bodyPr lIns="45719" rIns="45719"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mj-ea"/>
                <a:ea typeface="+mj-ea"/>
              </a:endParaRPr>
            </a:p>
          </p:txBody>
        </p:sp>
      </p:grpSp>
      <p:sp>
        <p:nvSpPr>
          <p:cNvPr id="2" name="灯片编号占位符 1"/>
          <p:cNvSpPr>
            <a:spLocks noGrp="1"/>
          </p:cNvSpPr>
          <p:nvPr>
            <p:ph type="sldNum" sz="quarter" idx="2"/>
          </p:nvPr>
        </p:nvSpPr>
        <p:spPr>
          <a:xfrm>
            <a:off x="11294745" y="6381750"/>
            <a:ext cx="360680" cy="303530"/>
          </a:xfrm>
        </p:spPr>
        <p:txBody>
          <a:bodyPr wrap="square"/>
          <a:lstStyle/>
          <a:p>
            <a:fld id="{86CB4B4D-7CA3-9044-876B-883B54F8677D}" type="slidenum">
              <a:rPr lang="en-US" altLang="zh-CN" smtClean="0"/>
            </a:fld>
            <a:endParaRPr lang="en-US" altLang="zh-CN"/>
          </a:p>
        </p:txBody>
      </p:sp>
      <p:sp>
        <p:nvSpPr>
          <p:cNvPr id="10" name="文本框 9"/>
          <p:cNvSpPr txBox="1"/>
          <p:nvPr/>
        </p:nvSpPr>
        <p:spPr>
          <a:xfrm>
            <a:off x="394335" y="6059170"/>
            <a:ext cx="10607040" cy="547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在研项目是否适用新办法？已结项但经费有剩余的项目如何处理？</a:t>
            </a:r>
            <a:endParaRPr kumimoji="0" lang="zh-CN" altLang="en-US" sz="28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55"/>
                                        </p:tgtEl>
                                        <p:attrNameLst>
                                          <p:attrName>style.visibility</p:attrName>
                                        </p:attrNameLst>
                                      </p:cBhvr>
                                      <p:to>
                                        <p:strVal val="visible"/>
                                      </p:to>
                                    </p:set>
                                    <p:anim calcmode="lin" valueType="num">
                                      <p:cBhvr>
                                        <p:cTn id="7" dur="750" fill="hold"/>
                                        <p:tgtEl>
                                          <p:spTgt spid="955"/>
                                        </p:tgtEl>
                                        <p:attrNameLst>
                                          <p:attrName>ppt_w</p:attrName>
                                        </p:attrNameLst>
                                      </p:cBhvr>
                                      <p:tavLst>
                                        <p:tav tm="0">
                                          <p:val>
                                            <p:fltVal val="0"/>
                                          </p:val>
                                        </p:tav>
                                        <p:tav tm="100000">
                                          <p:val>
                                            <p:strVal val="#ppt_w"/>
                                          </p:val>
                                        </p:tav>
                                      </p:tavLst>
                                    </p:anim>
                                    <p:anim calcmode="lin" valueType="num">
                                      <p:cBhvr>
                                        <p:cTn id="8" dur="750" fill="hold"/>
                                        <p:tgtEl>
                                          <p:spTgt spid="955"/>
                                        </p:tgtEl>
                                        <p:attrNameLst>
                                          <p:attrName>ppt_h</p:attrName>
                                        </p:attrNameLst>
                                      </p:cBhvr>
                                      <p:tavLst>
                                        <p:tav tm="0">
                                          <p:val>
                                            <p:fltVal val="0"/>
                                          </p:val>
                                        </p:tav>
                                        <p:tav tm="100000">
                                          <p:val>
                                            <p:strVal val="#ppt_h"/>
                                          </p:val>
                                        </p:tav>
                                      </p:tavLst>
                                    </p:anim>
                                    <p:animEffect transition="in" filter="fade">
                                      <p:cBhvr>
                                        <p:cTn id="9" dur="750"/>
                                        <p:tgtEl>
                                          <p:spTgt spid="955"/>
                                        </p:tgtEl>
                                      </p:cBhvr>
                                    </p:animEffect>
                                  </p:childTnLst>
                                </p:cTn>
                              </p:par>
                            </p:childTnLst>
                          </p:cTn>
                        </p:par>
                        <p:par>
                          <p:cTn id="10" fill="hold">
                            <p:stCondLst>
                              <p:cond delay="1000"/>
                            </p:stCondLst>
                            <p:childTnLst>
                              <p:par>
                                <p:cTn id="11" presetID="2" presetClass="entr" presetSubtype="8" decel="506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fill="hold"/>
                                        <p:tgtEl>
                                          <p:spTgt spid="6"/>
                                        </p:tgtEl>
                                        <p:attrNameLst>
                                          <p:attrName>ppt_x</p:attrName>
                                        </p:attrNameLst>
                                      </p:cBhvr>
                                      <p:tavLst>
                                        <p:tav tm="0">
                                          <p:val>
                                            <p:strVal val="0-#ppt_w/2"/>
                                          </p:val>
                                        </p:tav>
                                        <p:tav tm="100000">
                                          <p:val>
                                            <p:strVal val="#ppt_x"/>
                                          </p:val>
                                        </p:tav>
                                      </p:tavLst>
                                    </p:anim>
                                    <p:anim calcmode="lin" valueType="num">
                                      <p:cBhvr additive="base">
                                        <p:cTn id="14" dur="75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decel="506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decel="506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0-#ppt_w/2"/>
                                          </p:val>
                                        </p:tav>
                                        <p:tav tm="100000">
                                          <p:val>
                                            <p:strVal val="#ppt_x"/>
                                          </p:val>
                                        </p:tav>
                                      </p:tavLst>
                                    </p:anim>
                                    <p:anim calcmode="lin" valueType="num">
                                      <p:cBhvr additive="base">
                                        <p:cTn id="23" dur="75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2" decel="506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750" fill="hold"/>
                                        <p:tgtEl>
                                          <p:spTgt spid="4"/>
                                        </p:tgtEl>
                                        <p:attrNameLst>
                                          <p:attrName>ppt_x</p:attrName>
                                        </p:attrNameLst>
                                      </p:cBhvr>
                                      <p:tavLst>
                                        <p:tav tm="0">
                                          <p:val>
                                            <p:strVal val="1+#ppt_w/2"/>
                                          </p:val>
                                        </p:tav>
                                        <p:tav tm="100000">
                                          <p:val>
                                            <p:strVal val="#ppt_x"/>
                                          </p:val>
                                        </p:tav>
                                      </p:tavLst>
                                    </p:anim>
                                    <p:anim calcmode="lin" valueType="num">
                                      <p:cBhvr additive="base">
                                        <p:cTn id="27" dur="75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decel="506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0-#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5060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750" fill="hold"/>
                                        <p:tgtEl>
                                          <p:spTgt spid="5"/>
                                        </p:tgtEl>
                                        <p:attrNameLst>
                                          <p:attrName>ppt_x</p:attrName>
                                        </p:attrNameLst>
                                      </p:cBhvr>
                                      <p:tavLst>
                                        <p:tav tm="0">
                                          <p:val>
                                            <p:strVal val="1+#ppt_w/2"/>
                                          </p:val>
                                        </p:tav>
                                        <p:tav tm="100000">
                                          <p:val>
                                            <p:strVal val="#ppt_x"/>
                                          </p:val>
                                        </p:tav>
                                      </p:tavLst>
                                    </p:anim>
                                    <p:anim calcmode="lin" valueType="num">
                                      <p:cBhvr additive="base">
                                        <p:cTn id="3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rPr>
              <a:t>三明学院科研成果奖励办法（修订）</a:t>
            </a:r>
            <a:endParaRPr lang="zh-CN" altLang="en-US" sz="36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203040" y="1710723"/>
            <a:ext cx="4364990" cy="3404870"/>
            <a:chOff x="6095715" y="2128553"/>
            <a:chExt cx="4364990" cy="3404870"/>
          </a:xfrm>
        </p:grpSpPr>
        <p:sp>
          <p:nvSpPr>
            <p:cNvPr id="629" name="Shape 629"/>
            <p:cNvSpPr/>
            <p:nvPr/>
          </p:nvSpPr>
          <p:spPr>
            <a:xfrm>
              <a:off x="6681185" y="4052603"/>
              <a:ext cx="3326765" cy="969010"/>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取消厅级项目、市级成果奖励</a:t>
              </a:r>
              <a:endParaRPr lang="zh-CN" sz="2400" dirty="0">
                <a:latin typeface="微软雅黑" panose="020B0503020204020204" pitchFamily="34" charset="-122"/>
                <a:ea typeface="微软雅黑" panose="020B0503020204020204" pitchFamily="34" charset="-122"/>
              </a:endParaRPr>
            </a:p>
          </p:txBody>
        </p:sp>
        <p:sp>
          <p:nvSpPr>
            <p:cNvPr id="633" name="Shape 633"/>
            <p:cNvSpPr/>
            <p:nvPr/>
          </p:nvSpPr>
          <p:spPr>
            <a:xfrm>
              <a:off x="6681185" y="5003198"/>
              <a:ext cx="3779520" cy="530225"/>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加大国家级、省级成果奖励</a:t>
              </a:r>
              <a:endParaRPr lang="zh-CN" sz="2400" dirty="0">
                <a:latin typeface="微软雅黑" panose="020B0503020204020204" pitchFamily="34" charset="-122"/>
                <a:ea typeface="微软雅黑" panose="020B0503020204020204" pitchFamily="34" charset="-122"/>
              </a:endParaRPr>
            </a:p>
          </p:txBody>
        </p:sp>
        <p:sp>
          <p:nvSpPr>
            <p:cNvPr id="636" name="Shape 636"/>
            <p:cNvSpPr/>
            <p:nvPr/>
          </p:nvSpPr>
          <p:spPr>
            <a:xfrm>
              <a:off x="6095715" y="4123609"/>
              <a:ext cx="512527" cy="376409"/>
            </a:xfrm>
            <a:custGeom>
              <a:avLst/>
              <a:gdLst/>
              <a:ahLst/>
              <a:cxnLst>
                <a:cxn ang="0">
                  <a:pos x="wd2" y="hd2"/>
                </a:cxn>
                <a:cxn ang="5400000">
                  <a:pos x="wd2" y="hd2"/>
                </a:cxn>
                <a:cxn ang="10800000">
                  <a:pos x="wd2" y="hd2"/>
                </a:cxn>
                <a:cxn ang="16200000">
                  <a:pos x="wd2" y="hd2"/>
                </a:cxn>
              </a:cxnLst>
              <a:rect l="0" t="0" r="r" b="b"/>
              <a:pathLst>
                <a:path w="21600" h="21600" extrusionOk="0">
                  <a:moveTo>
                    <a:pt x="9404" y="13188"/>
                  </a:moveTo>
                  <a:cubicBezTo>
                    <a:pt x="9003" y="12815"/>
                    <a:pt x="8329" y="12268"/>
                    <a:pt x="8056" y="11720"/>
                  </a:cubicBezTo>
                  <a:cubicBezTo>
                    <a:pt x="674" y="2563"/>
                    <a:pt x="674" y="2563"/>
                    <a:pt x="674" y="2563"/>
                  </a:cubicBezTo>
                  <a:cubicBezTo>
                    <a:pt x="417" y="2191"/>
                    <a:pt x="144" y="1271"/>
                    <a:pt x="273" y="723"/>
                  </a:cubicBezTo>
                  <a:cubicBezTo>
                    <a:pt x="546" y="372"/>
                    <a:pt x="818" y="0"/>
                    <a:pt x="1476" y="0"/>
                  </a:cubicBezTo>
                  <a:cubicBezTo>
                    <a:pt x="20140" y="0"/>
                    <a:pt x="20140" y="0"/>
                    <a:pt x="20140" y="0"/>
                  </a:cubicBezTo>
                  <a:cubicBezTo>
                    <a:pt x="20140" y="0"/>
                    <a:pt x="20942" y="0"/>
                    <a:pt x="21343" y="898"/>
                  </a:cubicBezTo>
                  <a:cubicBezTo>
                    <a:pt x="21600" y="1468"/>
                    <a:pt x="21343" y="2366"/>
                    <a:pt x="20942" y="2738"/>
                  </a:cubicBezTo>
                  <a:cubicBezTo>
                    <a:pt x="12886" y="12618"/>
                    <a:pt x="12886" y="12618"/>
                    <a:pt x="12886" y="12618"/>
                  </a:cubicBezTo>
                  <a:cubicBezTo>
                    <a:pt x="12886" y="12618"/>
                    <a:pt x="11410" y="14283"/>
                    <a:pt x="9404" y="13188"/>
                  </a:cubicBezTo>
                  <a:close/>
                  <a:moveTo>
                    <a:pt x="1476" y="21600"/>
                  </a:moveTo>
                  <a:cubicBezTo>
                    <a:pt x="1476" y="21600"/>
                    <a:pt x="0" y="21425"/>
                    <a:pt x="0" y="19585"/>
                  </a:cubicBezTo>
                  <a:cubicBezTo>
                    <a:pt x="0" y="4929"/>
                    <a:pt x="0" y="4929"/>
                    <a:pt x="0" y="4929"/>
                  </a:cubicBezTo>
                  <a:cubicBezTo>
                    <a:pt x="0" y="4381"/>
                    <a:pt x="273" y="4206"/>
                    <a:pt x="674" y="4754"/>
                  </a:cubicBezTo>
                  <a:cubicBezTo>
                    <a:pt x="3755" y="8960"/>
                    <a:pt x="3755" y="8960"/>
                    <a:pt x="3755" y="8960"/>
                  </a:cubicBezTo>
                  <a:cubicBezTo>
                    <a:pt x="4172" y="9332"/>
                    <a:pt x="4301" y="10252"/>
                    <a:pt x="4028" y="10800"/>
                  </a:cubicBezTo>
                  <a:cubicBezTo>
                    <a:pt x="1749" y="18117"/>
                    <a:pt x="1749" y="18117"/>
                    <a:pt x="1749" y="18117"/>
                  </a:cubicBezTo>
                  <a:cubicBezTo>
                    <a:pt x="1621" y="18686"/>
                    <a:pt x="1749" y="18686"/>
                    <a:pt x="2022" y="18117"/>
                  </a:cubicBezTo>
                  <a:cubicBezTo>
                    <a:pt x="5103" y="12618"/>
                    <a:pt x="5103" y="12618"/>
                    <a:pt x="5103" y="12618"/>
                  </a:cubicBezTo>
                  <a:cubicBezTo>
                    <a:pt x="5504" y="12092"/>
                    <a:pt x="5905" y="12092"/>
                    <a:pt x="6307" y="12443"/>
                  </a:cubicBezTo>
                  <a:cubicBezTo>
                    <a:pt x="7655" y="14086"/>
                    <a:pt x="7655" y="14086"/>
                    <a:pt x="7655" y="14086"/>
                  </a:cubicBezTo>
                  <a:cubicBezTo>
                    <a:pt x="8056" y="14458"/>
                    <a:pt x="8730" y="15006"/>
                    <a:pt x="9131" y="15203"/>
                  </a:cubicBezTo>
                  <a:cubicBezTo>
                    <a:pt x="10206" y="15554"/>
                    <a:pt x="11939" y="16101"/>
                    <a:pt x="13159" y="14831"/>
                  </a:cubicBezTo>
                  <a:cubicBezTo>
                    <a:pt x="15165" y="12443"/>
                    <a:pt x="15165" y="12443"/>
                    <a:pt x="15165" y="12443"/>
                  </a:cubicBezTo>
                  <a:cubicBezTo>
                    <a:pt x="15566" y="12092"/>
                    <a:pt x="16112" y="12092"/>
                    <a:pt x="16368" y="12618"/>
                  </a:cubicBezTo>
                  <a:cubicBezTo>
                    <a:pt x="19722" y="18686"/>
                    <a:pt x="19722" y="18686"/>
                    <a:pt x="19722" y="18686"/>
                  </a:cubicBezTo>
                  <a:cubicBezTo>
                    <a:pt x="19995" y="19212"/>
                    <a:pt x="19995" y="19037"/>
                    <a:pt x="19867" y="18489"/>
                  </a:cubicBezTo>
                  <a:cubicBezTo>
                    <a:pt x="17588" y="10800"/>
                    <a:pt x="17588" y="10800"/>
                    <a:pt x="17588" y="10800"/>
                  </a:cubicBezTo>
                  <a:cubicBezTo>
                    <a:pt x="17315" y="10252"/>
                    <a:pt x="17444" y="9508"/>
                    <a:pt x="17845" y="8960"/>
                  </a:cubicBezTo>
                  <a:cubicBezTo>
                    <a:pt x="21070" y="4754"/>
                    <a:pt x="21070" y="4754"/>
                    <a:pt x="21070" y="4754"/>
                  </a:cubicBezTo>
                  <a:cubicBezTo>
                    <a:pt x="21343" y="4206"/>
                    <a:pt x="21600" y="4381"/>
                    <a:pt x="21600" y="4929"/>
                  </a:cubicBezTo>
                  <a:cubicBezTo>
                    <a:pt x="21600" y="19782"/>
                    <a:pt x="21600" y="19782"/>
                    <a:pt x="21600" y="19782"/>
                  </a:cubicBezTo>
                  <a:cubicBezTo>
                    <a:pt x="21600" y="19782"/>
                    <a:pt x="21472" y="21600"/>
                    <a:pt x="19995" y="21600"/>
                  </a:cubicBezTo>
                  <a:cubicBezTo>
                    <a:pt x="1476" y="21600"/>
                    <a:pt x="1476" y="21600"/>
                    <a:pt x="1476" y="21600"/>
                  </a:cubicBezTo>
                  <a:close/>
                </a:path>
              </a:pathLst>
            </a:custGeom>
            <a:solidFill>
              <a:schemeClr val="accent1"/>
            </a:solidFill>
            <a:ln w="12700">
              <a:miter lim="400000"/>
            </a:ln>
          </p:spPr>
          <p:txBody>
            <a:bodyPr lIns="45719" rIns="45719" anchor="ctr"/>
            <a:lstStyle/>
            <a:p>
              <a:pPr>
                <a:defRPr sz="1000"/>
              </a:pPr>
              <a:endParaRPr>
                <a:latin typeface="+mj-ea"/>
                <a:ea typeface="+mj-ea"/>
              </a:endParaRPr>
            </a:p>
          </p:txBody>
        </p:sp>
        <p:sp>
          <p:nvSpPr>
            <p:cNvPr id="639" name="Shape 639"/>
            <p:cNvSpPr/>
            <p:nvPr/>
          </p:nvSpPr>
          <p:spPr>
            <a:xfrm>
              <a:off x="6680550" y="2128553"/>
              <a:ext cx="3439795" cy="530225"/>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刊物认定与人事处一致</a:t>
              </a:r>
              <a:endParaRPr lang="zh-CN" sz="2400" dirty="0">
                <a:latin typeface="微软雅黑" panose="020B0503020204020204" pitchFamily="34" charset="-122"/>
                <a:ea typeface="微软雅黑" panose="020B0503020204020204" pitchFamily="34" charset="-122"/>
              </a:endParaRPr>
            </a:p>
          </p:txBody>
        </p:sp>
        <p:sp>
          <p:nvSpPr>
            <p:cNvPr id="643" name="Shape 643"/>
            <p:cNvSpPr/>
            <p:nvPr/>
          </p:nvSpPr>
          <p:spPr>
            <a:xfrm>
              <a:off x="6680550" y="3044858"/>
              <a:ext cx="2703195" cy="530225"/>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提高奖励金额</a:t>
              </a:r>
              <a:endParaRPr lang="zh-CN" altLang="en-US" sz="2400" dirty="0">
                <a:latin typeface="微软雅黑" panose="020B0503020204020204" pitchFamily="34" charset="-122"/>
                <a:ea typeface="微软雅黑" panose="020B0503020204020204" pitchFamily="34" charset="-122"/>
              </a:endParaRPr>
            </a:p>
          </p:txBody>
        </p:sp>
        <p:grpSp>
          <p:nvGrpSpPr>
            <p:cNvPr id="654" name="Group 654"/>
            <p:cNvGrpSpPr/>
            <p:nvPr/>
          </p:nvGrpSpPr>
          <p:grpSpPr>
            <a:xfrm>
              <a:off x="6114405" y="2128553"/>
              <a:ext cx="474908" cy="622645"/>
              <a:chOff x="0" y="0"/>
              <a:chExt cx="474906" cy="622644"/>
            </a:xfrm>
          </p:grpSpPr>
          <p:sp>
            <p:nvSpPr>
              <p:cNvPr id="647" name="Shape 647"/>
              <p:cNvSpPr/>
              <p:nvPr/>
            </p:nvSpPr>
            <p:spPr>
              <a:xfrm>
                <a:off x="0" y="415508"/>
                <a:ext cx="207083" cy="207137"/>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48" name="Shape 648"/>
              <p:cNvSpPr/>
              <p:nvPr/>
            </p:nvSpPr>
            <p:spPr>
              <a:xfrm>
                <a:off x="0" y="415508"/>
                <a:ext cx="207083" cy="207137"/>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49" name="Shape 649"/>
              <p:cNvSpPr/>
              <p:nvPr/>
            </p:nvSpPr>
            <p:spPr>
              <a:xfrm>
                <a:off x="267824" y="415508"/>
                <a:ext cx="207083" cy="207137"/>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50" name="Shape 650"/>
              <p:cNvSpPr/>
              <p:nvPr/>
            </p:nvSpPr>
            <p:spPr>
              <a:xfrm>
                <a:off x="267824" y="415508"/>
                <a:ext cx="207083" cy="207137"/>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51" name="Shape 651"/>
              <p:cNvSpPr/>
              <p:nvPr/>
            </p:nvSpPr>
            <p:spPr>
              <a:xfrm>
                <a:off x="16397" y="0"/>
                <a:ext cx="450309" cy="444959"/>
              </a:xfrm>
              <a:custGeom>
                <a:avLst/>
                <a:gdLst/>
                <a:ahLst/>
                <a:cxnLst>
                  <a:cxn ang="0">
                    <a:pos x="wd2" y="hd2"/>
                  </a:cxn>
                  <a:cxn ang="5400000">
                    <a:pos x="wd2" y="hd2"/>
                  </a:cxn>
                  <a:cxn ang="10800000">
                    <a:pos x="wd2" y="hd2"/>
                  </a:cxn>
                  <a:cxn ang="16200000">
                    <a:pos x="wd2" y="hd2"/>
                  </a:cxn>
                </a:cxnLst>
                <a:rect l="0" t="0" r="r" b="b"/>
                <a:pathLst>
                  <a:path w="21600" h="21600" extrusionOk="0">
                    <a:moveTo>
                      <a:pt x="18361" y="18596"/>
                    </a:moveTo>
                    <a:cubicBezTo>
                      <a:pt x="18629" y="14090"/>
                      <a:pt x="18629" y="14090"/>
                      <a:pt x="18629" y="14090"/>
                    </a:cubicBezTo>
                    <a:cubicBezTo>
                      <a:pt x="21600" y="10815"/>
                      <a:pt x="21600" y="10815"/>
                      <a:pt x="21600" y="10815"/>
                    </a:cubicBezTo>
                    <a:cubicBezTo>
                      <a:pt x="18629" y="7540"/>
                      <a:pt x="18629" y="7540"/>
                      <a:pt x="18629" y="7540"/>
                    </a:cubicBezTo>
                    <a:cubicBezTo>
                      <a:pt x="18361" y="3034"/>
                      <a:pt x="18361" y="3034"/>
                      <a:pt x="18361" y="3034"/>
                    </a:cubicBezTo>
                    <a:cubicBezTo>
                      <a:pt x="13905" y="2764"/>
                      <a:pt x="13905" y="2764"/>
                      <a:pt x="13905" y="2764"/>
                    </a:cubicBezTo>
                    <a:cubicBezTo>
                      <a:pt x="10666" y="0"/>
                      <a:pt x="10666" y="0"/>
                      <a:pt x="10666" y="0"/>
                    </a:cubicBezTo>
                    <a:cubicBezTo>
                      <a:pt x="7428" y="2764"/>
                      <a:pt x="7428" y="2764"/>
                      <a:pt x="7428" y="2764"/>
                    </a:cubicBezTo>
                    <a:cubicBezTo>
                      <a:pt x="2971" y="3034"/>
                      <a:pt x="2971" y="3034"/>
                      <a:pt x="2971" y="3034"/>
                    </a:cubicBezTo>
                    <a:cubicBezTo>
                      <a:pt x="2733" y="7540"/>
                      <a:pt x="2733" y="7540"/>
                      <a:pt x="2733" y="7540"/>
                    </a:cubicBezTo>
                    <a:cubicBezTo>
                      <a:pt x="0" y="10815"/>
                      <a:pt x="0" y="10815"/>
                      <a:pt x="0" y="10815"/>
                    </a:cubicBezTo>
                    <a:cubicBezTo>
                      <a:pt x="2733" y="14090"/>
                      <a:pt x="2733" y="14090"/>
                      <a:pt x="2733" y="14090"/>
                    </a:cubicBezTo>
                    <a:cubicBezTo>
                      <a:pt x="2971" y="18596"/>
                      <a:pt x="2971" y="18596"/>
                      <a:pt x="2971" y="18596"/>
                    </a:cubicBezTo>
                    <a:cubicBezTo>
                      <a:pt x="7428" y="18866"/>
                      <a:pt x="7428" y="18866"/>
                      <a:pt x="7428" y="18866"/>
                    </a:cubicBezTo>
                    <a:cubicBezTo>
                      <a:pt x="10666" y="21600"/>
                      <a:pt x="10666" y="21600"/>
                      <a:pt x="10666" y="21600"/>
                    </a:cubicBezTo>
                    <a:cubicBezTo>
                      <a:pt x="13905" y="18866"/>
                      <a:pt x="13905" y="18866"/>
                      <a:pt x="13905" y="18866"/>
                    </a:cubicBezTo>
                    <a:lnTo>
                      <a:pt x="18361" y="18596"/>
                    </a:lnTo>
                    <a:close/>
                    <a:moveTo>
                      <a:pt x="10666" y="16853"/>
                    </a:moveTo>
                    <a:cubicBezTo>
                      <a:pt x="7428" y="16853"/>
                      <a:pt x="4724" y="14090"/>
                      <a:pt x="4724" y="10815"/>
                    </a:cubicBezTo>
                    <a:cubicBezTo>
                      <a:pt x="4724" y="7300"/>
                      <a:pt x="7428" y="4777"/>
                      <a:pt x="10666" y="4777"/>
                    </a:cubicBezTo>
                    <a:cubicBezTo>
                      <a:pt x="13905" y="4777"/>
                      <a:pt x="16638" y="7300"/>
                      <a:pt x="16638" y="10815"/>
                    </a:cubicBezTo>
                    <a:cubicBezTo>
                      <a:pt x="16638" y="14090"/>
                      <a:pt x="13905" y="16853"/>
                      <a:pt x="10666" y="16853"/>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52" name="Shape 652"/>
              <p:cNvSpPr/>
              <p:nvPr/>
            </p:nvSpPr>
            <p:spPr>
              <a:xfrm>
                <a:off x="196768" y="150347"/>
                <a:ext cx="62241" cy="138802"/>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sp>
            <p:nvSpPr>
              <p:cNvPr id="653" name="Shape 653"/>
              <p:cNvSpPr/>
              <p:nvPr/>
            </p:nvSpPr>
            <p:spPr>
              <a:xfrm>
                <a:off x="196768" y="150347"/>
                <a:ext cx="62241" cy="138802"/>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latin typeface="+mj-ea"/>
                  <a:ea typeface="+mj-ea"/>
                </a:endParaRPr>
              </a:p>
            </p:txBody>
          </p:sp>
        </p:grpSp>
        <p:sp>
          <p:nvSpPr>
            <p:cNvPr id="656" name="Shape 656"/>
            <p:cNvSpPr/>
            <p:nvPr/>
          </p:nvSpPr>
          <p:spPr>
            <a:xfrm>
              <a:off x="6100927" y="5003405"/>
              <a:ext cx="483351" cy="513559"/>
            </a:xfrm>
            <a:custGeom>
              <a:avLst/>
              <a:gdLst/>
              <a:ahLst/>
              <a:cxnLst>
                <a:cxn ang="0">
                  <a:pos x="wd2" y="hd2"/>
                </a:cxn>
                <a:cxn ang="5400000">
                  <a:pos x="wd2" y="hd2"/>
                </a:cxn>
                <a:cxn ang="10800000">
                  <a:pos x="wd2" y="hd2"/>
                </a:cxn>
                <a:cxn ang="16200000">
                  <a:pos x="wd2" y="hd2"/>
                </a:cxn>
              </a:cxnLst>
              <a:rect l="0" t="0" r="r" b="b"/>
              <a:pathLst>
                <a:path w="21600" h="21600" extrusionOk="0">
                  <a:moveTo>
                    <a:pt x="18202" y="5002"/>
                  </a:moveTo>
                  <a:cubicBezTo>
                    <a:pt x="20144" y="6594"/>
                    <a:pt x="21600" y="9095"/>
                    <a:pt x="21600" y="12051"/>
                  </a:cubicBezTo>
                  <a:cubicBezTo>
                    <a:pt x="21600" y="14324"/>
                    <a:pt x="20629" y="16598"/>
                    <a:pt x="18930" y="18189"/>
                  </a:cubicBezTo>
                  <a:cubicBezTo>
                    <a:pt x="11407" y="12051"/>
                    <a:pt x="11407" y="12051"/>
                    <a:pt x="11407" y="12051"/>
                  </a:cubicBezTo>
                  <a:cubicBezTo>
                    <a:pt x="18202" y="5002"/>
                    <a:pt x="18202" y="5002"/>
                    <a:pt x="18202" y="5002"/>
                  </a:cubicBezTo>
                  <a:close/>
                  <a:moveTo>
                    <a:pt x="18445" y="18872"/>
                  </a:moveTo>
                  <a:cubicBezTo>
                    <a:pt x="17960" y="19326"/>
                    <a:pt x="17474" y="19781"/>
                    <a:pt x="16746" y="20008"/>
                  </a:cubicBezTo>
                  <a:cubicBezTo>
                    <a:pt x="17960" y="18417"/>
                    <a:pt x="17960" y="18417"/>
                    <a:pt x="17960" y="18417"/>
                  </a:cubicBezTo>
                  <a:cubicBezTo>
                    <a:pt x="18445" y="18872"/>
                    <a:pt x="18445" y="18872"/>
                    <a:pt x="18445" y="18872"/>
                  </a:cubicBezTo>
                  <a:close/>
                  <a:moveTo>
                    <a:pt x="15533" y="20918"/>
                  </a:moveTo>
                  <a:cubicBezTo>
                    <a:pt x="17474" y="17962"/>
                    <a:pt x="17474" y="17962"/>
                    <a:pt x="17474" y="17962"/>
                  </a:cubicBezTo>
                  <a:cubicBezTo>
                    <a:pt x="16989" y="17507"/>
                    <a:pt x="16989" y="17507"/>
                    <a:pt x="16989" y="17507"/>
                  </a:cubicBezTo>
                  <a:cubicBezTo>
                    <a:pt x="14562" y="21373"/>
                    <a:pt x="14562" y="21373"/>
                    <a:pt x="14562" y="21373"/>
                  </a:cubicBezTo>
                  <a:cubicBezTo>
                    <a:pt x="14804" y="21145"/>
                    <a:pt x="15290" y="20918"/>
                    <a:pt x="15533" y="20918"/>
                  </a:cubicBezTo>
                  <a:close/>
                  <a:moveTo>
                    <a:pt x="14076" y="20691"/>
                  </a:moveTo>
                  <a:cubicBezTo>
                    <a:pt x="16261" y="17053"/>
                    <a:pt x="16261" y="17053"/>
                    <a:pt x="16261" y="17053"/>
                  </a:cubicBezTo>
                  <a:cubicBezTo>
                    <a:pt x="15775" y="16825"/>
                    <a:pt x="15775" y="16825"/>
                    <a:pt x="15775" y="16825"/>
                  </a:cubicBezTo>
                  <a:cubicBezTo>
                    <a:pt x="13834" y="20008"/>
                    <a:pt x="13834" y="20008"/>
                    <a:pt x="13834" y="20008"/>
                  </a:cubicBezTo>
                  <a:cubicBezTo>
                    <a:pt x="14076" y="20691"/>
                    <a:pt x="14076" y="20691"/>
                    <a:pt x="14076" y="20691"/>
                  </a:cubicBezTo>
                  <a:close/>
                  <a:moveTo>
                    <a:pt x="13591" y="19099"/>
                  </a:moveTo>
                  <a:cubicBezTo>
                    <a:pt x="15290" y="16371"/>
                    <a:pt x="15290" y="16371"/>
                    <a:pt x="15290" y="16371"/>
                  </a:cubicBezTo>
                  <a:cubicBezTo>
                    <a:pt x="14804" y="15916"/>
                    <a:pt x="14804" y="15916"/>
                    <a:pt x="14804" y="15916"/>
                  </a:cubicBezTo>
                  <a:cubicBezTo>
                    <a:pt x="13348" y="18417"/>
                    <a:pt x="13348" y="18417"/>
                    <a:pt x="13348" y="18417"/>
                  </a:cubicBezTo>
                  <a:cubicBezTo>
                    <a:pt x="13591" y="19099"/>
                    <a:pt x="13591" y="19099"/>
                    <a:pt x="13591" y="19099"/>
                  </a:cubicBezTo>
                  <a:close/>
                  <a:moveTo>
                    <a:pt x="12863" y="17735"/>
                  </a:moveTo>
                  <a:cubicBezTo>
                    <a:pt x="14319" y="15461"/>
                    <a:pt x="14319" y="15461"/>
                    <a:pt x="14319" y="15461"/>
                  </a:cubicBezTo>
                  <a:cubicBezTo>
                    <a:pt x="13834" y="15006"/>
                    <a:pt x="13834" y="15006"/>
                    <a:pt x="13834" y="15006"/>
                  </a:cubicBezTo>
                  <a:cubicBezTo>
                    <a:pt x="12620" y="17053"/>
                    <a:pt x="12620" y="17053"/>
                    <a:pt x="12620" y="17053"/>
                  </a:cubicBezTo>
                  <a:cubicBezTo>
                    <a:pt x="12863" y="17735"/>
                    <a:pt x="12863" y="17735"/>
                    <a:pt x="12863" y="17735"/>
                  </a:cubicBezTo>
                  <a:close/>
                  <a:moveTo>
                    <a:pt x="12378" y="16143"/>
                  </a:moveTo>
                  <a:cubicBezTo>
                    <a:pt x="13348" y="14552"/>
                    <a:pt x="13348" y="14552"/>
                    <a:pt x="13348" y="14552"/>
                  </a:cubicBezTo>
                  <a:cubicBezTo>
                    <a:pt x="12863" y="14097"/>
                    <a:pt x="12863" y="14097"/>
                    <a:pt x="12863" y="14097"/>
                  </a:cubicBezTo>
                  <a:cubicBezTo>
                    <a:pt x="12135" y="15461"/>
                    <a:pt x="12135" y="15461"/>
                    <a:pt x="12135" y="15461"/>
                  </a:cubicBezTo>
                  <a:cubicBezTo>
                    <a:pt x="12378" y="16143"/>
                    <a:pt x="12378" y="16143"/>
                    <a:pt x="12378" y="16143"/>
                  </a:cubicBezTo>
                  <a:close/>
                  <a:moveTo>
                    <a:pt x="11649" y="14779"/>
                  </a:moveTo>
                  <a:cubicBezTo>
                    <a:pt x="12378" y="13869"/>
                    <a:pt x="12378" y="13869"/>
                    <a:pt x="12378" y="13869"/>
                  </a:cubicBezTo>
                  <a:cubicBezTo>
                    <a:pt x="11892" y="13415"/>
                    <a:pt x="11892" y="13415"/>
                    <a:pt x="11892" y="13415"/>
                  </a:cubicBezTo>
                  <a:cubicBezTo>
                    <a:pt x="11407" y="13869"/>
                    <a:pt x="11407" y="13869"/>
                    <a:pt x="11407" y="13869"/>
                  </a:cubicBezTo>
                  <a:cubicBezTo>
                    <a:pt x="11649" y="14779"/>
                    <a:pt x="11649" y="14779"/>
                    <a:pt x="11649" y="14779"/>
                  </a:cubicBezTo>
                  <a:close/>
                  <a:moveTo>
                    <a:pt x="11164" y="13187"/>
                  </a:moveTo>
                  <a:cubicBezTo>
                    <a:pt x="10921" y="12505"/>
                    <a:pt x="10921" y="12505"/>
                    <a:pt x="10921" y="12505"/>
                  </a:cubicBezTo>
                  <a:cubicBezTo>
                    <a:pt x="11407" y="12960"/>
                    <a:pt x="11407" y="12960"/>
                    <a:pt x="11407" y="12960"/>
                  </a:cubicBezTo>
                  <a:cubicBezTo>
                    <a:pt x="11164" y="13187"/>
                    <a:pt x="11164" y="13187"/>
                    <a:pt x="11164" y="13187"/>
                  </a:cubicBezTo>
                  <a:close/>
                  <a:moveTo>
                    <a:pt x="14319" y="3865"/>
                  </a:moveTo>
                  <a:cubicBezTo>
                    <a:pt x="9951" y="12278"/>
                    <a:pt x="9951" y="12278"/>
                    <a:pt x="9951" y="12278"/>
                  </a:cubicBezTo>
                  <a:cubicBezTo>
                    <a:pt x="9951" y="12278"/>
                    <a:pt x="9222" y="6366"/>
                    <a:pt x="8737" y="2956"/>
                  </a:cubicBezTo>
                  <a:cubicBezTo>
                    <a:pt x="3883" y="3411"/>
                    <a:pt x="0" y="7503"/>
                    <a:pt x="0" y="12278"/>
                  </a:cubicBezTo>
                  <a:cubicBezTo>
                    <a:pt x="0" y="17507"/>
                    <a:pt x="4369" y="21600"/>
                    <a:pt x="9951" y="21600"/>
                  </a:cubicBezTo>
                  <a:cubicBezTo>
                    <a:pt x="11164" y="21600"/>
                    <a:pt x="12378" y="21373"/>
                    <a:pt x="13348" y="21145"/>
                  </a:cubicBezTo>
                  <a:cubicBezTo>
                    <a:pt x="9951" y="12278"/>
                    <a:pt x="9951" y="12278"/>
                    <a:pt x="9951" y="12278"/>
                  </a:cubicBezTo>
                  <a:cubicBezTo>
                    <a:pt x="16503" y="5229"/>
                    <a:pt x="16503" y="5229"/>
                    <a:pt x="16503" y="5229"/>
                  </a:cubicBezTo>
                  <a:cubicBezTo>
                    <a:pt x="16018" y="4547"/>
                    <a:pt x="15290" y="4093"/>
                    <a:pt x="14319" y="3865"/>
                  </a:cubicBezTo>
                  <a:close/>
                  <a:moveTo>
                    <a:pt x="10436" y="0"/>
                  </a:moveTo>
                  <a:cubicBezTo>
                    <a:pt x="9951" y="0"/>
                    <a:pt x="9708" y="0"/>
                    <a:pt x="9222" y="0"/>
                  </a:cubicBezTo>
                  <a:cubicBezTo>
                    <a:pt x="9708" y="3411"/>
                    <a:pt x="10436" y="9322"/>
                    <a:pt x="10436" y="9322"/>
                  </a:cubicBezTo>
                  <a:cubicBezTo>
                    <a:pt x="14804" y="909"/>
                    <a:pt x="14804" y="909"/>
                    <a:pt x="14804" y="909"/>
                  </a:cubicBezTo>
                  <a:cubicBezTo>
                    <a:pt x="13591" y="227"/>
                    <a:pt x="11892" y="0"/>
                    <a:pt x="10436" y="0"/>
                  </a:cubicBezTo>
                  <a:close/>
                </a:path>
              </a:pathLst>
            </a:custGeom>
            <a:solidFill>
              <a:schemeClr val="accent4"/>
            </a:solidFill>
            <a:ln w="12700">
              <a:miter lim="400000"/>
            </a:ln>
          </p:spPr>
          <p:txBody>
            <a:bodyPr lIns="45719" rIns="45719"/>
            <a:lstStyle/>
            <a:p>
              <a:endParaRPr>
                <a:latin typeface="+mj-ea"/>
                <a:ea typeface="+mj-ea"/>
              </a:endParaRPr>
            </a:p>
          </p:txBody>
        </p:sp>
        <p:sp>
          <p:nvSpPr>
            <p:cNvPr id="657" name="Shape 657"/>
            <p:cNvSpPr/>
            <p:nvPr/>
          </p:nvSpPr>
          <p:spPr>
            <a:xfrm>
              <a:off x="6180244" y="3116575"/>
              <a:ext cx="365029" cy="576496"/>
            </a:xfrm>
            <a:custGeom>
              <a:avLst/>
              <a:gdLst/>
              <a:ahLst/>
              <a:cxnLst>
                <a:cxn ang="0">
                  <a:pos x="wd2" y="hd2"/>
                </a:cxn>
                <a:cxn ang="5400000">
                  <a:pos x="wd2" y="hd2"/>
                </a:cxn>
                <a:cxn ang="10800000">
                  <a:pos x="wd2" y="hd2"/>
                </a:cxn>
                <a:cxn ang="16200000">
                  <a:pos x="wd2" y="hd2"/>
                </a:cxn>
              </a:cxnLst>
              <a:rect l="0" t="0" r="r" b="b"/>
              <a:pathLst>
                <a:path w="21600" h="21600" extrusionOk="0">
                  <a:moveTo>
                    <a:pt x="10639" y="0"/>
                  </a:moveTo>
                  <a:cubicBezTo>
                    <a:pt x="13863" y="0"/>
                    <a:pt x="16442" y="815"/>
                    <a:pt x="18376" y="2038"/>
                  </a:cubicBezTo>
                  <a:cubicBezTo>
                    <a:pt x="20310" y="3260"/>
                    <a:pt x="21600" y="5094"/>
                    <a:pt x="21600" y="6928"/>
                  </a:cubicBezTo>
                  <a:cubicBezTo>
                    <a:pt x="21600" y="8151"/>
                    <a:pt x="20955" y="9374"/>
                    <a:pt x="19988" y="10392"/>
                  </a:cubicBezTo>
                  <a:cubicBezTo>
                    <a:pt x="19021" y="11411"/>
                    <a:pt x="18054" y="12023"/>
                    <a:pt x="16442" y="12634"/>
                  </a:cubicBezTo>
                  <a:cubicBezTo>
                    <a:pt x="16442" y="13449"/>
                    <a:pt x="16442" y="13449"/>
                    <a:pt x="16442" y="13449"/>
                  </a:cubicBezTo>
                  <a:cubicBezTo>
                    <a:pt x="17087" y="13449"/>
                    <a:pt x="17087" y="13449"/>
                    <a:pt x="17087" y="13449"/>
                  </a:cubicBezTo>
                  <a:cubicBezTo>
                    <a:pt x="17731" y="13245"/>
                    <a:pt x="17731" y="13245"/>
                    <a:pt x="17731" y="13245"/>
                  </a:cubicBezTo>
                  <a:cubicBezTo>
                    <a:pt x="18054" y="13857"/>
                    <a:pt x="18054" y="13857"/>
                    <a:pt x="18054" y="13857"/>
                  </a:cubicBezTo>
                  <a:cubicBezTo>
                    <a:pt x="18376" y="14264"/>
                    <a:pt x="18376" y="14672"/>
                    <a:pt x="18376" y="14875"/>
                  </a:cubicBezTo>
                  <a:cubicBezTo>
                    <a:pt x="18376" y="15283"/>
                    <a:pt x="18376" y="15691"/>
                    <a:pt x="18054" y="16098"/>
                  </a:cubicBezTo>
                  <a:cubicBezTo>
                    <a:pt x="18054" y="16302"/>
                    <a:pt x="18054" y="16302"/>
                    <a:pt x="18054" y="16302"/>
                  </a:cubicBezTo>
                  <a:cubicBezTo>
                    <a:pt x="18054" y="16302"/>
                    <a:pt x="18054" y="16302"/>
                    <a:pt x="18054" y="16302"/>
                  </a:cubicBezTo>
                  <a:cubicBezTo>
                    <a:pt x="18376" y="16709"/>
                    <a:pt x="18376" y="17117"/>
                    <a:pt x="18376" y="17525"/>
                  </a:cubicBezTo>
                  <a:cubicBezTo>
                    <a:pt x="18376" y="17932"/>
                    <a:pt x="18376" y="18340"/>
                    <a:pt x="18054" y="18747"/>
                  </a:cubicBezTo>
                  <a:cubicBezTo>
                    <a:pt x="17731" y="18951"/>
                    <a:pt x="17731" y="18951"/>
                    <a:pt x="17731" y="18951"/>
                  </a:cubicBezTo>
                  <a:cubicBezTo>
                    <a:pt x="17087" y="19155"/>
                    <a:pt x="17087" y="19155"/>
                    <a:pt x="17087" y="19155"/>
                  </a:cubicBezTo>
                  <a:cubicBezTo>
                    <a:pt x="4836" y="19766"/>
                    <a:pt x="4836" y="19766"/>
                    <a:pt x="4836" y="19766"/>
                  </a:cubicBezTo>
                  <a:cubicBezTo>
                    <a:pt x="4191" y="19766"/>
                    <a:pt x="4191" y="19766"/>
                    <a:pt x="4191" y="19766"/>
                  </a:cubicBezTo>
                  <a:cubicBezTo>
                    <a:pt x="3869" y="19358"/>
                    <a:pt x="3869" y="19358"/>
                    <a:pt x="3869" y="19358"/>
                  </a:cubicBezTo>
                  <a:cubicBezTo>
                    <a:pt x="3546" y="18951"/>
                    <a:pt x="3546" y="18543"/>
                    <a:pt x="3224" y="18340"/>
                  </a:cubicBezTo>
                  <a:cubicBezTo>
                    <a:pt x="3224" y="17932"/>
                    <a:pt x="3546" y="17525"/>
                    <a:pt x="3869" y="16913"/>
                  </a:cubicBezTo>
                  <a:cubicBezTo>
                    <a:pt x="3869" y="16913"/>
                    <a:pt x="3869" y="16913"/>
                    <a:pt x="3869" y="16913"/>
                  </a:cubicBezTo>
                  <a:cubicBezTo>
                    <a:pt x="3869" y="16709"/>
                    <a:pt x="3869" y="16709"/>
                    <a:pt x="3869" y="16709"/>
                  </a:cubicBezTo>
                  <a:cubicBezTo>
                    <a:pt x="3546" y="16506"/>
                    <a:pt x="3546" y="16098"/>
                    <a:pt x="3224" y="15691"/>
                  </a:cubicBezTo>
                  <a:cubicBezTo>
                    <a:pt x="3224" y="15283"/>
                    <a:pt x="3546" y="14875"/>
                    <a:pt x="3869" y="14468"/>
                  </a:cubicBezTo>
                  <a:cubicBezTo>
                    <a:pt x="4191" y="14060"/>
                    <a:pt x="4191" y="14060"/>
                    <a:pt x="4191" y="14060"/>
                  </a:cubicBezTo>
                  <a:cubicBezTo>
                    <a:pt x="4836" y="14060"/>
                    <a:pt x="4836" y="14060"/>
                    <a:pt x="4836" y="14060"/>
                  </a:cubicBezTo>
                  <a:cubicBezTo>
                    <a:pt x="5158" y="14060"/>
                    <a:pt x="5158" y="14060"/>
                    <a:pt x="5158" y="14060"/>
                  </a:cubicBezTo>
                  <a:cubicBezTo>
                    <a:pt x="5158" y="12838"/>
                    <a:pt x="5158" y="12838"/>
                    <a:pt x="5158" y="12838"/>
                  </a:cubicBezTo>
                  <a:cubicBezTo>
                    <a:pt x="3546" y="12226"/>
                    <a:pt x="2257" y="11411"/>
                    <a:pt x="1612" y="10392"/>
                  </a:cubicBezTo>
                  <a:cubicBezTo>
                    <a:pt x="645" y="9374"/>
                    <a:pt x="0" y="8151"/>
                    <a:pt x="0" y="6928"/>
                  </a:cubicBezTo>
                  <a:cubicBezTo>
                    <a:pt x="0" y="5094"/>
                    <a:pt x="1290" y="3260"/>
                    <a:pt x="3224" y="2038"/>
                  </a:cubicBezTo>
                  <a:cubicBezTo>
                    <a:pt x="5158" y="815"/>
                    <a:pt x="7737" y="0"/>
                    <a:pt x="10639" y="0"/>
                  </a:cubicBezTo>
                  <a:close/>
                  <a:moveTo>
                    <a:pt x="8382" y="8151"/>
                  </a:moveTo>
                  <a:cubicBezTo>
                    <a:pt x="8704" y="8355"/>
                    <a:pt x="8704" y="8355"/>
                    <a:pt x="9027" y="8355"/>
                  </a:cubicBezTo>
                  <a:cubicBezTo>
                    <a:pt x="9027" y="8355"/>
                    <a:pt x="9349" y="8355"/>
                    <a:pt x="9672" y="8151"/>
                  </a:cubicBezTo>
                  <a:cubicBezTo>
                    <a:pt x="9672" y="7947"/>
                    <a:pt x="9672" y="7947"/>
                    <a:pt x="9672" y="7947"/>
                  </a:cubicBezTo>
                  <a:cubicBezTo>
                    <a:pt x="9994" y="8151"/>
                    <a:pt x="9994" y="8151"/>
                    <a:pt x="9994" y="8151"/>
                  </a:cubicBezTo>
                  <a:cubicBezTo>
                    <a:pt x="10316" y="8355"/>
                    <a:pt x="10316" y="8355"/>
                    <a:pt x="10639" y="8355"/>
                  </a:cubicBezTo>
                  <a:cubicBezTo>
                    <a:pt x="10961" y="8355"/>
                    <a:pt x="11284" y="8355"/>
                    <a:pt x="11284" y="8151"/>
                  </a:cubicBezTo>
                  <a:cubicBezTo>
                    <a:pt x="11606" y="7947"/>
                    <a:pt x="11606" y="7947"/>
                    <a:pt x="11606" y="7947"/>
                  </a:cubicBezTo>
                  <a:cubicBezTo>
                    <a:pt x="11606" y="8151"/>
                    <a:pt x="11606" y="8151"/>
                    <a:pt x="11606" y="8151"/>
                  </a:cubicBezTo>
                  <a:cubicBezTo>
                    <a:pt x="11928" y="8355"/>
                    <a:pt x="12251" y="8355"/>
                    <a:pt x="12573" y="8355"/>
                  </a:cubicBezTo>
                  <a:cubicBezTo>
                    <a:pt x="12896" y="8355"/>
                    <a:pt x="13218" y="8355"/>
                    <a:pt x="13540" y="8151"/>
                  </a:cubicBezTo>
                  <a:cubicBezTo>
                    <a:pt x="13863" y="7743"/>
                    <a:pt x="13863" y="7743"/>
                    <a:pt x="13863" y="7743"/>
                  </a:cubicBezTo>
                  <a:cubicBezTo>
                    <a:pt x="14830" y="8151"/>
                    <a:pt x="14830" y="8151"/>
                    <a:pt x="14830" y="8151"/>
                  </a:cubicBezTo>
                  <a:cubicBezTo>
                    <a:pt x="12573" y="10596"/>
                    <a:pt x="12573" y="10596"/>
                    <a:pt x="12573" y="10596"/>
                  </a:cubicBezTo>
                  <a:cubicBezTo>
                    <a:pt x="12573" y="13653"/>
                    <a:pt x="12573" y="13653"/>
                    <a:pt x="12573" y="13653"/>
                  </a:cubicBezTo>
                  <a:cubicBezTo>
                    <a:pt x="14185" y="13449"/>
                    <a:pt x="14185" y="13449"/>
                    <a:pt x="14185" y="13449"/>
                  </a:cubicBezTo>
                  <a:cubicBezTo>
                    <a:pt x="14185" y="12226"/>
                    <a:pt x="14185" y="12226"/>
                    <a:pt x="14185" y="12226"/>
                  </a:cubicBezTo>
                  <a:cubicBezTo>
                    <a:pt x="14185" y="11819"/>
                    <a:pt x="14185" y="11819"/>
                    <a:pt x="14185" y="11819"/>
                  </a:cubicBezTo>
                  <a:cubicBezTo>
                    <a:pt x="14830" y="11615"/>
                    <a:pt x="14830" y="11615"/>
                    <a:pt x="14830" y="11615"/>
                  </a:cubicBezTo>
                  <a:cubicBezTo>
                    <a:pt x="16119" y="11208"/>
                    <a:pt x="17409" y="10596"/>
                    <a:pt x="18054" y="9577"/>
                  </a:cubicBezTo>
                  <a:cubicBezTo>
                    <a:pt x="19021" y="8966"/>
                    <a:pt x="19343" y="7947"/>
                    <a:pt x="19343" y="6928"/>
                  </a:cubicBezTo>
                  <a:cubicBezTo>
                    <a:pt x="19343" y="5502"/>
                    <a:pt x="18376" y="4075"/>
                    <a:pt x="16764" y="3057"/>
                  </a:cubicBezTo>
                  <a:cubicBezTo>
                    <a:pt x="15152" y="2038"/>
                    <a:pt x="13218" y="1426"/>
                    <a:pt x="10639" y="1426"/>
                  </a:cubicBezTo>
                  <a:cubicBezTo>
                    <a:pt x="8382" y="1426"/>
                    <a:pt x="6125" y="2038"/>
                    <a:pt x="4836" y="3057"/>
                  </a:cubicBezTo>
                  <a:cubicBezTo>
                    <a:pt x="3224" y="4075"/>
                    <a:pt x="2257" y="5502"/>
                    <a:pt x="2257" y="6928"/>
                  </a:cubicBezTo>
                  <a:cubicBezTo>
                    <a:pt x="2257" y="7947"/>
                    <a:pt x="2579" y="8966"/>
                    <a:pt x="3546" y="9781"/>
                  </a:cubicBezTo>
                  <a:cubicBezTo>
                    <a:pt x="4191" y="10596"/>
                    <a:pt x="5481" y="11208"/>
                    <a:pt x="6770" y="11819"/>
                  </a:cubicBezTo>
                  <a:cubicBezTo>
                    <a:pt x="7415" y="12023"/>
                    <a:pt x="7415" y="12023"/>
                    <a:pt x="7415" y="12023"/>
                  </a:cubicBezTo>
                  <a:cubicBezTo>
                    <a:pt x="7415" y="12430"/>
                    <a:pt x="7415" y="12430"/>
                    <a:pt x="7415" y="12430"/>
                  </a:cubicBezTo>
                  <a:cubicBezTo>
                    <a:pt x="7415" y="13653"/>
                    <a:pt x="7415" y="13653"/>
                    <a:pt x="7415" y="13653"/>
                  </a:cubicBezTo>
                  <a:cubicBezTo>
                    <a:pt x="9349" y="13653"/>
                    <a:pt x="9349" y="13653"/>
                    <a:pt x="9349" y="13653"/>
                  </a:cubicBezTo>
                  <a:cubicBezTo>
                    <a:pt x="9349" y="10596"/>
                    <a:pt x="9349" y="10596"/>
                    <a:pt x="9349" y="10596"/>
                  </a:cubicBezTo>
                  <a:cubicBezTo>
                    <a:pt x="7093" y="8151"/>
                    <a:pt x="7093" y="8151"/>
                    <a:pt x="7093" y="8151"/>
                  </a:cubicBezTo>
                  <a:cubicBezTo>
                    <a:pt x="8060" y="7743"/>
                    <a:pt x="8060" y="7743"/>
                    <a:pt x="8060" y="7743"/>
                  </a:cubicBezTo>
                  <a:cubicBezTo>
                    <a:pt x="8382" y="8151"/>
                    <a:pt x="8382" y="8151"/>
                    <a:pt x="8382" y="8151"/>
                  </a:cubicBezTo>
                  <a:close/>
                  <a:moveTo>
                    <a:pt x="12896" y="8762"/>
                  </a:moveTo>
                  <a:cubicBezTo>
                    <a:pt x="12896" y="8762"/>
                    <a:pt x="12896" y="8762"/>
                    <a:pt x="12573" y="8762"/>
                  </a:cubicBezTo>
                  <a:cubicBezTo>
                    <a:pt x="12251" y="8762"/>
                    <a:pt x="11928" y="8762"/>
                    <a:pt x="11606" y="8558"/>
                  </a:cubicBezTo>
                  <a:cubicBezTo>
                    <a:pt x="11284" y="8558"/>
                    <a:pt x="10961" y="8762"/>
                    <a:pt x="10639" y="8762"/>
                  </a:cubicBezTo>
                  <a:cubicBezTo>
                    <a:pt x="10316" y="8762"/>
                    <a:pt x="9994" y="8558"/>
                    <a:pt x="9672" y="8558"/>
                  </a:cubicBezTo>
                  <a:cubicBezTo>
                    <a:pt x="9349" y="8558"/>
                    <a:pt x="9027" y="8762"/>
                    <a:pt x="9027" y="8762"/>
                  </a:cubicBezTo>
                  <a:cubicBezTo>
                    <a:pt x="8704" y="8762"/>
                    <a:pt x="8704" y="8762"/>
                    <a:pt x="8704" y="8558"/>
                  </a:cubicBezTo>
                  <a:cubicBezTo>
                    <a:pt x="10316" y="10189"/>
                    <a:pt x="10316" y="10189"/>
                    <a:pt x="10316" y="10189"/>
                  </a:cubicBezTo>
                  <a:cubicBezTo>
                    <a:pt x="10316" y="10392"/>
                    <a:pt x="10316" y="10392"/>
                    <a:pt x="10316" y="10392"/>
                  </a:cubicBezTo>
                  <a:cubicBezTo>
                    <a:pt x="10316" y="10392"/>
                    <a:pt x="10316" y="10392"/>
                    <a:pt x="10316" y="10392"/>
                  </a:cubicBezTo>
                  <a:cubicBezTo>
                    <a:pt x="10316" y="13653"/>
                    <a:pt x="10316" y="13653"/>
                    <a:pt x="10316" y="13653"/>
                  </a:cubicBezTo>
                  <a:cubicBezTo>
                    <a:pt x="11284" y="13653"/>
                    <a:pt x="11284" y="13653"/>
                    <a:pt x="11284" y="13653"/>
                  </a:cubicBezTo>
                  <a:cubicBezTo>
                    <a:pt x="11284" y="10392"/>
                    <a:pt x="11284" y="10392"/>
                    <a:pt x="11284" y="10392"/>
                  </a:cubicBezTo>
                  <a:cubicBezTo>
                    <a:pt x="11284" y="10392"/>
                    <a:pt x="11284" y="10392"/>
                    <a:pt x="11284" y="10392"/>
                  </a:cubicBezTo>
                  <a:cubicBezTo>
                    <a:pt x="11284" y="10189"/>
                    <a:pt x="11284" y="10189"/>
                    <a:pt x="11284" y="10189"/>
                  </a:cubicBezTo>
                  <a:cubicBezTo>
                    <a:pt x="12896" y="8762"/>
                    <a:pt x="12896" y="8762"/>
                    <a:pt x="12896" y="8762"/>
                  </a:cubicBezTo>
                  <a:close/>
                  <a:moveTo>
                    <a:pt x="13863" y="19562"/>
                  </a:moveTo>
                  <a:cubicBezTo>
                    <a:pt x="7737" y="19970"/>
                    <a:pt x="7737" y="19970"/>
                    <a:pt x="7737" y="19970"/>
                  </a:cubicBezTo>
                  <a:cubicBezTo>
                    <a:pt x="8060" y="20989"/>
                    <a:pt x="9349" y="21600"/>
                    <a:pt x="10961" y="21600"/>
                  </a:cubicBezTo>
                  <a:cubicBezTo>
                    <a:pt x="12573" y="21600"/>
                    <a:pt x="13863" y="20785"/>
                    <a:pt x="13863" y="19766"/>
                  </a:cubicBezTo>
                  <a:cubicBezTo>
                    <a:pt x="13863" y="19766"/>
                    <a:pt x="13863" y="19766"/>
                    <a:pt x="13863" y="19562"/>
                  </a:cubicBezTo>
                  <a:close/>
                  <a:moveTo>
                    <a:pt x="16119" y="17321"/>
                  </a:moveTo>
                  <a:cubicBezTo>
                    <a:pt x="5481" y="17932"/>
                    <a:pt x="5481" y="17932"/>
                    <a:pt x="5481" y="17932"/>
                  </a:cubicBezTo>
                  <a:cubicBezTo>
                    <a:pt x="5481" y="18136"/>
                    <a:pt x="5481" y="18136"/>
                    <a:pt x="5481" y="18136"/>
                  </a:cubicBezTo>
                  <a:cubicBezTo>
                    <a:pt x="5481" y="18136"/>
                    <a:pt x="5481" y="18340"/>
                    <a:pt x="5481" y="18340"/>
                  </a:cubicBezTo>
                  <a:cubicBezTo>
                    <a:pt x="16119" y="17728"/>
                    <a:pt x="16119" y="17728"/>
                    <a:pt x="16119" y="17728"/>
                  </a:cubicBezTo>
                  <a:cubicBezTo>
                    <a:pt x="16119" y="17728"/>
                    <a:pt x="16119" y="17525"/>
                    <a:pt x="16119" y="17525"/>
                  </a:cubicBezTo>
                  <a:cubicBezTo>
                    <a:pt x="16119" y="17525"/>
                    <a:pt x="16119" y="17525"/>
                    <a:pt x="16119" y="17321"/>
                  </a:cubicBezTo>
                  <a:close/>
                  <a:moveTo>
                    <a:pt x="16119" y="14875"/>
                  </a:moveTo>
                  <a:cubicBezTo>
                    <a:pt x="5481" y="15487"/>
                    <a:pt x="5481" y="15487"/>
                    <a:pt x="5481" y="15487"/>
                  </a:cubicBezTo>
                  <a:cubicBezTo>
                    <a:pt x="5481" y="15487"/>
                    <a:pt x="5481" y="15487"/>
                    <a:pt x="5481" y="15691"/>
                  </a:cubicBezTo>
                  <a:cubicBezTo>
                    <a:pt x="5481" y="15691"/>
                    <a:pt x="5481" y="15691"/>
                    <a:pt x="5481" y="15691"/>
                  </a:cubicBezTo>
                  <a:cubicBezTo>
                    <a:pt x="16119" y="15079"/>
                    <a:pt x="16119" y="15079"/>
                    <a:pt x="16119" y="15079"/>
                  </a:cubicBezTo>
                  <a:cubicBezTo>
                    <a:pt x="16119" y="15079"/>
                    <a:pt x="16119" y="15079"/>
                    <a:pt x="16119" y="14875"/>
                  </a:cubicBezTo>
                  <a:cubicBezTo>
                    <a:pt x="16119" y="14875"/>
                    <a:pt x="16119" y="14875"/>
                    <a:pt x="16119" y="14875"/>
                  </a:cubicBezTo>
                  <a:close/>
                </a:path>
              </a:pathLst>
            </a:custGeom>
            <a:solidFill>
              <a:schemeClr val="accent2"/>
            </a:solidFill>
            <a:ln w="12700">
              <a:miter lim="400000"/>
            </a:ln>
          </p:spPr>
          <p:txBody>
            <a:bodyPr lIns="45719" rIns="45719"/>
            <a:lstStyle/>
            <a:p>
              <a:endParaRPr>
                <a:latin typeface="+mj-ea"/>
                <a:ea typeface="+mj-ea"/>
              </a:endParaRPr>
            </a:p>
          </p:txBody>
        </p:sp>
      </p:grpSp>
      <p:grpSp>
        <p:nvGrpSpPr>
          <p:cNvPr id="4" name="组合 3"/>
          <p:cNvGrpSpPr/>
          <p:nvPr/>
        </p:nvGrpSpPr>
        <p:grpSpPr>
          <a:xfrm>
            <a:off x="6293195" y="1577848"/>
            <a:ext cx="5565775" cy="3717076"/>
            <a:chOff x="8903045" y="1800098"/>
            <a:chExt cx="5565775" cy="3717076"/>
          </a:xfrm>
        </p:grpSpPr>
        <p:sp>
          <p:nvSpPr>
            <p:cNvPr id="631" name="Shape 631"/>
            <p:cNvSpPr/>
            <p:nvPr/>
          </p:nvSpPr>
          <p:spPr>
            <a:xfrm>
              <a:off x="9641550" y="4094353"/>
              <a:ext cx="4827270" cy="530225"/>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横向培训类项目不再奖励</a:t>
              </a:r>
              <a:endParaRPr lang="zh-CN" sz="2400" dirty="0">
                <a:latin typeface="微软雅黑" panose="020B0503020204020204" pitchFamily="34" charset="-122"/>
                <a:ea typeface="微软雅黑" panose="020B0503020204020204" pitchFamily="34" charset="-122"/>
              </a:endParaRPr>
            </a:p>
          </p:txBody>
        </p:sp>
        <p:sp>
          <p:nvSpPr>
            <p:cNvPr id="635" name="Shape 635"/>
            <p:cNvSpPr/>
            <p:nvPr/>
          </p:nvSpPr>
          <p:spPr>
            <a:xfrm>
              <a:off x="9641550" y="4986528"/>
              <a:ext cx="3506470" cy="530225"/>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科研平台予以奖励</a:t>
              </a:r>
              <a:endParaRPr lang="zh-CN" sz="2400" dirty="0">
                <a:latin typeface="微软雅黑" panose="020B0503020204020204" pitchFamily="34" charset="-122"/>
                <a:ea typeface="微软雅黑" panose="020B0503020204020204" pitchFamily="34" charset="-122"/>
              </a:endParaRPr>
            </a:p>
          </p:txBody>
        </p:sp>
        <p:sp>
          <p:nvSpPr>
            <p:cNvPr id="637" name="Shape 637"/>
            <p:cNvSpPr/>
            <p:nvPr/>
          </p:nvSpPr>
          <p:spPr>
            <a:xfrm>
              <a:off x="8903045" y="4164060"/>
              <a:ext cx="602619" cy="390560"/>
            </a:xfrm>
            <a:custGeom>
              <a:avLst/>
              <a:gdLst/>
              <a:ahLst/>
              <a:cxnLst>
                <a:cxn ang="0">
                  <a:pos x="wd2" y="hd2"/>
                </a:cxn>
                <a:cxn ang="5400000">
                  <a:pos x="wd2" y="hd2"/>
                </a:cxn>
                <a:cxn ang="10800000">
                  <a:pos x="wd2" y="hd2"/>
                </a:cxn>
                <a:cxn ang="16200000">
                  <a:pos x="wd2" y="hd2"/>
                </a:cxn>
              </a:cxnLst>
              <a:rect l="0" t="0" r="r" b="b"/>
              <a:pathLst>
                <a:path w="21600" h="21600" extrusionOk="0">
                  <a:moveTo>
                    <a:pt x="8084" y="15145"/>
                  </a:moveTo>
                  <a:cubicBezTo>
                    <a:pt x="7048" y="15145"/>
                    <a:pt x="6233" y="16610"/>
                    <a:pt x="6233" y="18472"/>
                  </a:cubicBezTo>
                  <a:cubicBezTo>
                    <a:pt x="6233" y="20359"/>
                    <a:pt x="7048" y="21600"/>
                    <a:pt x="8084" y="21600"/>
                  </a:cubicBezTo>
                  <a:cubicBezTo>
                    <a:pt x="9010" y="21600"/>
                    <a:pt x="9812" y="20359"/>
                    <a:pt x="9812" y="18472"/>
                  </a:cubicBezTo>
                  <a:cubicBezTo>
                    <a:pt x="9812" y="16610"/>
                    <a:pt x="9010" y="15145"/>
                    <a:pt x="8084" y="15145"/>
                  </a:cubicBezTo>
                  <a:close/>
                  <a:moveTo>
                    <a:pt x="8084" y="20135"/>
                  </a:moveTo>
                  <a:cubicBezTo>
                    <a:pt x="7504" y="20135"/>
                    <a:pt x="7159" y="19316"/>
                    <a:pt x="7159" y="18472"/>
                  </a:cubicBezTo>
                  <a:cubicBezTo>
                    <a:pt x="7159" y="17652"/>
                    <a:pt x="7504" y="16808"/>
                    <a:pt x="8084" y="16808"/>
                  </a:cubicBezTo>
                  <a:cubicBezTo>
                    <a:pt x="8540" y="16808"/>
                    <a:pt x="8886" y="17652"/>
                    <a:pt x="8886" y="18472"/>
                  </a:cubicBezTo>
                  <a:cubicBezTo>
                    <a:pt x="8886" y="19316"/>
                    <a:pt x="8540" y="20135"/>
                    <a:pt x="8084" y="20135"/>
                  </a:cubicBezTo>
                  <a:close/>
                  <a:moveTo>
                    <a:pt x="21600" y="12886"/>
                  </a:moveTo>
                  <a:cubicBezTo>
                    <a:pt x="21600" y="16188"/>
                    <a:pt x="21600" y="16188"/>
                    <a:pt x="21600" y="16188"/>
                  </a:cubicBezTo>
                  <a:cubicBezTo>
                    <a:pt x="21600" y="17230"/>
                    <a:pt x="21255" y="17851"/>
                    <a:pt x="20798" y="17851"/>
                  </a:cubicBezTo>
                  <a:cubicBezTo>
                    <a:pt x="19748" y="17851"/>
                    <a:pt x="19748" y="17851"/>
                    <a:pt x="19748" y="17851"/>
                  </a:cubicBezTo>
                  <a:cubicBezTo>
                    <a:pt x="19638" y="15790"/>
                    <a:pt x="18601" y="14127"/>
                    <a:pt x="17440" y="14127"/>
                  </a:cubicBezTo>
                  <a:cubicBezTo>
                    <a:pt x="16279" y="14127"/>
                    <a:pt x="15243" y="15790"/>
                    <a:pt x="15132" y="17851"/>
                  </a:cubicBezTo>
                  <a:cubicBezTo>
                    <a:pt x="10392" y="17851"/>
                    <a:pt x="10392" y="17851"/>
                    <a:pt x="10392" y="17851"/>
                  </a:cubicBezTo>
                  <a:cubicBezTo>
                    <a:pt x="10157" y="15790"/>
                    <a:pt x="9245" y="14127"/>
                    <a:pt x="8084" y="14127"/>
                  </a:cubicBezTo>
                  <a:cubicBezTo>
                    <a:pt x="6813" y="14127"/>
                    <a:pt x="5887" y="15790"/>
                    <a:pt x="5652" y="17851"/>
                  </a:cubicBezTo>
                  <a:cubicBezTo>
                    <a:pt x="4505" y="17851"/>
                    <a:pt x="4505" y="17851"/>
                    <a:pt x="4505" y="17851"/>
                  </a:cubicBezTo>
                  <a:cubicBezTo>
                    <a:pt x="4035" y="17851"/>
                    <a:pt x="3690" y="17230"/>
                    <a:pt x="3690" y="16188"/>
                  </a:cubicBezTo>
                  <a:cubicBezTo>
                    <a:pt x="3690" y="12886"/>
                    <a:pt x="3690" y="12886"/>
                    <a:pt x="3690" y="12886"/>
                  </a:cubicBezTo>
                  <a:lnTo>
                    <a:pt x="21600" y="12886"/>
                  </a:lnTo>
                  <a:close/>
                  <a:moveTo>
                    <a:pt x="17440" y="15145"/>
                  </a:moveTo>
                  <a:cubicBezTo>
                    <a:pt x="16404" y="15145"/>
                    <a:pt x="15588" y="16610"/>
                    <a:pt x="15588" y="18472"/>
                  </a:cubicBezTo>
                  <a:cubicBezTo>
                    <a:pt x="15588" y="20359"/>
                    <a:pt x="16404" y="21600"/>
                    <a:pt x="17440" y="21600"/>
                  </a:cubicBezTo>
                  <a:cubicBezTo>
                    <a:pt x="18477" y="21600"/>
                    <a:pt x="19292" y="20359"/>
                    <a:pt x="19292" y="18472"/>
                  </a:cubicBezTo>
                  <a:cubicBezTo>
                    <a:pt x="19292" y="16610"/>
                    <a:pt x="18477" y="15145"/>
                    <a:pt x="17440" y="15145"/>
                  </a:cubicBezTo>
                  <a:close/>
                  <a:moveTo>
                    <a:pt x="17440" y="20135"/>
                  </a:moveTo>
                  <a:cubicBezTo>
                    <a:pt x="16984" y="20135"/>
                    <a:pt x="16514" y="19316"/>
                    <a:pt x="16514" y="18472"/>
                  </a:cubicBezTo>
                  <a:cubicBezTo>
                    <a:pt x="16514" y="17652"/>
                    <a:pt x="16984" y="16808"/>
                    <a:pt x="17440" y="16808"/>
                  </a:cubicBezTo>
                  <a:cubicBezTo>
                    <a:pt x="17896" y="16808"/>
                    <a:pt x="18366" y="17652"/>
                    <a:pt x="18366" y="18472"/>
                  </a:cubicBezTo>
                  <a:cubicBezTo>
                    <a:pt x="18366" y="19316"/>
                    <a:pt x="17896" y="20135"/>
                    <a:pt x="17440" y="20135"/>
                  </a:cubicBezTo>
                  <a:close/>
                  <a:moveTo>
                    <a:pt x="21255" y="9335"/>
                  </a:moveTo>
                  <a:cubicBezTo>
                    <a:pt x="17896" y="3327"/>
                    <a:pt x="17896" y="3327"/>
                    <a:pt x="17896" y="3327"/>
                  </a:cubicBezTo>
                  <a:cubicBezTo>
                    <a:pt x="17675" y="2905"/>
                    <a:pt x="17330" y="2706"/>
                    <a:pt x="16984" y="2706"/>
                  </a:cubicBezTo>
                  <a:cubicBezTo>
                    <a:pt x="15367" y="2706"/>
                    <a:pt x="15367" y="2706"/>
                    <a:pt x="15367" y="2706"/>
                  </a:cubicBezTo>
                  <a:cubicBezTo>
                    <a:pt x="15367" y="1465"/>
                    <a:pt x="15367" y="1465"/>
                    <a:pt x="15367" y="1465"/>
                  </a:cubicBezTo>
                  <a:cubicBezTo>
                    <a:pt x="15367" y="621"/>
                    <a:pt x="14898" y="0"/>
                    <a:pt x="14441" y="0"/>
                  </a:cubicBezTo>
                  <a:cubicBezTo>
                    <a:pt x="4505" y="0"/>
                    <a:pt x="4505" y="0"/>
                    <a:pt x="4505" y="0"/>
                  </a:cubicBezTo>
                  <a:cubicBezTo>
                    <a:pt x="4035" y="0"/>
                    <a:pt x="3690" y="621"/>
                    <a:pt x="3690" y="1465"/>
                  </a:cubicBezTo>
                  <a:cubicBezTo>
                    <a:pt x="3690" y="1862"/>
                    <a:pt x="3690" y="1862"/>
                    <a:pt x="3690" y="1862"/>
                  </a:cubicBezTo>
                  <a:cubicBezTo>
                    <a:pt x="111" y="2508"/>
                    <a:pt x="111" y="2508"/>
                    <a:pt x="111" y="2508"/>
                  </a:cubicBezTo>
                  <a:cubicBezTo>
                    <a:pt x="6343" y="3948"/>
                    <a:pt x="6343" y="3948"/>
                    <a:pt x="6343" y="3948"/>
                  </a:cubicBezTo>
                  <a:cubicBezTo>
                    <a:pt x="0" y="5189"/>
                    <a:pt x="0" y="5189"/>
                    <a:pt x="0" y="5189"/>
                  </a:cubicBezTo>
                  <a:cubicBezTo>
                    <a:pt x="6343" y="6654"/>
                    <a:pt x="6343" y="6654"/>
                    <a:pt x="6343" y="6654"/>
                  </a:cubicBezTo>
                  <a:cubicBezTo>
                    <a:pt x="0" y="7672"/>
                    <a:pt x="0" y="7672"/>
                    <a:pt x="0" y="7672"/>
                  </a:cubicBezTo>
                  <a:cubicBezTo>
                    <a:pt x="3690" y="8938"/>
                    <a:pt x="3690" y="8938"/>
                    <a:pt x="3690" y="8938"/>
                  </a:cubicBezTo>
                  <a:cubicBezTo>
                    <a:pt x="3690" y="12041"/>
                    <a:pt x="3690" y="12041"/>
                    <a:pt x="3690" y="12041"/>
                  </a:cubicBezTo>
                  <a:cubicBezTo>
                    <a:pt x="21600" y="12041"/>
                    <a:pt x="21600" y="12041"/>
                    <a:pt x="21600" y="12041"/>
                  </a:cubicBezTo>
                  <a:cubicBezTo>
                    <a:pt x="21600" y="10800"/>
                    <a:pt x="21600" y="10800"/>
                    <a:pt x="21600" y="10800"/>
                  </a:cubicBezTo>
                  <a:cubicBezTo>
                    <a:pt x="21600" y="10179"/>
                    <a:pt x="21489" y="9757"/>
                    <a:pt x="21255" y="9335"/>
                  </a:cubicBezTo>
                  <a:close/>
                  <a:moveTo>
                    <a:pt x="19748" y="9559"/>
                  </a:moveTo>
                  <a:cubicBezTo>
                    <a:pt x="16514" y="9559"/>
                    <a:pt x="16514" y="9559"/>
                    <a:pt x="16514" y="9559"/>
                  </a:cubicBezTo>
                  <a:cubicBezTo>
                    <a:pt x="16404" y="9559"/>
                    <a:pt x="16279" y="9335"/>
                    <a:pt x="16279" y="9335"/>
                  </a:cubicBezTo>
                  <a:cubicBezTo>
                    <a:pt x="16279" y="4792"/>
                    <a:pt x="16279" y="4792"/>
                    <a:pt x="16279" y="4792"/>
                  </a:cubicBezTo>
                  <a:cubicBezTo>
                    <a:pt x="16279" y="4568"/>
                    <a:pt x="16404" y="4568"/>
                    <a:pt x="16514" y="4568"/>
                  </a:cubicBezTo>
                  <a:cubicBezTo>
                    <a:pt x="17095" y="4568"/>
                    <a:pt x="17095" y="4568"/>
                    <a:pt x="17095" y="4568"/>
                  </a:cubicBezTo>
                  <a:lnTo>
                    <a:pt x="17205" y="4568"/>
                  </a:lnTo>
                  <a:cubicBezTo>
                    <a:pt x="19873" y="9137"/>
                    <a:pt x="19873" y="9137"/>
                    <a:pt x="19873" y="9137"/>
                  </a:cubicBezTo>
                  <a:cubicBezTo>
                    <a:pt x="19983" y="9335"/>
                    <a:pt x="19873" y="9559"/>
                    <a:pt x="19748" y="9559"/>
                  </a:cubicBezTo>
                  <a:close/>
                </a:path>
              </a:pathLst>
            </a:custGeom>
            <a:solidFill>
              <a:schemeClr val="accent2"/>
            </a:solidFill>
            <a:ln w="12700">
              <a:miter lim="400000"/>
            </a:ln>
          </p:spPr>
          <p:txBody>
            <a:bodyPr lIns="45719" rIns="45719" anchor="ctr"/>
            <a:lstStyle/>
            <a:p>
              <a:pPr>
                <a:defRPr sz="2400"/>
              </a:pPr>
              <a:endParaRPr>
                <a:latin typeface="+mj-ea"/>
                <a:ea typeface="+mj-ea"/>
              </a:endParaRPr>
            </a:p>
          </p:txBody>
        </p:sp>
        <p:sp>
          <p:nvSpPr>
            <p:cNvPr id="641" name="Shape 641"/>
            <p:cNvSpPr/>
            <p:nvPr/>
          </p:nvSpPr>
          <p:spPr>
            <a:xfrm>
              <a:off x="9641550" y="1800098"/>
              <a:ext cx="4555490" cy="969010"/>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加大研究咨询报告、建议对策的奖励</a:t>
              </a:r>
              <a:endParaRPr lang="zh-CN" sz="2400" dirty="0">
                <a:latin typeface="微软雅黑" panose="020B0503020204020204" pitchFamily="34" charset="-122"/>
                <a:ea typeface="微软雅黑" panose="020B0503020204020204" pitchFamily="34" charset="-122"/>
              </a:endParaRPr>
            </a:p>
          </p:txBody>
        </p:sp>
        <p:sp>
          <p:nvSpPr>
            <p:cNvPr id="645" name="Shape 645"/>
            <p:cNvSpPr/>
            <p:nvPr/>
          </p:nvSpPr>
          <p:spPr>
            <a:xfrm>
              <a:off x="9641550" y="2887853"/>
              <a:ext cx="4727575" cy="969010"/>
            </a:xfrm>
            <a:prstGeom prst="rect">
              <a:avLst/>
            </a:prstGeom>
            <a:ln w="12700">
              <a:miter lim="400000"/>
            </a:ln>
          </p:spPr>
          <p:txBody>
            <a:bodyPr wrap="square" lIns="45719" rIns="45719">
              <a:spAutoFit/>
            </a:bodyPr>
            <a:lstStyle>
              <a:lvl1pPr>
                <a:lnSpc>
                  <a:spcPct val="120000"/>
                </a:lnSpc>
                <a:defRPr sz="1200">
                  <a:solidFill>
                    <a:srgbClr val="44546A"/>
                  </a:solidFill>
                </a:defRPr>
              </a:lvl1pPr>
            </a:lstStyle>
            <a:p>
              <a:r>
                <a:rPr lang="zh-CN" sz="2400" dirty="0">
                  <a:latin typeface="微软雅黑" panose="020B0503020204020204" pitchFamily="34" charset="-122"/>
                  <a:ea typeface="微软雅黑" panose="020B0503020204020204" pitchFamily="34" charset="-122"/>
                </a:rPr>
                <a:t>实用新型、外观设计专利转化后奖励</a:t>
              </a:r>
              <a:endParaRPr lang="zh-CN" sz="2400" dirty="0">
                <a:latin typeface="微软雅黑" panose="020B0503020204020204" pitchFamily="34" charset="-122"/>
                <a:ea typeface="微软雅黑" panose="020B0503020204020204" pitchFamily="34" charset="-122"/>
              </a:endParaRPr>
            </a:p>
          </p:txBody>
        </p:sp>
        <p:sp>
          <p:nvSpPr>
            <p:cNvPr id="646" name="Shape 646"/>
            <p:cNvSpPr/>
            <p:nvPr/>
          </p:nvSpPr>
          <p:spPr>
            <a:xfrm>
              <a:off x="9048477" y="3156987"/>
              <a:ext cx="414147" cy="495672"/>
            </a:xfrm>
            <a:custGeom>
              <a:avLst/>
              <a:gdLst/>
              <a:ahLst/>
              <a:cxnLst>
                <a:cxn ang="0">
                  <a:pos x="wd2" y="hd2"/>
                </a:cxn>
                <a:cxn ang="5400000">
                  <a:pos x="wd2" y="hd2"/>
                </a:cxn>
                <a:cxn ang="10800000">
                  <a:pos x="wd2" y="hd2"/>
                </a:cxn>
                <a:cxn ang="16200000">
                  <a:pos x="wd2" y="hd2"/>
                </a:cxn>
              </a:cxnLst>
              <a:rect l="0" t="0" r="r" b="b"/>
              <a:pathLst>
                <a:path w="21321" h="21480" extrusionOk="0">
                  <a:moveTo>
                    <a:pt x="9783" y="16894"/>
                  </a:moveTo>
                  <a:cubicBezTo>
                    <a:pt x="9938" y="16970"/>
                    <a:pt x="10003" y="17124"/>
                    <a:pt x="9885" y="17332"/>
                  </a:cubicBezTo>
                  <a:cubicBezTo>
                    <a:pt x="9392" y="18361"/>
                    <a:pt x="8169" y="20221"/>
                    <a:pt x="6453" y="21052"/>
                  </a:cubicBezTo>
                  <a:cubicBezTo>
                    <a:pt x="5959" y="21250"/>
                    <a:pt x="5466" y="21052"/>
                    <a:pt x="5724" y="20636"/>
                  </a:cubicBezTo>
                  <a:cubicBezTo>
                    <a:pt x="6195" y="19607"/>
                    <a:pt x="7182" y="17965"/>
                    <a:pt x="9133" y="16916"/>
                  </a:cubicBezTo>
                  <a:cubicBezTo>
                    <a:pt x="9380" y="16817"/>
                    <a:pt x="9627" y="16817"/>
                    <a:pt x="9783" y="16894"/>
                  </a:cubicBezTo>
                  <a:close/>
                  <a:moveTo>
                    <a:pt x="7507" y="15415"/>
                  </a:moveTo>
                  <a:cubicBezTo>
                    <a:pt x="7657" y="15491"/>
                    <a:pt x="7716" y="15644"/>
                    <a:pt x="7598" y="15841"/>
                  </a:cubicBezTo>
                  <a:cubicBezTo>
                    <a:pt x="6870" y="17281"/>
                    <a:pt x="5389" y="19963"/>
                    <a:pt x="2452" y="21403"/>
                  </a:cubicBezTo>
                  <a:cubicBezTo>
                    <a:pt x="1958" y="21600"/>
                    <a:pt x="1723" y="21403"/>
                    <a:pt x="1958" y="20989"/>
                  </a:cubicBezTo>
                  <a:cubicBezTo>
                    <a:pt x="2452" y="19549"/>
                    <a:pt x="3932" y="16867"/>
                    <a:pt x="6870" y="15447"/>
                  </a:cubicBezTo>
                  <a:cubicBezTo>
                    <a:pt x="7117" y="15339"/>
                    <a:pt x="7358" y="15339"/>
                    <a:pt x="7507" y="15415"/>
                  </a:cubicBezTo>
                  <a:close/>
                  <a:moveTo>
                    <a:pt x="5309" y="13965"/>
                  </a:moveTo>
                  <a:cubicBezTo>
                    <a:pt x="5462" y="14068"/>
                    <a:pt x="5521" y="14275"/>
                    <a:pt x="5392" y="14482"/>
                  </a:cubicBezTo>
                  <a:cubicBezTo>
                    <a:pt x="4898" y="15506"/>
                    <a:pt x="3675" y="17140"/>
                    <a:pt x="1959" y="18165"/>
                  </a:cubicBezTo>
                  <a:cubicBezTo>
                    <a:pt x="1231" y="18361"/>
                    <a:pt x="996" y="18165"/>
                    <a:pt x="1231" y="17751"/>
                  </a:cubicBezTo>
                  <a:cubicBezTo>
                    <a:pt x="1724" y="16727"/>
                    <a:pt x="2712" y="15092"/>
                    <a:pt x="4663" y="14068"/>
                  </a:cubicBezTo>
                  <a:cubicBezTo>
                    <a:pt x="4910" y="13861"/>
                    <a:pt x="5157" y="13861"/>
                    <a:pt x="5309" y="13965"/>
                  </a:cubicBezTo>
                  <a:close/>
                  <a:moveTo>
                    <a:pt x="13629" y="6116"/>
                  </a:moveTo>
                  <a:cubicBezTo>
                    <a:pt x="13169" y="6141"/>
                    <a:pt x="12739" y="6294"/>
                    <a:pt x="12373" y="6602"/>
                  </a:cubicBezTo>
                  <a:cubicBezTo>
                    <a:pt x="12373" y="6800"/>
                    <a:pt x="12373" y="6800"/>
                    <a:pt x="12114" y="7018"/>
                  </a:cubicBezTo>
                  <a:cubicBezTo>
                    <a:pt x="11642" y="7831"/>
                    <a:pt x="11878" y="8881"/>
                    <a:pt x="13104" y="9278"/>
                  </a:cubicBezTo>
                  <a:cubicBezTo>
                    <a:pt x="13835" y="9694"/>
                    <a:pt x="15062" y="9694"/>
                    <a:pt x="15557" y="9080"/>
                  </a:cubicBezTo>
                  <a:cubicBezTo>
                    <a:pt x="15816" y="8881"/>
                    <a:pt x="15816" y="8881"/>
                    <a:pt x="15816" y="8663"/>
                  </a:cubicBezTo>
                  <a:cubicBezTo>
                    <a:pt x="16547" y="7831"/>
                    <a:pt x="16052" y="6800"/>
                    <a:pt x="15062" y="6403"/>
                  </a:cubicBezTo>
                  <a:cubicBezTo>
                    <a:pt x="14578" y="6195"/>
                    <a:pt x="14089" y="6091"/>
                    <a:pt x="13629" y="6116"/>
                  </a:cubicBezTo>
                  <a:close/>
                  <a:moveTo>
                    <a:pt x="20721" y="0"/>
                  </a:moveTo>
                  <a:lnTo>
                    <a:pt x="20957" y="0"/>
                  </a:lnTo>
                  <a:cubicBezTo>
                    <a:pt x="21216" y="0"/>
                    <a:pt x="21452" y="0"/>
                    <a:pt x="21216" y="198"/>
                  </a:cubicBezTo>
                  <a:lnTo>
                    <a:pt x="21216" y="397"/>
                  </a:lnTo>
                  <a:cubicBezTo>
                    <a:pt x="21452" y="615"/>
                    <a:pt x="21216" y="615"/>
                    <a:pt x="21216" y="813"/>
                  </a:cubicBezTo>
                  <a:cubicBezTo>
                    <a:pt x="21216" y="1031"/>
                    <a:pt x="21216" y="1447"/>
                    <a:pt x="21216" y="1844"/>
                  </a:cubicBezTo>
                  <a:cubicBezTo>
                    <a:pt x="21216" y="2478"/>
                    <a:pt x="21216" y="3291"/>
                    <a:pt x="20957" y="4123"/>
                  </a:cubicBezTo>
                  <a:cubicBezTo>
                    <a:pt x="20957" y="4322"/>
                    <a:pt x="20957" y="4322"/>
                    <a:pt x="20957" y="4540"/>
                  </a:cubicBezTo>
                  <a:cubicBezTo>
                    <a:pt x="20721" y="4956"/>
                    <a:pt x="20721" y="5154"/>
                    <a:pt x="20721" y="5353"/>
                  </a:cubicBezTo>
                  <a:cubicBezTo>
                    <a:pt x="20462" y="5987"/>
                    <a:pt x="20226" y="6602"/>
                    <a:pt x="19966" y="7018"/>
                  </a:cubicBezTo>
                  <a:cubicBezTo>
                    <a:pt x="19259" y="8465"/>
                    <a:pt x="18269" y="9912"/>
                    <a:pt x="16783" y="11558"/>
                  </a:cubicBezTo>
                  <a:cubicBezTo>
                    <a:pt x="16547" y="11756"/>
                    <a:pt x="16311" y="12588"/>
                    <a:pt x="16311" y="13005"/>
                  </a:cubicBezTo>
                  <a:cubicBezTo>
                    <a:pt x="16783" y="14650"/>
                    <a:pt x="17042" y="18357"/>
                    <a:pt x="13104" y="20221"/>
                  </a:cubicBezTo>
                  <a:cubicBezTo>
                    <a:pt x="12609" y="20637"/>
                    <a:pt x="12114" y="20439"/>
                    <a:pt x="12373" y="19805"/>
                  </a:cubicBezTo>
                  <a:cubicBezTo>
                    <a:pt x="12373" y="17545"/>
                    <a:pt x="11383" y="12172"/>
                    <a:pt x="819" y="12390"/>
                  </a:cubicBezTo>
                  <a:cubicBezTo>
                    <a:pt x="88" y="12390"/>
                    <a:pt x="-148" y="11974"/>
                    <a:pt x="88" y="11558"/>
                  </a:cubicBezTo>
                  <a:cubicBezTo>
                    <a:pt x="819" y="10110"/>
                    <a:pt x="2800" y="7216"/>
                    <a:pt x="7704" y="7434"/>
                  </a:cubicBezTo>
                  <a:cubicBezTo>
                    <a:pt x="8200" y="7434"/>
                    <a:pt x="8931" y="7018"/>
                    <a:pt x="9166" y="6602"/>
                  </a:cubicBezTo>
                  <a:cubicBezTo>
                    <a:pt x="10157" y="5571"/>
                    <a:pt x="11878" y="3509"/>
                    <a:pt x="14826" y="2062"/>
                  </a:cubicBezTo>
                  <a:cubicBezTo>
                    <a:pt x="16547" y="1031"/>
                    <a:pt x="18009" y="615"/>
                    <a:pt x="19000" y="397"/>
                  </a:cubicBezTo>
                  <a:cubicBezTo>
                    <a:pt x="19731" y="397"/>
                    <a:pt x="20226" y="397"/>
                    <a:pt x="20226" y="198"/>
                  </a:cubicBezTo>
                  <a:cubicBezTo>
                    <a:pt x="20462" y="198"/>
                    <a:pt x="20462" y="0"/>
                    <a:pt x="20721" y="0"/>
                  </a:cubicBezTo>
                  <a:close/>
                </a:path>
              </a:pathLst>
            </a:custGeom>
            <a:solidFill>
              <a:schemeClr val="accent4"/>
            </a:solidFill>
            <a:ln w="12700">
              <a:miter lim="400000"/>
            </a:ln>
          </p:spPr>
          <p:txBody>
            <a:bodyPr lIns="45719" rIns="45719" anchor="ctr"/>
            <a:lstStyle/>
            <a:p>
              <a:pPr>
                <a:defRPr sz="2400"/>
              </a:pPr>
              <a:endParaRPr>
                <a:latin typeface="+mj-ea"/>
                <a:ea typeface="+mj-ea"/>
              </a:endParaRPr>
            </a:p>
          </p:txBody>
        </p:sp>
        <p:sp>
          <p:nvSpPr>
            <p:cNvPr id="655" name="Shape 655"/>
            <p:cNvSpPr/>
            <p:nvPr/>
          </p:nvSpPr>
          <p:spPr>
            <a:xfrm>
              <a:off x="8927386" y="2129701"/>
              <a:ext cx="578663" cy="467857"/>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chemeClr val="accent5"/>
            </a:solidFill>
            <a:ln w="12700">
              <a:miter lim="400000"/>
            </a:ln>
          </p:spPr>
          <p:txBody>
            <a:bodyPr lIns="45719" rIns="45719"/>
            <a:lstStyle/>
            <a:p>
              <a:endParaRPr>
                <a:latin typeface="+mj-ea"/>
                <a:ea typeface="+mj-ea"/>
              </a:endParaRPr>
            </a:p>
          </p:txBody>
        </p:sp>
        <p:sp>
          <p:nvSpPr>
            <p:cNvPr id="658" name="Shape 658"/>
            <p:cNvSpPr/>
            <p:nvPr/>
          </p:nvSpPr>
          <p:spPr>
            <a:xfrm>
              <a:off x="9047519" y="5020495"/>
              <a:ext cx="426564" cy="496679"/>
            </a:xfrm>
            <a:custGeom>
              <a:avLst/>
              <a:gdLst/>
              <a:ahLst/>
              <a:cxnLst>
                <a:cxn ang="0">
                  <a:pos x="wd2" y="hd2"/>
                </a:cxn>
                <a:cxn ang="5400000">
                  <a:pos x="wd2" y="hd2"/>
                </a:cxn>
                <a:cxn ang="10800000">
                  <a:pos x="wd2" y="hd2"/>
                </a:cxn>
                <a:cxn ang="16200000">
                  <a:pos x="wd2" y="hd2"/>
                </a:cxn>
              </a:cxnLst>
              <a:rect l="0" t="0" r="r" b="b"/>
              <a:pathLst>
                <a:path w="20301" h="20835" extrusionOk="0">
                  <a:moveTo>
                    <a:pt x="18314" y="8890"/>
                  </a:moveTo>
                  <a:cubicBezTo>
                    <a:pt x="19793" y="2249"/>
                    <a:pt x="13703" y="-765"/>
                    <a:pt x="7013" y="164"/>
                  </a:cubicBezTo>
                  <a:cubicBezTo>
                    <a:pt x="297" y="1116"/>
                    <a:pt x="498" y="4720"/>
                    <a:pt x="97" y="6420"/>
                  </a:cubicBezTo>
                  <a:cubicBezTo>
                    <a:pt x="-755" y="10976"/>
                    <a:pt x="4282" y="15894"/>
                    <a:pt x="4282" y="15894"/>
                  </a:cubicBezTo>
                  <a:cubicBezTo>
                    <a:pt x="4081" y="20835"/>
                    <a:pt x="4081" y="20835"/>
                    <a:pt x="4081" y="20835"/>
                  </a:cubicBezTo>
                  <a:cubicBezTo>
                    <a:pt x="12250" y="20835"/>
                    <a:pt x="12250" y="20835"/>
                    <a:pt x="12250" y="20835"/>
                  </a:cubicBezTo>
                  <a:cubicBezTo>
                    <a:pt x="12877" y="18546"/>
                    <a:pt x="12877" y="18546"/>
                    <a:pt x="12877" y="18546"/>
                  </a:cubicBezTo>
                  <a:cubicBezTo>
                    <a:pt x="12877" y="18546"/>
                    <a:pt x="13077" y="19112"/>
                    <a:pt x="15182" y="19316"/>
                  </a:cubicBezTo>
                  <a:cubicBezTo>
                    <a:pt x="17487" y="19498"/>
                    <a:pt x="17061" y="17027"/>
                    <a:pt x="17061" y="17027"/>
                  </a:cubicBezTo>
                  <a:cubicBezTo>
                    <a:pt x="17061" y="17027"/>
                    <a:pt x="18540" y="16461"/>
                    <a:pt x="18540" y="16098"/>
                  </a:cubicBezTo>
                  <a:cubicBezTo>
                    <a:pt x="18540" y="15713"/>
                    <a:pt x="17688" y="15146"/>
                    <a:pt x="17688" y="15146"/>
                  </a:cubicBezTo>
                  <a:cubicBezTo>
                    <a:pt x="17688" y="15146"/>
                    <a:pt x="18540" y="15327"/>
                    <a:pt x="18941" y="14942"/>
                  </a:cubicBezTo>
                  <a:cubicBezTo>
                    <a:pt x="19141" y="14579"/>
                    <a:pt x="18540" y="13423"/>
                    <a:pt x="18540" y="13423"/>
                  </a:cubicBezTo>
                  <a:cubicBezTo>
                    <a:pt x="18540" y="13423"/>
                    <a:pt x="19567" y="13423"/>
                    <a:pt x="20193" y="12676"/>
                  </a:cubicBezTo>
                  <a:cubicBezTo>
                    <a:pt x="20845" y="12109"/>
                    <a:pt x="18314" y="10205"/>
                    <a:pt x="18314" y="8890"/>
                  </a:cubicBezTo>
                  <a:close/>
                  <a:moveTo>
                    <a:pt x="6587" y="9842"/>
                  </a:moveTo>
                  <a:cubicBezTo>
                    <a:pt x="6587" y="9842"/>
                    <a:pt x="6587" y="9457"/>
                    <a:pt x="6587" y="9276"/>
                  </a:cubicBezTo>
                  <a:cubicBezTo>
                    <a:pt x="6361" y="9072"/>
                    <a:pt x="6161" y="9072"/>
                    <a:pt x="5961" y="9072"/>
                  </a:cubicBezTo>
                  <a:cubicBezTo>
                    <a:pt x="5760" y="9276"/>
                    <a:pt x="5334" y="9457"/>
                    <a:pt x="5334" y="9457"/>
                  </a:cubicBezTo>
                  <a:cubicBezTo>
                    <a:pt x="5109" y="9638"/>
                    <a:pt x="5109" y="9638"/>
                    <a:pt x="5109" y="9638"/>
                  </a:cubicBezTo>
                  <a:lnTo>
                    <a:pt x="4482" y="9457"/>
                  </a:lnTo>
                  <a:cubicBezTo>
                    <a:pt x="3229" y="8120"/>
                    <a:pt x="3229" y="8120"/>
                    <a:pt x="3229" y="8120"/>
                  </a:cubicBezTo>
                  <a:cubicBezTo>
                    <a:pt x="3229" y="7372"/>
                    <a:pt x="3229" y="7372"/>
                    <a:pt x="3229" y="7372"/>
                  </a:cubicBezTo>
                  <a:cubicBezTo>
                    <a:pt x="3229" y="7372"/>
                    <a:pt x="3655" y="6987"/>
                    <a:pt x="3856" y="6987"/>
                  </a:cubicBezTo>
                  <a:cubicBezTo>
                    <a:pt x="3856" y="6805"/>
                    <a:pt x="3856" y="6624"/>
                    <a:pt x="3856" y="6420"/>
                  </a:cubicBezTo>
                  <a:cubicBezTo>
                    <a:pt x="3455" y="6239"/>
                    <a:pt x="2803" y="6057"/>
                    <a:pt x="2803" y="6057"/>
                  </a:cubicBezTo>
                  <a:cubicBezTo>
                    <a:pt x="2603" y="5287"/>
                    <a:pt x="2603" y="5287"/>
                    <a:pt x="2603" y="5287"/>
                  </a:cubicBezTo>
                  <a:cubicBezTo>
                    <a:pt x="3455" y="3768"/>
                    <a:pt x="3455" y="3768"/>
                    <a:pt x="3455" y="3768"/>
                  </a:cubicBezTo>
                  <a:cubicBezTo>
                    <a:pt x="4282" y="3587"/>
                    <a:pt x="4282" y="3587"/>
                    <a:pt x="4282" y="3587"/>
                  </a:cubicBezTo>
                  <a:cubicBezTo>
                    <a:pt x="4282" y="3587"/>
                    <a:pt x="4908" y="3768"/>
                    <a:pt x="5109" y="3768"/>
                  </a:cubicBezTo>
                  <a:cubicBezTo>
                    <a:pt x="5334" y="3768"/>
                    <a:pt x="5334" y="3587"/>
                    <a:pt x="5535" y="3587"/>
                  </a:cubicBezTo>
                  <a:cubicBezTo>
                    <a:pt x="5535" y="3201"/>
                    <a:pt x="5535" y="2635"/>
                    <a:pt x="5535" y="2635"/>
                  </a:cubicBezTo>
                  <a:cubicBezTo>
                    <a:pt x="6161" y="2068"/>
                    <a:pt x="6161" y="2068"/>
                    <a:pt x="6161" y="2068"/>
                  </a:cubicBezTo>
                  <a:cubicBezTo>
                    <a:pt x="8040" y="1887"/>
                    <a:pt x="8040" y="1887"/>
                    <a:pt x="8040" y="1887"/>
                  </a:cubicBezTo>
                  <a:cubicBezTo>
                    <a:pt x="8667" y="2453"/>
                    <a:pt x="8667" y="2453"/>
                    <a:pt x="8667" y="2453"/>
                  </a:cubicBezTo>
                  <a:cubicBezTo>
                    <a:pt x="8667" y="2453"/>
                    <a:pt x="8667" y="3020"/>
                    <a:pt x="8667" y="3201"/>
                  </a:cubicBezTo>
                  <a:cubicBezTo>
                    <a:pt x="8892" y="3201"/>
                    <a:pt x="9093" y="3383"/>
                    <a:pt x="9318" y="3383"/>
                  </a:cubicBezTo>
                  <a:cubicBezTo>
                    <a:pt x="9519" y="3201"/>
                    <a:pt x="9945" y="3020"/>
                    <a:pt x="9945" y="3020"/>
                  </a:cubicBezTo>
                  <a:cubicBezTo>
                    <a:pt x="10772" y="3020"/>
                    <a:pt x="10772" y="3020"/>
                    <a:pt x="10772" y="3020"/>
                  </a:cubicBezTo>
                  <a:cubicBezTo>
                    <a:pt x="12025" y="4153"/>
                    <a:pt x="12025" y="4153"/>
                    <a:pt x="12025" y="4153"/>
                  </a:cubicBezTo>
                  <a:cubicBezTo>
                    <a:pt x="12025" y="4901"/>
                    <a:pt x="12025" y="4901"/>
                    <a:pt x="12025" y="4901"/>
                  </a:cubicBezTo>
                  <a:cubicBezTo>
                    <a:pt x="12025" y="4901"/>
                    <a:pt x="11624" y="5287"/>
                    <a:pt x="11198" y="5672"/>
                  </a:cubicBezTo>
                  <a:cubicBezTo>
                    <a:pt x="11398" y="5672"/>
                    <a:pt x="11398" y="5853"/>
                    <a:pt x="11398" y="6057"/>
                  </a:cubicBezTo>
                  <a:cubicBezTo>
                    <a:pt x="11624" y="6239"/>
                    <a:pt x="12250" y="6624"/>
                    <a:pt x="12250" y="6624"/>
                  </a:cubicBezTo>
                  <a:cubicBezTo>
                    <a:pt x="12451" y="7372"/>
                    <a:pt x="12451" y="7372"/>
                    <a:pt x="12451" y="7372"/>
                  </a:cubicBezTo>
                  <a:cubicBezTo>
                    <a:pt x="11624" y="8709"/>
                    <a:pt x="11624" y="8709"/>
                    <a:pt x="11624" y="8709"/>
                  </a:cubicBezTo>
                  <a:cubicBezTo>
                    <a:pt x="10772" y="8890"/>
                    <a:pt x="10772" y="8890"/>
                    <a:pt x="10772" y="8890"/>
                  </a:cubicBezTo>
                  <a:cubicBezTo>
                    <a:pt x="10772" y="8890"/>
                    <a:pt x="10346" y="8709"/>
                    <a:pt x="9945" y="8505"/>
                  </a:cubicBezTo>
                  <a:cubicBezTo>
                    <a:pt x="9945" y="8709"/>
                    <a:pt x="9719" y="8709"/>
                    <a:pt x="9519" y="8890"/>
                  </a:cubicBezTo>
                  <a:cubicBezTo>
                    <a:pt x="9519" y="9072"/>
                    <a:pt x="9719" y="9638"/>
                    <a:pt x="9719" y="9638"/>
                  </a:cubicBezTo>
                  <a:cubicBezTo>
                    <a:pt x="9093" y="10205"/>
                    <a:pt x="9093" y="10205"/>
                    <a:pt x="9093" y="10205"/>
                  </a:cubicBezTo>
                  <a:cubicBezTo>
                    <a:pt x="7213" y="10409"/>
                    <a:pt x="7213" y="10409"/>
                    <a:pt x="7213" y="10409"/>
                  </a:cubicBezTo>
                  <a:lnTo>
                    <a:pt x="6587" y="9842"/>
                  </a:lnTo>
                  <a:close/>
                  <a:moveTo>
                    <a:pt x="14129" y="14194"/>
                  </a:moveTo>
                  <a:cubicBezTo>
                    <a:pt x="13703" y="14398"/>
                    <a:pt x="13703" y="14398"/>
                    <a:pt x="13703" y="14398"/>
                  </a:cubicBezTo>
                  <a:cubicBezTo>
                    <a:pt x="13703" y="14398"/>
                    <a:pt x="13303" y="14194"/>
                    <a:pt x="13303" y="14013"/>
                  </a:cubicBezTo>
                  <a:cubicBezTo>
                    <a:pt x="13077" y="14194"/>
                    <a:pt x="13077" y="14194"/>
                    <a:pt x="12877" y="14194"/>
                  </a:cubicBezTo>
                  <a:cubicBezTo>
                    <a:pt x="12877" y="14398"/>
                    <a:pt x="13077" y="14761"/>
                    <a:pt x="13077" y="14761"/>
                  </a:cubicBezTo>
                  <a:cubicBezTo>
                    <a:pt x="12651" y="15146"/>
                    <a:pt x="12651" y="15146"/>
                    <a:pt x="12651" y="15146"/>
                  </a:cubicBezTo>
                  <a:cubicBezTo>
                    <a:pt x="11398" y="15327"/>
                    <a:pt x="11398" y="15327"/>
                    <a:pt x="11398" y="15327"/>
                  </a:cubicBezTo>
                  <a:cubicBezTo>
                    <a:pt x="10997" y="14942"/>
                    <a:pt x="10997" y="14942"/>
                    <a:pt x="10997" y="14942"/>
                  </a:cubicBezTo>
                  <a:lnTo>
                    <a:pt x="10997" y="14579"/>
                  </a:lnTo>
                  <a:cubicBezTo>
                    <a:pt x="10772" y="14398"/>
                    <a:pt x="10772" y="14398"/>
                    <a:pt x="10571" y="14398"/>
                  </a:cubicBezTo>
                  <a:cubicBezTo>
                    <a:pt x="10145" y="14761"/>
                    <a:pt x="10145" y="14761"/>
                    <a:pt x="10145" y="14761"/>
                  </a:cubicBezTo>
                  <a:lnTo>
                    <a:pt x="9519" y="14761"/>
                  </a:lnTo>
                  <a:cubicBezTo>
                    <a:pt x="8892" y="13809"/>
                    <a:pt x="8892" y="13809"/>
                    <a:pt x="8892" y="13809"/>
                  </a:cubicBezTo>
                  <a:cubicBezTo>
                    <a:pt x="8892" y="13423"/>
                    <a:pt x="8892" y="13423"/>
                    <a:pt x="8892" y="13423"/>
                  </a:cubicBezTo>
                  <a:cubicBezTo>
                    <a:pt x="9318" y="13061"/>
                    <a:pt x="9318" y="13061"/>
                    <a:pt x="9318" y="13061"/>
                  </a:cubicBezTo>
                  <a:cubicBezTo>
                    <a:pt x="9318" y="12879"/>
                    <a:pt x="9318" y="12879"/>
                    <a:pt x="9318" y="12676"/>
                  </a:cubicBezTo>
                  <a:cubicBezTo>
                    <a:pt x="9093" y="12676"/>
                    <a:pt x="8667" y="12494"/>
                    <a:pt x="8667" y="12494"/>
                  </a:cubicBezTo>
                  <a:cubicBezTo>
                    <a:pt x="8466" y="11928"/>
                    <a:pt x="8466" y="11928"/>
                    <a:pt x="8466" y="11928"/>
                  </a:cubicBezTo>
                  <a:cubicBezTo>
                    <a:pt x="9093" y="10976"/>
                    <a:pt x="9093" y="10976"/>
                    <a:pt x="9093" y="10976"/>
                  </a:cubicBezTo>
                  <a:cubicBezTo>
                    <a:pt x="9519" y="10794"/>
                    <a:pt x="9519" y="10794"/>
                    <a:pt x="9519" y="10794"/>
                  </a:cubicBezTo>
                  <a:lnTo>
                    <a:pt x="9945" y="10976"/>
                  </a:lnTo>
                  <a:cubicBezTo>
                    <a:pt x="10145" y="10976"/>
                    <a:pt x="10346" y="10976"/>
                    <a:pt x="10346" y="10794"/>
                  </a:cubicBezTo>
                  <a:cubicBezTo>
                    <a:pt x="10346" y="10590"/>
                    <a:pt x="10346" y="10205"/>
                    <a:pt x="10346" y="10205"/>
                  </a:cubicBezTo>
                  <a:cubicBezTo>
                    <a:pt x="10772" y="9842"/>
                    <a:pt x="10772" y="9842"/>
                    <a:pt x="10772" y="9842"/>
                  </a:cubicBezTo>
                  <a:cubicBezTo>
                    <a:pt x="11824" y="9842"/>
                    <a:pt x="11824" y="9842"/>
                    <a:pt x="11824" y="9842"/>
                  </a:cubicBezTo>
                  <a:cubicBezTo>
                    <a:pt x="12250" y="10205"/>
                    <a:pt x="12250" y="10205"/>
                    <a:pt x="12250" y="10205"/>
                  </a:cubicBezTo>
                  <a:cubicBezTo>
                    <a:pt x="12250" y="10205"/>
                    <a:pt x="12250" y="10409"/>
                    <a:pt x="12250" y="10590"/>
                  </a:cubicBezTo>
                  <a:cubicBezTo>
                    <a:pt x="12451" y="10590"/>
                    <a:pt x="12651" y="10794"/>
                    <a:pt x="12877" y="10794"/>
                  </a:cubicBezTo>
                  <a:cubicBezTo>
                    <a:pt x="13077" y="10409"/>
                    <a:pt x="13077" y="10409"/>
                    <a:pt x="13077" y="10409"/>
                  </a:cubicBezTo>
                  <a:cubicBezTo>
                    <a:pt x="13703" y="10409"/>
                    <a:pt x="13703" y="10409"/>
                    <a:pt x="13703" y="10409"/>
                  </a:cubicBezTo>
                  <a:cubicBezTo>
                    <a:pt x="14555" y="11361"/>
                    <a:pt x="14555" y="11361"/>
                    <a:pt x="14555" y="11361"/>
                  </a:cubicBezTo>
                  <a:cubicBezTo>
                    <a:pt x="14555" y="11724"/>
                    <a:pt x="14555" y="11724"/>
                    <a:pt x="14555" y="11724"/>
                  </a:cubicBezTo>
                  <a:lnTo>
                    <a:pt x="14129" y="12109"/>
                  </a:lnTo>
                  <a:cubicBezTo>
                    <a:pt x="14129" y="12290"/>
                    <a:pt x="14129" y="12290"/>
                    <a:pt x="14129" y="12494"/>
                  </a:cubicBezTo>
                  <a:cubicBezTo>
                    <a:pt x="14330" y="12494"/>
                    <a:pt x="14756" y="12879"/>
                    <a:pt x="14756" y="12879"/>
                  </a:cubicBezTo>
                  <a:cubicBezTo>
                    <a:pt x="14756" y="13242"/>
                    <a:pt x="14756" y="13242"/>
                    <a:pt x="14756" y="13242"/>
                  </a:cubicBezTo>
                  <a:lnTo>
                    <a:pt x="14129" y="14194"/>
                  </a:lnTo>
                  <a:close/>
                </a:path>
              </a:pathLst>
            </a:custGeom>
            <a:solidFill>
              <a:schemeClr val="accent5"/>
            </a:solidFill>
            <a:ln w="12700">
              <a:miter lim="400000"/>
            </a:ln>
          </p:spPr>
          <p:txBody>
            <a:bodyPr lIns="45719" rIns="45719" anchor="ctr"/>
            <a:lstStyle/>
            <a:p>
              <a:pPr>
                <a:defRPr sz="2400"/>
              </a:pPr>
              <a:endParaRPr>
                <a:latin typeface="+mj-ea"/>
                <a:ea typeface="+mj-ea"/>
              </a:endParaRPr>
            </a:p>
          </p:txBody>
        </p:sp>
      </p:grpSp>
      <p:sp>
        <p:nvSpPr>
          <p:cNvPr id="2" name="灯片编号占位符 1"/>
          <p:cNvSpPr>
            <a:spLocks noGrp="1"/>
          </p:cNvSpPr>
          <p:nvPr>
            <p:ph type="sldNum" sz="quarter" idx="2"/>
          </p:nvPr>
        </p:nvSpPr>
        <p:spPr>
          <a:xfrm>
            <a:off x="11294745" y="6381750"/>
            <a:ext cx="382270"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Shape 1060"/>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altLang="en-US" sz="3600" dirty="0">
                <a:latin typeface="微软雅黑" panose="020B0503020204020204" pitchFamily="34" charset="-122"/>
                <a:ea typeface="微软雅黑" panose="020B0503020204020204" pitchFamily="34" charset="-122"/>
              </a:rPr>
              <a:t>三明学院纵向科研项目间接经费管理办法（试行）</a:t>
            </a:r>
            <a:endParaRPr lang="zh-CN" altLang="en-US" sz="3600" dirty="0">
              <a:latin typeface="微软雅黑" panose="020B0503020204020204" pitchFamily="34" charset="-122"/>
              <a:ea typeface="微软雅黑" panose="020B0503020204020204" pitchFamily="34" charset="-122"/>
            </a:endParaRPr>
          </a:p>
        </p:txBody>
      </p:sp>
      <p:grpSp>
        <p:nvGrpSpPr>
          <p:cNvPr id="1097" name="Group 1097"/>
          <p:cNvGrpSpPr/>
          <p:nvPr/>
        </p:nvGrpSpPr>
        <p:grpSpPr>
          <a:xfrm>
            <a:off x="5914390" y="2783363"/>
            <a:ext cx="2690495" cy="1175227"/>
            <a:chOff x="0" y="-17248"/>
            <a:chExt cx="2690255" cy="963955"/>
          </a:xfrm>
        </p:grpSpPr>
        <p:grpSp>
          <p:nvGrpSpPr>
            <p:cNvPr id="1095" name="Group 1095"/>
            <p:cNvGrpSpPr/>
            <p:nvPr/>
          </p:nvGrpSpPr>
          <p:grpSpPr>
            <a:xfrm>
              <a:off x="0" y="-17248"/>
              <a:ext cx="2690255" cy="963955"/>
              <a:chOff x="0" y="-17247"/>
              <a:chExt cx="2690254" cy="963953"/>
            </a:xfrm>
          </p:grpSpPr>
          <p:grpSp>
            <p:nvGrpSpPr>
              <p:cNvPr id="1092" name="Group 1092"/>
              <p:cNvGrpSpPr/>
              <p:nvPr/>
            </p:nvGrpSpPr>
            <p:grpSpPr>
              <a:xfrm>
                <a:off x="798713" y="-17247"/>
                <a:ext cx="1891541" cy="591679"/>
                <a:chOff x="-1" y="-18229"/>
                <a:chExt cx="1891540" cy="591677"/>
              </a:xfrm>
            </p:grpSpPr>
            <p:sp>
              <p:nvSpPr>
                <p:cNvPr id="1090" name="Shape 1090"/>
                <p:cNvSpPr/>
                <p:nvPr/>
              </p:nvSpPr>
              <p:spPr>
                <a:xfrm>
                  <a:off x="-1" y="0"/>
                  <a:ext cx="1891540" cy="566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363" y="0"/>
                      </a:lnTo>
                      <a:cubicBezTo>
                        <a:pt x="20151" y="0"/>
                        <a:pt x="21600" y="4835"/>
                        <a:pt x="21600" y="10800"/>
                      </a:cubicBezTo>
                      <a:cubicBezTo>
                        <a:pt x="21600" y="16765"/>
                        <a:pt x="20151" y="21600"/>
                        <a:pt x="18363" y="21600"/>
                      </a:cubicBezTo>
                      <a:lnTo>
                        <a:pt x="0" y="21600"/>
                      </a:lnTo>
                      <a:lnTo>
                        <a:pt x="0" y="10800"/>
                      </a:lnTo>
                      <a:close/>
                    </a:path>
                  </a:pathLst>
                </a:custGeom>
                <a:solidFill>
                  <a:schemeClr val="accent4"/>
                </a:solidFill>
                <a:ln w="12700" cap="flat">
                  <a:noFill/>
                  <a:miter lim="400000"/>
                </a:ln>
                <a:effectLst/>
              </p:spPr>
              <p:txBody>
                <a:bodyPr wrap="square" lIns="45719" tIns="45719" rIns="45719" bIns="45719" numCol="1" anchor="ctr">
                  <a:noAutofit/>
                </a:bodyPr>
                <a:lstStyle/>
                <a:p>
                  <a:pPr algn="ctr">
                    <a:defRPr sz="1400" b="1">
                      <a:solidFill>
                        <a:srgbClr val="FFFFFF"/>
                      </a:solidFill>
                    </a:defRPr>
                  </a:pPr>
                  <a:endParaRPr>
                    <a:latin typeface="+mj-ea"/>
                    <a:ea typeface="+mj-ea"/>
                  </a:endParaRPr>
                </a:p>
              </p:txBody>
            </p:sp>
            <p:sp>
              <p:nvSpPr>
                <p:cNvPr id="1091" name="Shape 1091"/>
                <p:cNvSpPr/>
                <p:nvPr/>
              </p:nvSpPr>
              <p:spPr>
                <a:xfrm>
                  <a:off x="-1" y="-18229"/>
                  <a:ext cx="1793713" cy="591677"/>
                </a:xfrm>
                <a:prstGeom prst="rect">
                  <a:avLst/>
                </a:prstGeom>
                <a:noFill/>
                <a:ln w="12700" cap="flat">
                  <a:noFill/>
                  <a:miter lim="400000"/>
                </a:ln>
                <a:effectLst/>
              </p:spPr>
              <p:txBody>
                <a:bodyPr wrap="square" lIns="45719" tIns="45719" rIns="45719" bIns="45719" numCol="1" anchor="ctr">
                  <a:spAutoFit/>
                </a:bodyPr>
                <a:lstStyle>
                  <a:lvl1pPr algn="ctr">
                    <a:defRPr sz="1400" b="1">
                      <a:solidFill>
                        <a:srgbClr val="FFFFFF"/>
                      </a:solidFill>
                    </a:defRPr>
                  </a:lvl1pPr>
                </a:lstStyle>
                <a:p>
                  <a:r>
                    <a:rPr lang="zh-CN" sz="2000" dirty="0">
                      <a:latin typeface="+mj-ea"/>
                      <a:ea typeface="+mj-ea"/>
                    </a:rPr>
                    <a:t>国家社科、教育部</a:t>
                  </a:r>
                  <a:r>
                    <a:rPr lang="en-US" altLang="zh-CN" sz="2000" dirty="0">
                      <a:latin typeface="+mj-ea"/>
                      <a:ea typeface="+mj-ea"/>
                    </a:rPr>
                    <a:t>2000</a:t>
                  </a:r>
                  <a:r>
                    <a:rPr lang="zh-CN" altLang="en-US" sz="2000" dirty="0">
                      <a:latin typeface="+mj-ea"/>
                      <a:ea typeface="+mj-ea"/>
                    </a:rPr>
                    <a:t>元</a:t>
                  </a:r>
                  <a:endParaRPr lang="zh-CN" altLang="en-US" sz="2000" dirty="0">
                    <a:latin typeface="+mj-ea"/>
                    <a:ea typeface="+mj-ea"/>
                  </a:endParaRPr>
                </a:p>
              </p:txBody>
            </p:sp>
          </p:grpSp>
          <p:sp>
            <p:nvSpPr>
              <p:cNvPr id="1093" name="Shape 1093"/>
              <p:cNvSpPr/>
              <p:nvPr/>
            </p:nvSpPr>
            <p:spPr>
              <a:xfrm>
                <a:off x="0" y="463043"/>
                <a:ext cx="474291" cy="481790"/>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1094" name="Shape 1094"/>
              <p:cNvSpPr/>
              <p:nvPr/>
            </p:nvSpPr>
            <p:spPr>
              <a:xfrm>
                <a:off x="474290" y="-1"/>
                <a:ext cx="324318" cy="946707"/>
              </a:xfrm>
              <a:custGeom>
                <a:avLst/>
                <a:gdLst/>
                <a:ahLst/>
                <a:cxnLst>
                  <a:cxn ang="0">
                    <a:pos x="wd2" y="hd2"/>
                  </a:cxn>
                  <a:cxn ang="5400000">
                    <a:pos x="wd2" y="hd2"/>
                  </a:cxn>
                  <a:cxn ang="10800000">
                    <a:pos x="wd2" y="hd2"/>
                  </a:cxn>
                  <a:cxn ang="16200000">
                    <a:pos x="wd2" y="hd2"/>
                  </a:cxn>
                </a:cxnLst>
                <a:rect l="0" t="0" r="r" b="b"/>
                <a:pathLst>
                  <a:path w="21600" h="21600" extrusionOk="0">
                    <a:moveTo>
                      <a:pt x="21600" y="12874"/>
                    </a:moveTo>
                    <a:lnTo>
                      <a:pt x="0" y="21600"/>
                    </a:lnTo>
                    <a:lnTo>
                      <a:pt x="0" y="10608"/>
                    </a:lnTo>
                    <a:lnTo>
                      <a:pt x="21600" y="0"/>
                    </a:lnTo>
                    <a:lnTo>
                      <a:pt x="21600" y="12874"/>
                    </a:lnTo>
                    <a:close/>
                  </a:path>
                </a:pathLst>
              </a:custGeom>
              <a:solidFill>
                <a:srgbClr val="DD3011"/>
              </a:solidFill>
              <a:ln w="12700" cap="flat">
                <a:noFill/>
                <a:miter lim="400000"/>
              </a:ln>
              <a:effectLst/>
            </p:spPr>
            <p:txBody>
              <a:bodyPr wrap="square" lIns="45719" tIns="45719" rIns="45719" bIns="45719" numCol="1" anchor="t">
                <a:noAutofit/>
              </a:bodyPr>
              <a:lstStyle/>
              <a:p>
                <a:endParaRPr>
                  <a:latin typeface="+mj-ea"/>
                  <a:ea typeface="+mj-ea"/>
                </a:endParaRPr>
              </a:p>
            </p:txBody>
          </p:sp>
        </p:grpSp>
        <p:sp>
          <p:nvSpPr>
            <p:cNvPr id="1096" name="Shape 1096"/>
            <p:cNvSpPr/>
            <p:nvPr/>
          </p:nvSpPr>
          <p:spPr>
            <a:xfrm>
              <a:off x="95441" y="564511"/>
              <a:ext cx="297415" cy="297419"/>
            </a:xfrm>
            <a:custGeom>
              <a:avLst/>
              <a:gdLst/>
              <a:ahLst/>
              <a:cxnLst>
                <a:cxn ang="0">
                  <a:pos x="wd2" y="hd2"/>
                </a:cxn>
                <a:cxn ang="5400000">
                  <a:pos x="wd2" y="hd2"/>
                </a:cxn>
                <a:cxn ang="10800000">
                  <a:pos x="wd2" y="hd2"/>
                </a:cxn>
                <a:cxn ang="16200000">
                  <a:pos x="wd2" y="hd2"/>
                </a:cxn>
              </a:cxnLst>
              <a:rect l="0" t="0" r="r" b="b"/>
              <a:pathLst>
                <a:path w="21600" h="21600" extrusionOk="0">
                  <a:moveTo>
                    <a:pt x="20424" y="10039"/>
                  </a:moveTo>
                  <a:cubicBezTo>
                    <a:pt x="20424" y="10039"/>
                    <a:pt x="19640" y="10039"/>
                    <a:pt x="19292" y="10039"/>
                  </a:cubicBezTo>
                  <a:cubicBezTo>
                    <a:pt x="18900" y="10039"/>
                    <a:pt x="18508" y="10431"/>
                    <a:pt x="18508" y="10822"/>
                  </a:cubicBezTo>
                  <a:cubicBezTo>
                    <a:pt x="18508" y="11561"/>
                    <a:pt x="18900" y="11952"/>
                    <a:pt x="19292" y="11952"/>
                  </a:cubicBezTo>
                  <a:cubicBezTo>
                    <a:pt x="19640" y="11952"/>
                    <a:pt x="20424" y="11952"/>
                    <a:pt x="20424" y="11952"/>
                  </a:cubicBezTo>
                  <a:cubicBezTo>
                    <a:pt x="21208" y="11952"/>
                    <a:pt x="21600" y="11561"/>
                    <a:pt x="21600" y="10822"/>
                  </a:cubicBezTo>
                  <a:cubicBezTo>
                    <a:pt x="21600" y="10431"/>
                    <a:pt x="21208" y="10039"/>
                    <a:pt x="20424" y="10039"/>
                  </a:cubicBezTo>
                  <a:close/>
                  <a:moveTo>
                    <a:pt x="10756" y="5041"/>
                  </a:moveTo>
                  <a:cubicBezTo>
                    <a:pt x="7316" y="5041"/>
                    <a:pt x="5008" y="7736"/>
                    <a:pt x="5008" y="10822"/>
                  </a:cubicBezTo>
                  <a:cubicBezTo>
                    <a:pt x="5008" y="14255"/>
                    <a:pt x="7316" y="16993"/>
                    <a:pt x="10756" y="16993"/>
                  </a:cubicBezTo>
                  <a:cubicBezTo>
                    <a:pt x="14240" y="16993"/>
                    <a:pt x="16548" y="14255"/>
                    <a:pt x="16548" y="10822"/>
                  </a:cubicBezTo>
                  <a:cubicBezTo>
                    <a:pt x="16548" y="7736"/>
                    <a:pt x="14240" y="5041"/>
                    <a:pt x="10756" y="5041"/>
                  </a:cubicBezTo>
                  <a:close/>
                  <a:moveTo>
                    <a:pt x="10756" y="15037"/>
                  </a:moveTo>
                  <a:cubicBezTo>
                    <a:pt x="8448" y="15037"/>
                    <a:pt x="6532" y="13125"/>
                    <a:pt x="6532" y="10822"/>
                  </a:cubicBezTo>
                  <a:cubicBezTo>
                    <a:pt x="6532" y="8518"/>
                    <a:pt x="8448" y="6563"/>
                    <a:pt x="10756" y="6563"/>
                  </a:cubicBezTo>
                  <a:cubicBezTo>
                    <a:pt x="13065" y="6563"/>
                    <a:pt x="15024" y="8518"/>
                    <a:pt x="15024" y="10822"/>
                  </a:cubicBezTo>
                  <a:cubicBezTo>
                    <a:pt x="15024" y="13125"/>
                    <a:pt x="13065" y="15037"/>
                    <a:pt x="10756" y="15037"/>
                  </a:cubicBezTo>
                  <a:close/>
                  <a:moveTo>
                    <a:pt x="3092" y="10822"/>
                  </a:moveTo>
                  <a:cubicBezTo>
                    <a:pt x="3092" y="10431"/>
                    <a:pt x="2656" y="10039"/>
                    <a:pt x="2308" y="10039"/>
                  </a:cubicBezTo>
                  <a:cubicBezTo>
                    <a:pt x="1916" y="10039"/>
                    <a:pt x="1132" y="10039"/>
                    <a:pt x="1132" y="10039"/>
                  </a:cubicBezTo>
                  <a:cubicBezTo>
                    <a:pt x="348" y="10039"/>
                    <a:pt x="0" y="10431"/>
                    <a:pt x="0" y="10822"/>
                  </a:cubicBezTo>
                  <a:cubicBezTo>
                    <a:pt x="0" y="11561"/>
                    <a:pt x="348" y="11952"/>
                    <a:pt x="1132" y="11952"/>
                  </a:cubicBezTo>
                  <a:cubicBezTo>
                    <a:pt x="1132" y="11952"/>
                    <a:pt x="1916" y="11952"/>
                    <a:pt x="2308" y="11952"/>
                  </a:cubicBezTo>
                  <a:cubicBezTo>
                    <a:pt x="2656" y="11952"/>
                    <a:pt x="3092" y="11561"/>
                    <a:pt x="3092" y="10822"/>
                  </a:cubicBezTo>
                  <a:close/>
                  <a:moveTo>
                    <a:pt x="10756" y="3477"/>
                  </a:moveTo>
                  <a:cubicBezTo>
                    <a:pt x="11148" y="3477"/>
                    <a:pt x="11540" y="2695"/>
                    <a:pt x="11540" y="2303"/>
                  </a:cubicBezTo>
                  <a:cubicBezTo>
                    <a:pt x="11540" y="1956"/>
                    <a:pt x="11540" y="1565"/>
                    <a:pt x="11540" y="1173"/>
                  </a:cubicBezTo>
                  <a:cubicBezTo>
                    <a:pt x="11540" y="782"/>
                    <a:pt x="11148" y="0"/>
                    <a:pt x="10756" y="0"/>
                  </a:cubicBezTo>
                  <a:cubicBezTo>
                    <a:pt x="10408" y="0"/>
                    <a:pt x="10016" y="782"/>
                    <a:pt x="10016" y="1173"/>
                  </a:cubicBezTo>
                  <a:cubicBezTo>
                    <a:pt x="10016" y="1565"/>
                    <a:pt x="10016" y="1956"/>
                    <a:pt x="10016" y="2303"/>
                  </a:cubicBezTo>
                  <a:cubicBezTo>
                    <a:pt x="10016" y="2695"/>
                    <a:pt x="10408" y="3477"/>
                    <a:pt x="10756" y="3477"/>
                  </a:cubicBezTo>
                  <a:close/>
                  <a:moveTo>
                    <a:pt x="10756" y="18514"/>
                  </a:moveTo>
                  <a:cubicBezTo>
                    <a:pt x="10408" y="18514"/>
                    <a:pt x="10016" y="18905"/>
                    <a:pt x="10016" y="19688"/>
                  </a:cubicBezTo>
                  <a:lnTo>
                    <a:pt x="10016" y="20427"/>
                  </a:lnTo>
                  <a:cubicBezTo>
                    <a:pt x="10016" y="21209"/>
                    <a:pt x="10408" y="21600"/>
                    <a:pt x="10756" y="21600"/>
                  </a:cubicBezTo>
                  <a:cubicBezTo>
                    <a:pt x="11148" y="21600"/>
                    <a:pt x="11540" y="21209"/>
                    <a:pt x="11540" y="20427"/>
                  </a:cubicBezTo>
                  <a:lnTo>
                    <a:pt x="11540" y="19688"/>
                  </a:lnTo>
                  <a:cubicBezTo>
                    <a:pt x="11540" y="18905"/>
                    <a:pt x="11148" y="18514"/>
                    <a:pt x="10756" y="18514"/>
                  </a:cubicBezTo>
                  <a:close/>
                  <a:moveTo>
                    <a:pt x="18900" y="4259"/>
                  </a:moveTo>
                  <a:cubicBezTo>
                    <a:pt x="19292" y="3868"/>
                    <a:pt x="19292" y="3129"/>
                    <a:pt x="18900" y="2695"/>
                  </a:cubicBezTo>
                  <a:cubicBezTo>
                    <a:pt x="18508" y="2303"/>
                    <a:pt x="18116" y="2695"/>
                    <a:pt x="17332" y="3129"/>
                  </a:cubicBezTo>
                  <a:cubicBezTo>
                    <a:pt x="17332" y="3129"/>
                    <a:pt x="16984" y="3477"/>
                    <a:pt x="16548" y="3868"/>
                  </a:cubicBezTo>
                  <a:cubicBezTo>
                    <a:pt x="16200" y="4259"/>
                    <a:pt x="16200" y="4650"/>
                    <a:pt x="16548" y="5041"/>
                  </a:cubicBezTo>
                  <a:cubicBezTo>
                    <a:pt x="16984" y="5433"/>
                    <a:pt x="17724" y="5433"/>
                    <a:pt x="18116" y="5041"/>
                  </a:cubicBezTo>
                  <a:cubicBezTo>
                    <a:pt x="18116" y="4650"/>
                    <a:pt x="18508" y="4259"/>
                    <a:pt x="18900" y="4259"/>
                  </a:cubicBezTo>
                  <a:close/>
                  <a:moveTo>
                    <a:pt x="3440" y="16993"/>
                  </a:moveTo>
                  <a:cubicBezTo>
                    <a:pt x="3440" y="16993"/>
                    <a:pt x="3092" y="17384"/>
                    <a:pt x="2656" y="17732"/>
                  </a:cubicBezTo>
                  <a:cubicBezTo>
                    <a:pt x="2308" y="18123"/>
                    <a:pt x="2308" y="18514"/>
                    <a:pt x="2656" y="18905"/>
                  </a:cubicBezTo>
                  <a:cubicBezTo>
                    <a:pt x="3092" y="19297"/>
                    <a:pt x="3440" y="19297"/>
                    <a:pt x="4224" y="18905"/>
                  </a:cubicBezTo>
                  <a:lnTo>
                    <a:pt x="4616" y="18123"/>
                  </a:lnTo>
                  <a:cubicBezTo>
                    <a:pt x="5400" y="17732"/>
                    <a:pt x="5400" y="16993"/>
                    <a:pt x="5008" y="16559"/>
                  </a:cubicBezTo>
                  <a:cubicBezTo>
                    <a:pt x="4616" y="16559"/>
                    <a:pt x="3832" y="16559"/>
                    <a:pt x="3440" y="16993"/>
                  </a:cubicBezTo>
                  <a:close/>
                  <a:moveTo>
                    <a:pt x="4224" y="3129"/>
                  </a:moveTo>
                  <a:cubicBezTo>
                    <a:pt x="3440" y="2695"/>
                    <a:pt x="3092" y="2303"/>
                    <a:pt x="2656" y="2695"/>
                  </a:cubicBezTo>
                  <a:cubicBezTo>
                    <a:pt x="2308" y="3129"/>
                    <a:pt x="2308" y="3868"/>
                    <a:pt x="2656" y="4259"/>
                  </a:cubicBezTo>
                  <a:cubicBezTo>
                    <a:pt x="3092" y="4259"/>
                    <a:pt x="3440" y="4650"/>
                    <a:pt x="3440" y="5041"/>
                  </a:cubicBezTo>
                  <a:cubicBezTo>
                    <a:pt x="3832" y="5433"/>
                    <a:pt x="4616" y="5433"/>
                    <a:pt x="5008" y="5041"/>
                  </a:cubicBezTo>
                  <a:cubicBezTo>
                    <a:pt x="5400" y="4650"/>
                    <a:pt x="5400" y="4259"/>
                    <a:pt x="4616" y="3868"/>
                  </a:cubicBezTo>
                  <a:cubicBezTo>
                    <a:pt x="4616" y="3477"/>
                    <a:pt x="4224" y="3129"/>
                    <a:pt x="4224" y="3129"/>
                  </a:cubicBezTo>
                  <a:close/>
                  <a:moveTo>
                    <a:pt x="16548" y="18123"/>
                  </a:moveTo>
                  <a:cubicBezTo>
                    <a:pt x="16984" y="18123"/>
                    <a:pt x="17332" y="18905"/>
                    <a:pt x="17332" y="18905"/>
                  </a:cubicBezTo>
                  <a:cubicBezTo>
                    <a:pt x="18116" y="19297"/>
                    <a:pt x="18508" y="19297"/>
                    <a:pt x="18900" y="18905"/>
                  </a:cubicBezTo>
                  <a:cubicBezTo>
                    <a:pt x="19292" y="18514"/>
                    <a:pt x="19292" y="18123"/>
                    <a:pt x="18900" y="17732"/>
                  </a:cubicBezTo>
                  <a:cubicBezTo>
                    <a:pt x="18508" y="17384"/>
                    <a:pt x="18116" y="16993"/>
                    <a:pt x="18116" y="16993"/>
                  </a:cubicBezTo>
                  <a:cubicBezTo>
                    <a:pt x="17724" y="16559"/>
                    <a:pt x="16984" y="16559"/>
                    <a:pt x="16548" y="16559"/>
                  </a:cubicBezTo>
                  <a:cubicBezTo>
                    <a:pt x="16200" y="16993"/>
                    <a:pt x="16200" y="17732"/>
                    <a:pt x="16548" y="18123"/>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900"/>
              </a:pPr>
              <a:endParaRPr>
                <a:latin typeface="+mj-ea"/>
                <a:ea typeface="+mj-ea"/>
              </a:endParaRPr>
            </a:p>
          </p:txBody>
        </p:sp>
      </p:grpSp>
      <p:grpSp>
        <p:nvGrpSpPr>
          <p:cNvPr id="1103" name="Group 1103"/>
          <p:cNvGrpSpPr/>
          <p:nvPr/>
        </p:nvGrpSpPr>
        <p:grpSpPr>
          <a:xfrm>
            <a:off x="5914434" y="3638713"/>
            <a:ext cx="3698716" cy="864221"/>
            <a:chOff x="0" y="0"/>
            <a:chExt cx="3698714" cy="864220"/>
          </a:xfrm>
        </p:grpSpPr>
        <p:grpSp>
          <p:nvGrpSpPr>
            <p:cNvPr id="1101" name="Group 1101"/>
            <p:cNvGrpSpPr/>
            <p:nvPr/>
          </p:nvGrpSpPr>
          <p:grpSpPr>
            <a:xfrm>
              <a:off x="-1" y="-1"/>
              <a:ext cx="3698716" cy="864222"/>
              <a:chOff x="0" y="0"/>
              <a:chExt cx="3698715" cy="864220"/>
            </a:xfrm>
          </p:grpSpPr>
          <p:sp>
            <p:nvSpPr>
              <p:cNvPr id="1098" name="Shape 1098"/>
              <p:cNvSpPr/>
              <p:nvPr/>
            </p:nvSpPr>
            <p:spPr>
              <a:xfrm>
                <a:off x="-1" y="376806"/>
                <a:ext cx="474291" cy="483665"/>
              </a:xfrm>
              <a:prstGeom prst="rect">
                <a:avLst/>
              </a:prstGeom>
              <a:solidFill>
                <a:schemeClr val="accent3"/>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1099" name="Shape 1099"/>
              <p:cNvSpPr/>
              <p:nvPr/>
            </p:nvSpPr>
            <p:spPr>
              <a:xfrm>
                <a:off x="474289" y="-1"/>
                <a:ext cx="324318" cy="864222"/>
              </a:xfrm>
              <a:custGeom>
                <a:avLst/>
                <a:gdLst/>
                <a:ahLst/>
                <a:cxnLst>
                  <a:cxn ang="0">
                    <a:pos x="wd2" y="hd2"/>
                  </a:cxn>
                  <a:cxn ang="5400000">
                    <a:pos x="wd2" y="hd2"/>
                  </a:cxn>
                  <a:cxn ang="10800000">
                    <a:pos x="wd2" y="hd2"/>
                  </a:cxn>
                  <a:cxn ang="16200000">
                    <a:pos x="wd2" y="hd2"/>
                  </a:cxn>
                </a:cxnLst>
                <a:rect l="0" t="0" r="r" b="b"/>
                <a:pathLst>
                  <a:path w="21600" h="21600" extrusionOk="0">
                    <a:moveTo>
                      <a:pt x="21600" y="14056"/>
                    </a:moveTo>
                    <a:lnTo>
                      <a:pt x="0" y="21600"/>
                    </a:lnTo>
                    <a:lnTo>
                      <a:pt x="0" y="9511"/>
                    </a:lnTo>
                    <a:lnTo>
                      <a:pt x="21600" y="0"/>
                    </a:lnTo>
                    <a:lnTo>
                      <a:pt x="21600" y="14056"/>
                    </a:lnTo>
                    <a:close/>
                  </a:path>
                </a:pathLst>
              </a:custGeom>
              <a:solidFill>
                <a:srgbClr val="2E75B6"/>
              </a:solidFill>
              <a:ln w="12700" cap="flat">
                <a:noFill/>
                <a:miter lim="400000"/>
              </a:ln>
              <a:effectLst/>
            </p:spPr>
            <p:txBody>
              <a:bodyPr wrap="square" lIns="45719" tIns="45719" rIns="45719" bIns="45719" numCol="1" anchor="t">
                <a:noAutofit/>
              </a:bodyPr>
              <a:lstStyle/>
              <a:p>
                <a:endParaRPr>
                  <a:latin typeface="+mj-ea"/>
                  <a:ea typeface="+mj-ea"/>
                </a:endParaRPr>
              </a:p>
            </p:txBody>
          </p:sp>
          <p:sp>
            <p:nvSpPr>
              <p:cNvPr id="1100" name="Shape 1100"/>
              <p:cNvSpPr/>
              <p:nvPr/>
            </p:nvSpPr>
            <p:spPr>
              <a:xfrm>
                <a:off x="798606" y="0"/>
                <a:ext cx="2900109" cy="566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89" y="0"/>
                    </a:lnTo>
                    <a:cubicBezTo>
                      <a:pt x="20655" y="0"/>
                      <a:pt x="21600" y="4835"/>
                      <a:pt x="21600" y="10800"/>
                    </a:cubicBezTo>
                    <a:cubicBezTo>
                      <a:pt x="21600" y="16765"/>
                      <a:pt x="20655" y="21600"/>
                      <a:pt x="19489" y="21600"/>
                    </a:cubicBezTo>
                    <a:lnTo>
                      <a:pt x="0" y="21600"/>
                    </a:lnTo>
                    <a:close/>
                  </a:path>
                </a:pathLst>
              </a:custGeom>
              <a:solidFill>
                <a:schemeClr val="accent3"/>
              </a:solidFill>
              <a:ln w="12700" cap="flat">
                <a:noFill/>
                <a:miter lim="400000"/>
              </a:ln>
              <a:effectLst/>
            </p:spPr>
            <p:txBody>
              <a:bodyPr wrap="square" lIns="45719" tIns="45719" rIns="45719" bIns="45719" numCol="1" anchor="ctr">
                <a:noAutofit/>
              </a:bodyPr>
              <a:lstStyle/>
              <a:p>
                <a:pPr>
                  <a:defRPr sz="1400" b="1">
                    <a:solidFill>
                      <a:srgbClr val="FFFFFF"/>
                    </a:solidFill>
                  </a:defRPr>
                </a:pPr>
                <a:r>
                  <a:rPr lang="zh-CN" sz="2000">
                    <a:latin typeface="微软雅黑" panose="020B0503020204020204" pitchFamily="34" charset="-122"/>
                    <a:ea typeface="微软雅黑" panose="020B0503020204020204" pitchFamily="34" charset="-122"/>
                  </a:rPr>
                  <a:t>地厅级项目不提取管理费</a:t>
                </a:r>
                <a:endParaRPr lang="zh-CN" sz="2000">
                  <a:latin typeface="微软雅黑" panose="020B0503020204020204" pitchFamily="34" charset="-122"/>
                  <a:ea typeface="微软雅黑" panose="020B0503020204020204" pitchFamily="34" charset="-122"/>
                </a:endParaRPr>
              </a:p>
            </p:txBody>
          </p:sp>
        </p:grpSp>
        <p:sp>
          <p:nvSpPr>
            <p:cNvPr id="1102" name="Shape 1102"/>
            <p:cNvSpPr/>
            <p:nvPr/>
          </p:nvSpPr>
          <p:spPr>
            <a:xfrm>
              <a:off x="87540" y="526453"/>
              <a:ext cx="297418" cy="181372"/>
            </a:xfrm>
            <a:custGeom>
              <a:avLst/>
              <a:gdLst/>
              <a:ahLst/>
              <a:cxnLst>
                <a:cxn ang="0">
                  <a:pos x="wd2" y="hd2"/>
                </a:cxn>
                <a:cxn ang="5400000">
                  <a:pos x="wd2" y="hd2"/>
                </a:cxn>
                <a:cxn ang="10800000">
                  <a:pos x="wd2" y="hd2"/>
                </a:cxn>
                <a:cxn ang="16200000">
                  <a:pos x="wd2" y="hd2"/>
                </a:cxn>
              </a:cxnLst>
              <a:rect l="0" t="0" r="r" b="b"/>
              <a:pathLst>
                <a:path w="21600" h="21600" extrusionOk="0">
                  <a:moveTo>
                    <a:pt x="16592" y="10800"/>
                  </a:moveTo>
                  <a:cubicBezTo>
                    <a:pt x="16592" y="6437"/>
                    <a:pt x="18160" y="3219"/>
                    <a:pt x="18900" y="3219"/>
                  </a:cubicBezTo>
                  <a:cubicBezTo>
                    <a:pt x="19292" y="3219"/>
                    <a:pt x="20468" y="3219"/>
                    <a:pt x="20468" y="3219"/>
                  </a:cubicBezTo>
                  <a:cubicBezTo>
                    <a:pt x="19684" y="1287"/>
                    <a:pt x="19292" y="0"/>
                    <a:pt x="16592" y="0"/>
                  </a:cubicBezTo>
                  <a:cubicBezTo>
                    <a:pt x="5792" y="0"/>
                    <a:pt x="5792" y="0"/>
                    <a:pt x="5792" y="0"/>
                  </a:cubicBezTo>
                  <a:cubicBezTo>
                    <a:pt x="1568" y="0"/>
                    <a:pt x="0" y="6437"/>
                    <a:pt x="0" y="10800"/>
                  </a:cubicBezTo>
                  <a:cubicBezTo>
                    <a:pt x="0" y="15234"/>
                    <a:pt x="1568" y="21600"/>
                    <a:pt x="5792" y="21600"/>
                  </a:cubicBezTo>
                  <a:cubicBezTo>
                    <a:pt x="16592" y="21600"/>
                    <a:pt x="16592" y="21600"/>
                    <a:pt x="16592" y="21600"/>
                  </a:cubicBezTo>
                  <a:cubicBezTo>
                    <a:pt x="19292" y="21600"/>
                    <a:pt x="19684" y="20313"/>
                    <a:pt x="20468" y="18381"/>
                  </a:cubicBezTo>
                  <a:cubicBezTo>
                    <a:pt x="20468" y="18381"/>
                    <a:pt x="20076" y="18381"/>
                    <a:pt x="18900" y="18381"/>
                  </a:cubicBezTo>
                  <a:cubicBezTo>
                    <a:pt x="18160" y="18381"/>
                    <a:pt x="16592" y="15878"/>
                    <a:pt x="16592" y="10800"/>
                  </a:cubicBezTo>
                  <a:close/>
                  <a:moveTo>
                    <a:pt x="13500" y="14019"/>
                  </a:moveTo>
                  <a:cubicBezTo>
                    <a:pt x="13500" y="14591"/>
                    <a:pt x="13152" y="14019"/>
                    <a:pt x="13152" y="14019"/>
                  </a:cubicBezTo>
                  <a:cubicBezTo>
                    <a:pt x="9624" y="12087"/>
                    <a:pt x="9624" y="12087"/>
                    <a:pt x="9624" y="12087"/>
                  </a:cubicBezTo>
                  <a:cubicBezTo>
                    <a:pt x="9624" y="12087"/>
                    <a:pt x="9624" y="12731"/>
                    <a:pt x="9232" y="14019"/>
                  </a:cubicBezTo>
                  <a:cubicBezTo>
                    <a:pt x="8884" y="14591"/>
                    <a:pt x="8884" y="15878"/>
                    <a:pt x="8100" y="14591"/>
                  </a:cubicBezTo>
                  <a:cubicBezTo>
                    <a:pt x="6924" y="13375"/>
                    <a:pt x="4268" y="8940"/>
                    <a:pt x="4268" y="8940"/>
                  </a:cubicBezTo>
                  <a:cubicBezTo>
                    <a:pt x="4268" y="8940"/>
                    <a:pt x="3876" y="8297"/>
                    <a:pt x="3876" y="7653"/>
                  </a:cubicBezTo>
                  <a:cubicBezTo>
                    <a:pt x="4268" y="7653"/>
                    <a:pt x="4616" y="7653"/>
                    <a:pt x="4616" y="7653"/>
                  </a:cubicBezTo>
                  <a:cubicBezTo>
                    <a:pt x="7708" y="10228"/>
                    <a:pt x="7708" y="10228"/>
                    <a:pt x="7708" y="10228"/>
                  </a:cubicBezTo>
                  <a:cubicBezTo>
                    <a:pt x="7708" y="10228"/>
                    <a:pt x="8100" y="8940"/>
                    <a:pt x="8492" y="8297"/>
                  </a:cubicBezTo>
                  <a:cubicBezTo>
                    <a:pt x="8492" y="7009"/>
                    <a:pt x="8884" y="6437"/>
                    <a:pt x="9624" y="7653"/>
                  </a:cubicBezTo>
                  <a:cubicBezTo>
                    <a:pt x="10408" y="8297"/>
                    <a:pt x="13500" y="13375"/>
                    <a:pt x="13500" y="13375"/>
                  </a:cubicBezTo>
                  <a:cubicBezTo>
                    <a:pt x="13500" y="13375"/>
                    <a:pt x="13892" y="14019"/>
                    <a:pt x="13500" y="14019"/>
                  </a:cubicBezTo>
                  <a:close/>
                  <a:moveTo>
                    <a:pt x="20468" y="7009"/>
                  </a:moveTo>
                  <a:cubicBezTo>
                    <a:pt x="19684" y="7009"/>
                    <a:pt x="19684" y="7009"/>
                    <a:pt x="19684" y="7009"/>
                  </a:cubicBezTo>
                  <a:cubicBezTo>
                    <a:pt x="18900" y="7009"/>
                    <a:pt x="18508" y="8940"/>
                    <a:pt x="18508" y="10800"/>
                  </a:cubicBezTo>
                  <a:cubicBezTo>
                    <a:pt x="18508" y="12731"/>
                    <a:pt x="18900" y="14591"/>
                    <a:pt x="19684" y="14591"/>
                  </a:cubicBezTo>
                  <a:cubicBezTo>
                    <a:pt x="20468" y="14591"/>
                    <a:pt x="20468" y="14591"/>
                    <a:pt x="20468" y="14591"/>
                  </a:cubicBezTo>
                  <a:cubicBezTo>
                    <a:pt x="20816" y="14591"/>
                    <a:pt x="21600" y="12731"/>
                    <a:pt x="21600" y="10800"/>
                  </a:cubicBezTo>
                  <a:cubicBezTo>
                    <a:pt x="21600" y="8940"/>
                    <a:pt x="20816" y="7009"/>
                    <a:pt x="20468" y="7009"/>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900"/>
              </a:pPr>
              <a:endParaRPr>
                <a:latin typeface="+mj-ea"/>
                <a:ea typeface="+mj-ea"/>
              </a:endParaRPr>
            </a:p>
          </p:txBody>
        </p:sp>
      </p:grpSp>
      <p:grpSp>
        <p:nvGrpSpPr>
          <p:cNvPr id="3" name="组合 2"/>
          <p:cNvGrpSpPr/>
          <p:nvPr/>
        </p:nvGrpSpPr>
        <p:grpSpPr>
          <a:xfrm>
            <a:off x="495935" y="1365298"/>
            <a:ext cx="5513705" cy="4956762"/>
            <a:chOff x="1499386" y="1950279"/>
            <a:chExt cx="4140446" cy="3777979"/>
          </a:xfrm>
        </p:grpSpPr>
        <p:sp>
          <p:nvSpPr>
            <p:cNvPr id="1106" name="Shape 1106"/>
            <p:cNvSpPr/>
            <p:nvPr/>
          </p:nvSpPr>
          <p:spPr>
            <a:xfrm>
              <a:off x="2115785" y="1950279"/>
              <a:ext cx="2444129" cy="198919"/>
            </a:xfrm>
            <a:prstGeom prst="rect">
              <a:avLst/>
            </a:prstGeom>
            <a:ln w="12700">
              <a:miter lim="400000"/>
            </a:ln>
          </p:spPr>
          <p:txBody>
            <a:bodyPr lIns="0" tIns="0" rIns="0" bIns="0" anchor="ctr">
              <a:spAutoFit/>
            </a:bodyPr>
            <a:lstStyle>
              <a:lvl1pPr defTabSz="457200">
                <a:defRPr sz="1600" b="1">
                  <a:solidFill>
                    <a:srgbClr val="333F50"/>
                  </a:solidFill>
                </a:defRPr>
              </a:lvl1pPr>
            </a:lstStyle>
            <a:p>
              <a:r>
                <a:rPr lang="zh-CN" dirty="0">
                  <a:latin typeface="+mj-ea"/>
                  <a:ea typeface="+mj-ea"/>
                </a:rPr>
                <a:t>自然科学类的间接费用</a:t>
              </a:r>
              <a:endParaRPr lang="zh-CN" dirty="0">
                <a:latin typeface="+mj-ea"/>
                <a:ea typeface="+mj-ea"/>
              </a:endParaRPr>
            </a:p>
          </p:txBody>
        </p:sp>
        <p:sp>
          <p:nvSpPr>
            <p:cNvPr id="1107" name="Shape 1107"/>
            <p:cNvSpPr/>
            <p:nvPr/>
          </p:nvSpPr>
          <p:spPr>
            <a:xfrm>
              <a:off x="2119076" y="2159182"/>
              <a:ext cx="3513250" cy="370735"/>
            </a:xfrm>
            <a:prstGeom prst="rect">
              <a:avLst/>
            </a:prstGeom>
            <a:ln w="12700">
              <a:miter lim="400000"/>
            </a:ln>
          </p:spPr>
          <p:txBody>
            <a:bodyPr lIns="60946" tIns="60946" rIns="60946" bIns="60946" anchor="ctr">
              <a:spAutoFit/>
            </a:bodyPr>
            <a:lstStyle/>
            <a:p>
              <a:pPr defTabSz="457200">
                <a:lnSpc>
                  <a:spcPct val="120000"/>
                </a:lnSpc>
                <a:defRPr sz="1200">
                  <a:solidFill>
                    <a:srgbClr val="44546A"/>
                  </a:solidFill>
                </a:defRPr>
              </a:pPr>
              <a:r>
                <a:rPr lang="zh-CN" altLang="en-US" sz="2000" dirty="0">
                  <a:latin typeface="微软雅黑" panose="020B0503020204020204" pitchFamily="34" charset="-122"/>
                  <a:ea typeface="微软雅黑" panose="020B0503020204020204" pitchFamily="34" charset="-122"/>
                </a:rPr>
                <a:t>（直接费用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设备费）</a:t>
              </a:r>
              <a:r>
                <a:rPr lang="en-US" altLang="zh-CN" sz="2000" dirty="0">
                  <a:latin typeface="微软雅黑" panose="020B0503020204020204" pitchFamily="34" charset="-122"/>
                  <a:ea typeface="微软雅黑" panose="020B0503020204020204" pitchFamily="34" charset="-122"/>
                </a:rPr>
                <a:t>*20%</a:t>
              </a:r>
              <a:endParaRPr lang="en-US" altLang="zh-CN" sz="2000" dirty="0">
                <a:latin typeface="微软雅黑" panose="020B0503020204020204" pitchFamily="34" charset="-122"/>
                <a:ea typeface="微软雅黑" panose="020B0503020204020204" pitchFamily="34" charset="-122"/>
              </a:endParaRPr>
            </a:p>
          </p:txBody>
        </p:sp>
        <p:sp>
          <p:nvSpPr>
            <p:cNvPr id="1108" name="Shape 1108"/>
            <p:cNvSpPr/>
            <p:nvPr/>
          </p:nvSpPr>
          <p:spPr>
            <a:xfrm>
              <a:off x="2115396" y="4358947"/>
              <a:ext cx="2444129" cy="198919"/>
            </a:xfrm>
            <a:prstGeom prst="rect">
              <a:avLst/>
            </a:prstGeom>
            <a:ln w="12700">
              <a:miter lim="400000"/>
            </a:ln>
          </p:spPr>
          <p:txBody>
            <a:bodyPr lIns="0" tIns="0" rIns="0" bIns="0" anchor="ctr">
              <a:spAutoFit/>
            </a:bodyPr>
            <a:lstStyle>
              <a:lvl1pPr defTabSz="457200">
                <a:defRPr sz="1600" b="1">
                  <a:solidFill>
                    <a:srgbClr val="333F50"/>
                  </a:solidFill>
                </a:defRPr>
              </a:lvl1pPr>
            </a:lstStyle>
            <a:p>
              <a:r>
                <a:rPr lang="zh-CN" altLang="en-US" dirty="0">
                  <a:latin typeface="+mj-ea"/>
                  <a:ea typeface="+mj-ea"/>
                </a:rPr>
                <a:t>绩效的发放</a:t>
              </a:r>
              <a:endParaRPr lang="zh-CN" altLang="en-US" dirty="0">
                <a:latin typeface="+mj-ea"/>
                <a:ea typeface="+mj-ea"/>
              </a:endParaRPr>
            </a:p>
          </p:txBody>
        </p:sp>
        <p:sp>
          <p:nvSpPr>
            <p:cNvPr id="1109" name="Shape 1109"/>
            <p:cNvSpPr/>
            <p:nvPr/>
          </p:nvSpPr>
          <p:spPr>
            <a:xfrm>
              <a:off x="2126534" y="4543280"/>
              <a:ext cx="3513251" cy="649513"/>
            </a:xfrm>
            <a:prstGeom prst="rect">
              <a:avLst/>
            </a:prstGeom>
            <a:ln w="12700">
              <a:miter lim="400000"/>
            </a:ln>
          </p:spPr>
          <p:txBody>
            <a:bodyPr lIns="60946" tIns="60946" rIns="60946" bIns="60946" anchor="ctr">
              <a:spAutoFit/>
            </a:bodyPr>
            <a:lstStyle/>
            <a:p>
              <a:pPr defTabSz="457200">
                <a:lnSpc>
                  <a:spcPct val="120000"/>
                </a:lnSpc>
                <a:defRPr sz="1200">
                  <a:solidFill>
                    <a:srgbClr val="44546A"/>
                  </a:solidFill>
                </a:defRPr>
              </a:pPr>
              <a:r>
                <a:rPr lang="zh-CN" altLang="en-US" sz="2000" dirty="0">
                  <a:latin typeface="微软雅黑" panose="020B0503020204020204" pitchFamily="34" charset="-122"/>
                  <a:ea typeface="微软雅黑" panose="020B0503020204020204" pitchFamily="34" charset="-122"/>
                </a:rPr>
                <a:t>结项后发放，由二级学院考核，科研处备案</a:t>
              </a:r>
              <a:endParaRPr lang="zh-CN" altLang="en-US" sz="2000" dirty="0">
                <a:latin typeface="微软雅黑" panose="020B0503020204020204" pitchFamily="34" charset="-122"/>
                <a:ea typeface="微软雅黑" panose="020B0503020204020204" pitchFamily="34" charset="-122"/>
              </a:endParaRPr>
            </a:p>
          </p:txBody>
        </p:sp>
        <p:sp>
          <p:nvSpPr>
            <p:cNvPr id="1110" name="Shape 1110"/>
            <p:cNvSpPr/>
            <p:nvPr/>
          </p:nvSpPr>
          <p:spPr>
            <a:xfrm>
              <a:off x="2114714" y="2769085"/>
              <a:ext cx="2444129" cy="198919"/>
            </a:xfrm>
            <a:prstGeom prst="rect">
              <a:avLst/>
            </a:prstGeom>
            <a:ln w="12700">
              <a:miter lim="400000"/>
            </a:ln>
          </p:spPr>
          <p:txBody>
            <a:bodyPr lIns="0" tIns="0" rIns="0" bIns="0" anchor="ctr">
              <a:spAutoFit/>
            </a:bodyPr>
            <a:lstStyle>
              <a:lvl1pPr defTabSz="457200">
                <a:defRPr sz="1600" b="1">
                  <a:solidFill>
                    <a:srgbClr val="333F50"/>
                  </a:solidFill>
                </a:defRPr>
              </a:lvl1pPr>
            </a:lstStyle>
            <a:p>
              <a:r>
                <a:rPr lang="zh-CN" altLang="en-US" dirty="0">
                  <a:latin typeface="+mj-ea"/>
                  <a:ea typeface="+mj-ea"/>
                </a:rPr>
                <a:t>人文社科类的间接费用</a:t>
              </a:r>
              <a:endParaRPr lang="zh-CN" altLang="en-US" dirty="0">
                <a:latin typeface="+mj-ea"/>
                <a:ea typeface="+mj-ea"/>
              </a:endParaRPr>
            </a:p>
          </p:txBody>
        </p:sp>
        <p:sp>
          <p:nvSpPr>
            <p:cNvPr id="1111" name="Shape 1111"/>
            <p:cNvSpPr/>
            <p:nvPr/>
          </p:nvSpPr>
          <p:spPr>
            <a:xfrm>
              <a:off x="2125852" y="2966484"/>
              <a:ext cx="3513251" cy="370735"/>
            </a:xfrm>
            <a:prstGeom prst="rect">
              <a:avLst/>
            </a:prstGeom>
            <a:ln w="12700">
              <a:miter lim="400000"/>
            </a:ln>
          </p:spPr>
          <p:txBody>
            <a:bodyPr lIns="60946" tIns="60946" rIns="60946" bIns="60946" anchor="ctr">
              <a:spAutoFit/>
            </a:bodyPr>
            <a:lstStyle/>
            <a:p>
              <a:pPr defTabSz="457200">
                <a:lnSpc>
                  <a:spcPct val="120000"/>
                </a:lnSpc>
                <a:defRPr sz="1200">
                  <a:solidFill>
                    <a:srgbClr val="44546A"/>
                  </a:solidFill>
                </a:defRPr>
              </a:pPr>
              <a:r>
                <a:rPr lang="zh-CN" altLang="en-US" sz="2000" dirty="0">
                  <a:latin typeface="微软雅黑" panose="020B0503020204020204" pitchFamily="34" charset="-122"/>
                  <a:ea typeface="微软雅黑" panose="020B0503020204020204" pitchFamily="34" charset="-122"/>
                </a:rPr>
                <a:t>项目总经费</a:t>
              </a:r>
              <a:r>
                <a:rPr lang="en-US" altLang="zh-CN" sz="2000" dirty="0">
                  <a:latin typeface="微软雅黑" panose="020B0503020204020204" pitchFamily="34" charset="-122"/>
                  <a:ea typeface="微软雅黑" panose="020B0503020204020204" pitchFamily="34" charset="-122"/>
                </a:rPr>
                <a:t>*30%</a:t>
              </a:r>
              <a:endParaRPr lang="en-US" altLang="zh-CN" sz="2000" dirty="0">
                <a:latin typeface="微软雅黑" panose="020B0503020204020204" pitchFamily="34" charset="-122"/>
                <a:ea typeface="微软雅黑" panose="020B0503020204020204" pitchFamily="34" charset="-122"/>
              </a:endParaRPr>
            </a:p>
          </p:txBody>
        </p:sp>
        <p:sp>
          <p:nvSpPr>
            <p:cNvPr id="1112" name="Shape 1112"/>
            <p:cNvSpPr/>
            <p:nvPr/>
          </p:nvSpPr>
          <p:spPr>
            <a:xfrm>
              <a:off x="2126410" y="3483945"/>
              <a:ext cx="2444129" cy="198919"/>
            </a:xfrm>
            <a:prstGeom prst="rect">
              <a:avLst/>
            </a:prstGeom>
            <a:ln w="12700">
              <a:miter lim="400000"/>
            </a:ln>
          </p:spPr>
          <p:txBody>
            <a:bodyPr lIns="0" tIns="0" rIns="0" bIns="0" anchor="ctr">
              <a:spAutoFit/>
            </a:bodyPr>
            <a:lstStyle>
              <a:lvl1pPr defTabSz="457200">
                <a:defRPr sz="1600" b="1">
                  <a:solidFill>
                    <a:srgbClr val="333F50"/>
                  </a:solidFill>
                </a:defRPr>
              </a:lvl1pPr>
            </a:lstStyle>
            <a:p>
              <a:r>
                <a:rPr lang="zh-CN" altLang="en-US" dirty="0">
                  <a:latin typeface="+mj-ea"/>
                  <a:ea typeface="+mj-ea"/>
                </a:rPr>
                <a:t>管理费</a:t>
              </a:r>
              <a:endParaRPr lang="zh-CN" altLang="en-US" dirty="0">
                <a:latin typeface="+mj-ea"/>
                <a:ea typeface="+mj-ea"/>
              </a:endParaRPr>
            </a:p>
          </p:txBody>
        </p:sp>
        <p:sp>
          <p:nvSpPr>
            <p:cNvPr id="1113" name="Shape 1113"/>
            <p:cNvSpPr/>
            <p:nvPr/>
          </p:nvSpPr>
          <p:spPr>
            <a:xfrm>
              <a:off x="2126582" y="3626656"/>
              <a:ext cx="3513250" cy="649513"/>
            </a:xfrm>
            <a:prstGeom prst="rect">
              <a:avLst/>
            </a:prstGeom>
            <a:ln w="12700">
              <a:miter lim="400000"/>
            </a:ln>
          </p:spPr>
          <p:txBody>
            <a:bodyPr lIns="60946" tIns="60946" rIns="60946" bIns="60946" anchor="ctr">
              <a:spAutoFit/>
            </a:bodyPr>
            <a:lstStyle/>
            <a:p>
              <a:pPr defTabSz="457200">
                <a:lnSpc>
                  <a:spcPct val="120000"/>
                </a:lnSpc>
                <a:defRPr sz="1200">
                  <a:solidFill>
                    <a:srgbClr val="44546A"/>
                  </a:solidFill>
                </a:defRPr>
              </a:pPr>
              <a:r>
                <a:rPr lang="zh-CN" altLang="en-US" sz="2000" dirty="0">
                  <a:latin typeface="微软雅黑" panose="020B0503020204020204" pitchFamily="34" charset="-122"/>
                  <a:ea typeface="微软雅黑" panose="020B0503020204020204" pitchFamily="34" charset="-122"/>
                </a:rPr>
                <a:t>自然科学：</a:t>
              </a:r>
              <a:r>
                <a:rPr lang="zh-CN" altLang="en-US" sz="2000" dirty="0">
                  <a:latin typeface="微软雅黑" panose="020B0503020204020204" pitchFamily="34" charset="-122"/>
                  <a:ea typeface="微软雅黑" panose="020B0503020204020204" pitchFamily="34" charset="-122"/>
                  <a:sym typeface="+mn-ea"/>
                </a:rPr>
                <a:t>（直接费用</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设备费）</a:t>
              </a:r>
              <a:r>
                <a:rPr lang="en-US" altLang="zh-CN" sz="2000" dirty="0">
                  <a:latin typeface="微软雅黑" panose="020B0503020204020204" pitchFamily="34" charset="-122"/>
                  <a:ea typeface="微软雅黑" panose="020B0503020204020204" pitchFamily="34" charset="-122"/>
                  <a:sym typeface="+mn-ea"/>
                </a:rPr>
                <a:t>*5%</a:t>
              </a:r>
              <a:r>
                <a:rPr lang="zh-CN" altLang="en-US" sz="2000" dirty="0">
                  <a:latin typeface="微软雅黑" panose="020B0503020204020204" pitchFamily="34" charset="-122"/>
                  <a:ea typeface="微软雅黑" panose="020B0503020204020204" pitchFamily="34" charset="-122"/>
                  <a:sym typeface="+mn-ea"/>
                </a:rPr>
                <a:t>；人文社科：到位经费</a:t>
              </a:r>
              <a:r>
                <a:rPr lang="en-US" altLang="zh-CN" sz="2000" dirty="0">
                  <a:latin typeface="微软雅黑" panose="020B0503020204020204" pitchFamily="34" charset="-122"/>
                  <a:ea typeface="微软雅黑" panose="020B0503020204020204" pitchFamily="34" charset="-122"/>
                  <a:sym typeface="+mn-ea"/>
                </a:rPr>
                <a:t>*5%</a:t>
              </a:r>
              <a:endParaRPr lang="en-US" altLang="zh-CN" sz="2000" dirty="0">
                <a:latin typeface="微软雅黑" panose="020B0503020204020204" pitchFamily="34" charset="-122"/>
                <a:ea typeface="微软雅黑" panose="020B0503020204020204" pitchFamily="34" charset="-122"/>
                <a:sym typeface="+mn-ea"/>
              </a:endParaRPr>
            </a:p>
          </p:txBody>
        </p:sp>
        <p:sp>
          <p:nvSpPr>
            <p:cNvPr id="1115" name="Shape 1115"/>
            <p:cNvSpPr/>
            <p:nvPr/>
          </p:nvSpPr>
          <p:spPr>
            <a:xfrm>
              <a:off x="2116851" y="5321828"/>
              <a:ext cx="3513251" cy="370735"/>
            </a:xfrm>
            <a:prstGeom prst="rect">
              <a:avLst/>
            </a:prstGeom>
            <a:ln w="12700">
              <a:miter lim="400000"/>
            </a:ln>
          </p:spPr>
          <p:txBody>
            <a:bodyPr lIns="60946" tIns="60946" rIns="60946" bIns="60946" anchor="ctr">
              <a:spAutoFit/>
            </a:bodyPr>
            <a:lstStyle/>
            <a:p>
              <a:pPr defTabSz="457200">
                <a:lnSpc>
                  <a:spcPct val="120000"/>
                </a:lnSpc>
                <a:defRPr sz="1200">
                  <a:solidFill>
                    <a:srgbClr val="44546A"/>
                  </a:solidFill>
                </a:defRPr>
              </a:pPr>
              <a:r>
                <a:rPr lang="zh-CN" altLang="en-US" sz="2000" dirty="0">
                  <a:latin typeface="微软雅黑" panose="020B0503020204020204" pitchFamily="34" charset="-122"/>
                  <a:ea typeface="微软雅黑" panose="020B0503020204020204" pitchFamily="34" charset="-122"/>
                </a:rPr>
                <a:t>该绩效不纳入单位的绩效总额</a:t>
              </a:r>
              <a:endParaRPr lang="zh-CN" altLang="en-US" sz="2000" dirty="0">
                <a:latin typeface="微软雅黑" panose="020B0503020204020204" pitchFamily="34" charset="-122"/>
                <a:ea typeface="微软雅黑" panose="020B0503020204020204" pitchFamily="34" charset="-122"/>
              </a:endParaRPr>
            </a:p>
          </p:txBody>
        </p:sp>
        <p:grpSp>
          <p:nvGrpSpPr>
            <p:cNvPr id="1118" name="Group 1118"/>
            <p:cNvGrpSpPr/>
            <p:nvPr/>
          </p:nvGrpSpPr>
          <p:grpSpPr>
            <a:xfrm>
              <a:off x="1499386" y="3626539"/>
              <a:ext cx="535370" cy="535510"/>
              <a:chOff x="0" y="0"/>
              <a:chExt cx="535369" cy="535508"/>
            </a:xfrm>
          </p:grpSpPr>
          <p:sp>
            <p:nvSpPr>
              <p:cNvPr id="1116" name="Shape 1116"/>
              <p:cNvSpPr/>
              <p:nvPr/>
            </p:nvSpPr>
            <p:spPr>
              <a:xfrm>
                <a:off x="0" y="0"/>
                <a:ext cx="535370" cy="535509"/>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sz="900">
                    <a:solidFill>
                      <a:srgbClr val="44546A"/>
                    </a:solidFill>
                  </a:defRPr>
                </a:pPr>
                <a:endParaRPr>
                  <a:latin typeface="+mj-ea"/>
                  <a:ea typeface="+mj-ea"/>
                </a:endParaRPr>
              </a:p>
            </p:txBody>
          </p:sp>
          <p:sp>
            <p:nvSpPr>
              <p:cNvPr id="1117" name="Shape 1117"/>
              <p:cNvSpPr/>
              <p:nvPr/>
            </p:nvSpPr>
            <p:spPr>
              <a:xfrm>
                <a:off x="133137" y="100871"/>
                <a:ext cx="269094" cy="302956"/>
              </a:xfrm>
              <a:custGeom>
                <a:avLst/>
                <a:gdLst/>
                <a:ahLst/>
                <a:cxnLst>
                  <a:cxn ang="0">
                    <a:pos x="wd2" y="hd2"/>
                  </a:cxn>
                  <a:cxn ang="5400000">
                    <a:pos x="wd2" y="hd2"/>
                  </a:cxn>
                  <a:cxn ang="10800000">
                    <a:pos x="wd2" y="hd2"/>
                  </a:cxn>
                  <a:cxn ang="16200000">
                    <a:pos x="wd2" y="hd2"/>
                  </a:cxn>
                </a:cxnLst>
                <a:rect l="0" t="0" r="r" b="b"/>
                <a:pathLst>
                  <a:path w="21600" h="21600" extrusionOk="0">
                    <a:moveTo>
                      <a:pt x="20250" y="0"/>
                    </a:moveTo>
                    <a:cubicBezTo>
                      <a:pt x="17280" y="0"/>
                      <a:pt x="17280" y="0"/>
                      <a:pt x="17280" y="0"/>
                    </a:cubicBezTo>
                    <a:cubicBezTo>
                      <a:pt x="16538" y="0"/>
                      <a:pt x="16200" y="540"/>
                      <a:pt x="16200" y="1200"/>
                    </a:cubicBezTo>
                    <a:cubicBezTo>
                      <a:pt x="16200" y="21600"/>
                      <a:pt x="16200" y="21600"/>
                      <a:pt x="16200" y="21600"/>
                    </a:cubicBezTo>
                    <a:cubicBezTo>
                      <a:pt x="21600" y="21600"/>
                      <a:pt x="21600" y="21600"/>
                      <a:pt x="21600" y="21600"/>
                    </a:cubicBezTo>
                    <a:cubicBezTo>
                      <a:pt x="21600" y="1200"/>
                      <a:pt x="21600" y="1200"/>
                      <a:pt x="21600" y="1200"/>
                    </a:cubicBezTo>
                    <a:cubicBezTo>
                      <a:pt x="21600" y="540"/>
                      <a:pt x="20993" y="0"/>
                      <a:pt x="20250" y="0"/>
                    </a:cubicBezTo>
                    <a:close/>
                    <a:moveTo>
                      <a:pt x="12150" y="7200"/>
                    </a:moveTo>
                    <a:cubicBezTo>
                      <a:pt x="9180" y="7200"/>
                      <a:pt x="9180" y="7200"/>
                      <a:pt x="9180" y="7200"/>
                    </a:cubicBezTo>
                    <a:cubicBezTo>
                      <a:pt x="8438" y="7200"/>
                      <a:pt x="8100" y="7740"/>
                      <a:pt x="8100" y="8400"/>
                    </a:cubicBezTo>
                    <a:cubicBezTo>
                      <a:pt x="8100" y="21600"/>
                      <a:pt x="8100" y="21600"/>
                      <a:pt x="8100" y="21600"/>
                    </a:cubicBezTo>
                    <a:cubicBezTo>
                      <a:pt x="13500" y="21600"/>
                      <a:pt x="13500" y="21600"/>
                      <a:pt x="13500" y="21600"/>
                    </a:cubicBezTo>
                    <a:cubicBezTo>
                      <a:pt x="13500" y="8400"/>
                      <a:pt x="13500" y="8400"/>
                      <a:pt x="13500" y="8400"/>
                    </a:cubicBezTo>
                    <a:cubicBezTo>
                      <a:pt x="13500" y="7740"/>
                      <a:pt x="12893" y="7200"/>
                      <a:pt x="12150" y="7200"/>
                    </a:cubicBezTo>
                    <a:close/>
                    <a:moveTo>
                      <a:pt x="4050" y="14400"/>
                    </a:moveTo>
                    <a:cubicBezTo>
                      <a:pt x="1080" y="14400"/>
                      <a:pt x="1080" y="14400"/>
                      <a:pt x="1080" y="14400"/>
                    </a:cubicBezTo>
                    <a:cubicBezTo>
                      <a:pt x="337" y="14400"/>
                      <a:pt x="0" y="14940"/>
                      <a:pt x="0" y="15600"/>
                    </a:cubicBezTo>
                    <a:cubicBezTo>
                      <a:pt x="0" y="21600"/>
                      <a:pt x="0" y="21600"/>
                      <a:pt x="0" y="21600"/>
                    </a:cubicBezTo>
                    <a:cubicBezTo>
                      <a:pt x="5400" y="21600"/>
                      <a:pt x="5400" y="21600"/>
                      <a:pt x="5400" y="21600"/>
                    </a:cubicBezTo>
                    <a:cubicBezTo>
                      <a:pt x="5400" y="15600"/>
                      <a:pt x="5400" y="15600"/>
                      <a:pt x="5400" y="15600"/>
                    </a:cubicBezTo>
                    <a:cubicBezTo>
                      <a:pt x="5400" y="14940"/>
                      <a:pt x="4793" y="14400"/>
                      <a:pt x="4050" y="1440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mj-ea"/>
                  <a:ea typeface="+mj-ea"/>
                </a:endParaRPr>
              </a:p>
            </p:txBody>
          </p:sp>
        </p:grpSp>
        <p:grpSp>
          <p:nvGrpSpPr>
            <p:cNvPr id="1121" name="Group 1121"/>
            <p:cNvGrpSpPr/>
            <p:nvPr/>
          </p:nvGrpSpPr>
          <p:grpSpPr>
            <a:xfrm>
              <a:off x="1499386" y="4422800"/>
              <a:ext cx="535370" cy="535510"/>
              <a:chOff x="0" y="0"/>
              <a:chExt cx="535369" cy="535508"/>
            </a:xfrm>
          </p:grpSpPr>
          <p:sp>
            <p:nvSpPr>
              <p:cNvPr id="1119" name="Shape 1119"/>
              <p:cNvSpPr/>
              <p:nvPr/>
            </p:nvSpPr>
            <p:spPr>
              <a:xfrm>
                <a:off x="0" y="0"/>
                <a:ext cx="535370" cy="535509"/>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900">
                    <a:solidFill>
                      <a:srgbClr val="44546A"/>
                    </a:solidFill>
                  </a:defRPr>
                </a:pPr>
                <a:endParaRPr>
                  <a:latin typeface="+mj-ea"/>
                  <a:ea typeface="+mj-ea"/>
                </a:endParaRPr>
              </a:p>
            </p:txBody>
          </p:sp>
          <p:sp>
            <p:nvSpPr>
              <p:cNvPr id="1120" name="Shape 1120"/>
              <p:cNvSpPr/>
              <p:nvPr/>
            </p:nvSpPr>
            <p:spPr>
              <a:xfrm>
                <a:off x="97470" y="90125"/>
                <a:ext cx="354732" cy="355258"/>
              </a:xfrm>
              <a:custGeom>
                <a:avLst/>
                <a:gdLst/>
                <a:ahLst/>
                <a:cxnLst>
                  <a:cxn ang="0">
                    <a:pos x="wd2" y="hd2"/>
                  </a:cxn>
                  <a:cxn ang="5400000">
                    <a:pos x="wd2" y="hd2"/>
                  </a:cxn>
                  <a:cxn ang="10800000">
                    <a:pos x="wd2" y="hd2"/>
                  </a:cxn>
                  <a:cxn ang="16200000">
                    <a:pos x="wd2" y="hd2"/>
                  </a:cxn>
                </a:cxnLst>
                <a:rect l="0" t="0" r="r" b="b"/>
                <a:pathLst>
                  <a:path w="21428" h="21484" extrusionOk="0">
                    <a:moveTo>
                      <a:pt x="10540" y="0"/>
                    </a:moveTo>
                    <a:cubicBezTo>
                      <a:pt x="4660" y="59"/>
                      <a:pt x="-114" y="4963"/>
                      <a:pt x="2" y="10859"/>
                    </a:cubicBezTo>
                    <a:cubicBezTo>
                      <a:pt x="61" y="16813"/>
                      <a:pt x="4951" y="21542"/>
                      <a:pt x="10832" y="21484"/>
                    </a:cubicBezTo>
                    <a:cubicBezTo>
                      <a:pt x="16770" y="21425"/>
                      <a:pt x="21486" y="16521"/>
                      <a:pt x="21428" y="10567"/>
                    </a:cubicBezTo>
                    <a:cubicBezTo>
                      <a:pt x="21311" y="4671"/>
                      <a:pt x="16479" y="-58"/>
                      <a:pt x="10540" y="0"/>
                    </a:cubicBezTo>
                    <a:close/>
                    <a:moveTo>
                      <a:pt x="10599" y="1401"/>
                    </a:moveTo>
                    <a:cubicBezTo>
                      <a:pt x="12171" y="1401"/>
                      <a:pt x="13684" y="1752"/>
                      <a:pt x="15023" y="2452"/>
                    </a:cubicBezTo>
                    <a:cubicBezTo>
                      <a:pt x="13568" y="4846"/>
                      <a:pt x="13568" y="4846"/>
                      <a:pt x="13568" y="4846"/>
                    </a:cubicBezTo>
                    <a:cubicBezTo>
                      <a:pt x="12695" y="4437"/>
                      <a:pt x="11705" y="4204"/>
                      <a:pt x="10715" y="4204"/>
                    </a:cubicBezTo>
                    <a:cubicBezTo>
                      <a:pt x="9667" y="4204"/>
                      <a:pt x="8677" y="4437"/>
                      <a:pt x="7862" y="4846"/>
                    </a:cubicBezTo>
                    <a:cubicBezTo>
                      <a:pt x="6407" y="2452"/>
                      <a:pt x="6407" y="2452"/>
                      <a:pt x="6407" y="2452"/>
                    </a:cubicBezTo>
                    <a:cubicBezTo>
                      <a:pt x="7629" y="1810"/>
                      <a:pt x="9085" y="1401"/>
                      <a:pt x="10599" y="1401"/>
                    </a:cubicBezTo>
                    <a:close/>
                    <a:moveTo>
                      <a:pt x="4835" y="13603"/>
                    </a:moveTo>
                    <a:cubicBezTo>
                      <a:pt x="2448" y="15062"/>
                      <a:pt x="2448" y="15062"/>
                      <a:pt x="2448" y="15062"/>
                    </a:cubicBezTo>
                    <a:cubicBezTo>
                      <a:pt x="1807" y="13778"/>
                      <a:pt x="1400" y="12377"/>
                      <a:pt x="1400" y="10859"/>
                    </a:cubicBezTo>
                    <a:cubicBezTo>
                      <a:pt x="1342" y="9283"/>
                      <a:pt x="1749" y="7765"/>
                      <a:pt x="2448" y="6422"/>
                    </a:cubicBezTo>
                    <a:cubicBezTo>
                      <a:pt x="4835" y="7881"/>
                      <a:pt x="4835" y="7881"/>
                      <a:pt x="4835" y="7881"/>
                    </a:cubicBezTo>
                    <a:cubicBezTo>
                      <a:pt x="4427" y="8757"/>
                      <a:pt x="4194" y="9691"/>
                      <a:pt x="4194" y="10742"/>
                    </a:cubicBezTo>
                    <a:cubicBezTo>
                      <a:pt x="4194" y="11793"/>
                      <a:pt x="4427" y="12727"/>
                      <a:pt x="4835" y="13603"/>
                    </a:cubicBezTo>
                    <a:close/>
                    <a:moveTo>
                      <a:pt x="10832" y="20083"/>
                    </a:moveTo>
                    <a:cubicBezTo>
                      <a:pt x="9260" y="20083"/>
                      <a:pt x="7746" y="19732"/>
                      <a:pt x="6407" y="19032"/>
                    </a:cubicBezTo>
                    <a:cubicBezTo>
                      <a:pt x="7862" y="16638"/>
                      <a:pt x="7862" y="16638"/>
                      <a:pt x="7862" y="16638"/>
                    </a:cubicBezTo>
                    <a:cubicBezTo>
                      <a:pt x="8677" y="17047"/>
                      <a:pt x="9667" y="17280"/>
                      <a:pt x="10715" y="17280"/>
                    </a:cubicBezTo>
                    <a:cubicBezTo>
                      <a:pt x="11705" y="17280"/>
                      <a:pt x="12695" y="17047"/>
                      <a:pt x="13568" y="16638"/>
                    </a:cubicBezTo>
                    <a:cubicBezTo>
                      <a:pt x="15023" y="19032"/>
                      <a:pt x="15023" y="19032"/>
                      <a:pt x="15023" y="19032"/>
                    </a:cubicBezTo>
                    <a:cubicBezTo>
                      <a:pt x="13743" y="19674"/>
                      <a:pt x="12345" y="20083"/>
                      <a:pt x="10832" y="20083"/>
                    </a:cubicBezTo>
                    <a:close/>
                    <a:moveTo>
                      <a:pt x="10715" y="15879"/>
                    </a:moveTo>
                    <a:cubicBezTo>
                      <a:pt x="7862" y="15879"/>
                      <a:pt x="5592" y="13544"/>
                      <a:pt x="5592" y="10742"/>
                    </a:cubicBezTo>
                    <a:cubicBezTo>
                      <a:pt x="5592" y="7881"/>
                      <a:pt x="7862" y="5605"/>
                      <a:pt x="10715" y="5605"/>
                    </a:cubicBezTo>
                    <a:cubicBezTo>
                      <a:pt x="13510" y="5605"/>
                      <a:pt x="15839" y="7881"/>
                      <a:pt x="15839" y="10742"/>
                    </a:cubicBezTo>
                    <a:cubicBezTo>
                      <a:pt x="15839" y="13544"/>
                      <a:pt x="13510" y="15879"/>
                      <a:pt x="10715" y="15879"/>
                    </a:cubicBezTo>
                    <a:close/>
                    <a:moveTo>
                      <a:pt x="16537" y="13603"/>
                    </a:moveTo>
                    <a:cubicBezTo>
                      <a:pt x="17003" y="12727"/>
                      <a:pt x="17236" y="11793"/>
                      <a:pt x="17236" y="10742"/>
                    </a:cubicBezTo>
                    <a:cubicBezTo>
                      <a:pt x="17236" y="9691"/>
                      <a:pt x="17003" y="8757"/>
                      <a:pt x="16537" y="7881"/>
                    </a:cubicBezTo>
                    <a:cubicBezTo>
                      <a:pt x="18982" y="6422"/>
                      <a:pt x="18982" y="6422"/>
                      <a:pt x="18982" y="6422"/>
                    </a:cubicBezTo>
                    <a:cubicBezTo>
                      <a:pt x="19623" y="7706"/>
                      <a:pt x="19972" y="9107"/>
                      <a:pt x="20030" y="10625"/>
                    </a:cubicBezTo>
                    <a:cubicBezTo>
                      <a:pt x="20030" y="12201"/>
                      <a:pt x="19681" y="13719"/>
                      <a:pt x="18982" y="15062"/>
                    </a:cubicBezTo>
                    <a:lnTo>
                      <a:pt x="16537" y="13603"/>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mj-ea"/>
                  <a:ea typeface="+mj-ea"/>
                </a:endParaRPr>
              </a:p>
            </p:txBody>
          </p:sp>
        </p:grpSp>
        <p:grpSp>
          <p:nvGrpSpPr>
            <p:cNvPr id="1124" name="Group 1124"/>
            <p:cNvGrpSpPr/>
            <p:nvPr/>
          </p:nvGrpSpPr>
          <p:grpSpPr>
            <a:xfrm>
              <a:off x="1499386" y="5192748"/>
              <a:ext cx="535370" cy="535510"/>
              <a:chOff x="0" y="0"/>
              <a:chExt cx="535369" cy="535508"/>
            </a:xfrm>
          </p:grpSpPr>
          <p:sp>
            <p:nvSpPr>
              <p:cNvPr id="1122" name="Shape 1122"/>
              <p:cNvSpPr/>
              <p:nvPr/>
            </p:nvSpPr>
            <p:spPr>
              <a:xfrm>
                <a:off x="0" y="0"/>
                <a:ext cx="535370" cy="535509"/>
              </a:xfrm>
              <a:prstGeom prst="roundRect">
                <a:avLst>
                  <a:gd name="adj" fmla="val 16667"/>
                </a:avLst>
              </a:prstGeom>
              <a:solidFill>
                <a:schemeClr val="accent5"/>
              </a:solidFill>
              <a:ln w="12700" cap="flat">
                <a:noFill/>
                <a:miter lim="400000"/>
              </a:ln>
              <a:effectLst/>
            </p:spPr>
            <p:txBody>
              <a:bodyPr wrap="square" lIns="45719" tIns="45719" rIns="45719" bIns="45719" numCol="1" anchor="ctr">
                <a:noAutofit/>
              </a:bodyPr>
              <a:lstStyle/>
              <a:p>
                <a:pPr algn="ctr">
                  <a:defRPr sz="900">
                    <a:solidFill>
                      <a:srgbClr val="44546A"/>
                    </a:solidFill>
                  </a:defRPr>
                </a:pPr>
                <a:endParaRPr>
                  <a:latin typeface="+mj-ea"/>
                  <a:ea typeface="+mj-ea"/>
                </a:endParaRPr>
              </a:p>
            </p:txBody>
          </p:sp>
          <p:sp>
            <p:nvSpPr>
              <p:cNvPr id="1123" name="Shape 1123"/>
              <p:cNvSpPr/>
              <p:nvPr/>
            </p:nvSpPr>
            <p:spPr>
              <a:xfrm>
                <a:off x="146676" y="112524"/>
                <a:ext cx="236559" cy="310973"/>
              </a:xfrm>
              <a:custGeom>
                <a:avLst/>
                <a:gdLst/>
                <a:ahLst/>
                <a:cxnLst>
                  <a:cxn ang="0">
                    <a:pos x="wd2" y="hd2"/>
                  </a:cxn>
                  <a:cxn ang="5400000">
                    <a:pos x="wd2" y="hd2"/>
                  </a:cxn>
                  <a:cxn ang="10800000">
                    <a:pos x="wd2" y="hd2"/>
                  </a:cxn>
                  <a:cxn ang="16200000">
                    <a:pos x="wd2" y="hd2"/>
                  </a:cxn>
                </a:cxnLst>
                <a:rect l="0" t="0" r="r" b="b"/>
                <a:pathLst>
                  <a:path w="21600" h="21600" extrusionOk="0">
                    <a:moveTo>
                      <a:pt x="8100" y="3086"/>
                    </a:moveTo>
                    <a:cubicBezTo>
                      <a:pt x="8100" y="1350"/>
                      <a:pt x="6244" y="0"/>
                      <a:pt x="4050" y="0"/>
                    </a:cubicBezTo>
                    <a:cubicBezTo>
                      <a:pt x="1772" y="0"/>
                      <a:pt x="0" y="1350"/>
                      <a:pt x="0" y="3086"/>
                    </a:cubicBezTo>
                    <a:cubicBezTo>
                      <a:pt x="0" y="4371"/>
                      <a:pt x="1012" y="5464"/>
                      <a:pt x="2447" y="5914"/>
                    </a:cubicBezTo>
                    <a:cubicBezTo>
                      <a:pt x="2447" y="15686"/>
                      <a:pt x="2447" y="15686"/>
                      <a:pt x="2447" y="15686"/>
                    </a:cubicBezTo>
                    <a:cubicBezTo>
                      <a:pt x="1012" y="16136"/>
                      <a:pt x="0" y="17229"/>
                      <a:pt x="0" y="18514"/>
                    </a:cubicBezTo>
                    <a:cubicBezTo>
                      <a:pt x="0" y="20186"/>
                      <a:pt x="1772" y="21600"/>
                      <a:pt x="4050" y="21600"/>
                    </a:cubicBezTo>
                    <a:cubicBezTo>
                      <a:pt x="6244" y="21600"/>
                      <a:pt x="8100" y="20186"/>
                      <a:pt x="8100" y="18514"/>
                    </a:cubicBezTo>
                    <a:cubicBezTo>
                      <a:pt x="8100" y="17229"/>
                      <a:pt x="7088" y="16136"/>
                      <a:pt x="5653" y="15686"/>
                    </a:cubicBezTo>
                    <a:cubicBezTo>
                      <a:pt x="5653" y="5914"/>
                      <a:pt x="5653" y="5914"/>
                      <a:pt x="5653" y="5914"/>
                    </a:cubicBezTo>
                    <a:cubicBezTo>
                      <a:pt x="7088" y="5464"/>
                      <a:pt x="8100" y="4371"/>
                      <a:pt x="8100" y="3086"/>
                    </a:cubicBezTo>
                    <a:close/>
                    <a:moveTo>
                      <a:pt x="6328" y="18514"/>
                    </a:moveTo>
                    <a:cubicBezTo>
                      <a:pt x="6328" y="19479"/>
                      <a:pt x="5316" y="20314"/>
                      <a:pt x="4050" y="20314"/>
                    </a:cubicBezTo>
                    <a:cubicBezTo>
                      <a:pt x="2700" y="20314"/>
                      <a:pt x="1687" y="19479"/>
                      <a:pt x="1687" y="18514"/>
                    </a:cubicBezTo>
                    <a:cubicBezTo>
                      <a:pt x="1687" y="17550"/>
                      <a:pt x="2700" y="16714"/>
                      <a:pt x="4050" y="16714"/>
                    </a:cubicBezTo>
                    <a:cubicBezTo>
                      <a:pt x="5316" y="16714"/>
                      <a:pt x="6328" y="17550"/>
                      <a:pt x="6328" y="18514"/>
                    </a:cubicBezTo>
                    <a:close/>
                    <a:moveTo>
                      <a:pt x="4050" y="4886"/>
                    </a:moveTo>
                    <a:cubicBezTo>
                      <a:pt x="2700" y="4886"/>
                      <a:pt x="1687" y="4050"/>
                      <a:pt x="1687" y="3086"/>
                    </a:cubicBezTo>
                    <a:cubicBezTo>
                      <a:pt x="1687" y="2121"/>
                      <a:pt x="2700" y="1286"/>
                      <a:pt x="4050" y="1286"/>
                    </a:cubicBezTo>
                    <a:cubicBezTo>
                      <a:pt x="5316" y="1286"/>
                      <a:pt x="6328" y="2121"/>
                      <a:pt x="6328" y="3086"/>
                    </a:cubicBezTo>
                    <a:cubicBezTo>
                      <a:pt x="6328" y="4050"/>
                      <a:pt x="5316" y="4886"/>
                      <a:pt x="4050" y="4886"/>
                    </a:cubicBezTo>
                    <a:close/>
                    <a:moveTo>
                      <a:pt x="19153" y="15686"/>
                    </a:moveTo>
                    <a:cubicBezTo>
                      <a:pt x="19153" y="5914"/>
                      <a:pt x="19153" y="5914"/>
                      <a:pt x="19153" y="5914"/>
                    </a:cubicBezTo>
                    <a:cubicBezTo>
                      <a:pt x="20588" y="5464"/>
                      <a:pt x="21600" y="4371"/>
                      <a:pt x="21600" y="3086"/>
                    </a:cubicBezTo>
                    <a:cubicBezTo>
                      <a:pt x="21600" y="1350"/>
                      <a:pt x="19744" y="0"/>
                      <a:pt x="17550" y="0"/>
                    </a:cubicBezTo>
                    <a:cubicBezTo>
                      <a:pt x="15272" y="0"/>
                      <a:pt x="13500" y="1350"/>
                      <a:pt x="13500" y="3086"/>
                    </a:cubicBezTo>
                    <a:cubicBezTo>
                      <a:pt x="13500" y="4371"/>
                      <a:pt x="14513" y="5464"/>
                      <a:pt x="15947" y="5914"/>
                    </a:cubicBezTo>
                    <a:cubicBezTo>
                      <a:pt x="15947" y="15686"/>
                      <a:pt x="15947" y="15686"/>
                      <a:pt x="15947" y="15686"/>
                    </a:cubicBezTo>
                    <a:cubicBezTo>
                      <a:pt x="14513" y="16136"/>
                      <a:pt x="13500" y="17229"/>
                      <a:pt x="13500" y="18514"/>
                    </a:cubicBezTo>
                    <a:cubicBezTo>
                      <a:pt x="13500" y="20186"/>
                      <a:pt x="15272" y="21600"/>
                      <a:pt x="17550" y="21600"/>
                    </a:cubicBezTo>
                    <a:cubicBezTo>
                      <a:pt x="19744" y="21600"/>
                      <a:pt x="21600" y="20186"/>
                      <a:pt x="21600" y="18514"/>
                    </a:cubicBezTo>
                    <a:cubicBezTo>
                      <a:pt x="21600" y="17229"/>
                      <a:pt x="20588" y="16136"/>
                      <a:pt x="19153" y="15686"/>
                    </a:cubicBezTo>
                    <a:close/>
                    <a:moveTo>
                      <a:pt x="15188" y="3086"/>
                    </a:moveTo>
                    <a:cubicBezTo>
                      <a:pt x="15188" y="2121"/>
                      <a:pt x="16200" y="1286"/>
                      <a:pt x="17550" y="1286"/>
                    </a:cubicBezTo>
                    <a:cubicBezTo>
                      <a:pt x="18816" y="1286"/>
                      <a:pt x="19828" y="2121"/>
                      <a:pt x="19828" y="3086"/>
                    </a:cubicBezTo>
                    <a:cubicBezTo>
                      <a:pt x="19828" y="4050"/>
                      <a:pt x="18816" y="4886"/>
                      <a:pt x="17550" y="4886"/>
                    </a:cubicBezTo>
                    <a:cubicBezTo>
                      <a:pt x="16200" y="4886"/>
                      <a:pt x="15188" y="4050"/>
                      <a:pt x="15188" y="3086"/>
                    </a:cubicBezTo>
                    <a:close/>
                    <a:moveTo>
                      <a:pt x="17550" y="20314"/>
                    </a:moveTo>
                    <a:cubicBezTo>
                      <a:pt x="16200" y="20314"/>
                      <a:pt x="15188" y="19479"/>
                      <a:pt x="15188" y="18514"/>
                    </a:cubicBezTo>
                    <a:cubicBezTo>
                      <a:pt x="15188" y="17550"/>
                      <a:pt x="16200" y="16714"/>
                      <a:pt x="17550" y="16714"/>
                    </a:cubicBezTo>
                    <a:cubicBezTo>
                      <a:pt x="18816" y="16714"/>
                      <a:pt x="19828" y="17550"/>
                      <a:pt x="19828" y="18514"/>
                    </a:cubicBezTo>
                    <a:cubicBezTo>
                      <a:pt x="19828" y="19479"/>
                      <a:pt x="18816" y="20314"/>
                      <a:pt x="17550" y="20314"/>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mj-ea"/>
                  <a:ea typeface="+mj-ea"/>
                </a:endParaRPr>
              </a:p>
            </p:txBody>
          </p:sp>
        </p:grpSp>
        <p:grpSp>
          <p:nvGrpSpPr>
            <p:cNvPr id="1127" name="Group 1127"/>
            <p:cNvGrpSpPr/>
            <p:nvPr/>
          </p:nvGrpSpPr>
          <p:grpSpPr>
            <a:xfrm>
              <a:off x="1499386" y="1984302"/>
              <a:ext cx="535370" cy="535510"/>
              <a:chOff x="0" y="0"/>
              <a:chExt cx="535369" cy="535508"/>
            </a:xfrm>
          </p:grpSpPr>
          <p:sp>
            <p:nvSpPr>
              <p:cNvPr id="1125" name="Shape 1125"/>
              <p:cNvSpPr/>
              <p:nvPr/>
            </p:nvSpPr>
            <p:spPr>
              <a:xfrm>
                <a:off x="0" y="0"/>
                <a:ext cx="535370" cy="535509"/>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sz="900">
                    <a:solidFill>
                      <a:srgbClr val="44546A"/>
                    </a:solidFill>
                  </a:defRPr>
                </a:pPr>
                <a:endParaRPr>
                  <a:latin typeface="+mj-ea"/>
                  <a:ea typeface="+mj-ea"/>
                </a:endParaRPr>
              </a:p>
            </p:txBody>
          </p:sp>
          <p:sp>
            <p:nvSpPr>
              <p:cNvPr id="1126" name="Shape 1126"/>
              <p:cNvSpPr/>
              <p:nvPr/>
            </p:nvSpPr>
            <p:spPr>
              <a:xfrm>
                <a:off x="85383" y="86309"/>
                <a:ext cx="367566" cy="369288"/>
              </a:xfrm>
              <a:custGeom>
                <a:avLst/>
                <a:gdLst/>
                <a:ahLst/>
                <a:cxnLst>
                  <a:cxn ang="0">
                    <a:pos x="wd2" y="hd2"/>
                  </a:cxn>
                  <a:cxn ang="5400000">
                    <a:pos x="wd2" y="hd2"/>
                  </a:cxn>
                  <a:cxn ang="10800000">
                    <a:pos x="wd2" y="hd2"/>
                  </a:cxn>
                  <a:cxn ang="16200000">
                    <a:pos x="wd2" y="hd2"/>
                  </a:cxn>
                </a:cxnLst>
                <a:rect l="0" t="0" r="r" b="b"/>
                <a:pathLst>
                  <a:path w="21600" h="21600" extrusionOk="0">
                    <a:moveTo>
                      <a:pt x="21051" y="9182"/>
                    </a:moveTo>
                    <a:cubicBezTo>
                      <a:pt x="21201" y="9182"/>
                      <a:pt x="21330" y="9229"/>
                      <a:pt x="21436" y="9326"/>
                    </a:cubicBezTo>
                    <a:cubicBezTo>
                      <a:pt x="21545" y="9426"/>
                      <a:pt x="21600" y="9549"/>
                      <a:pt x="21600" y="9699"/>
                    </a:cubicBezTo>
                    <a:lnTo>
                      <a:pt x="21600" y="11868"/>
                    </a:lnTo>
                    <a:cubicBezTo>
                      <a:pt x="21600" y="12233"/>
                      <a:pt x="21416" y="12415"/>
                      <a:pt x="21051" y="12415"/>
                    </a:cubicBezTo>
                    <a:lnTo>
                      <a:pt x="18747" y="12415"/>
                    </a:lnTo>
                    <a:cubicBezTo>
                      <a:pt x="18576" y="13205"/>
                      <a:pt x="18300" y="13948"/>
                      <a:pt x="17916" y="14647"/>
                    </a:cubicBezTo>
                    <a:cubicBezTo>
                      <a:pt x="17531" y="15343"/>
                      <a:pt x="17067" y="15966"/>
                      <a:pt x="16518" y="16515"/>
                    </a:cubicBezTo>
                    <a:cubicBezTo>
                      <a:pt x="15969" y="17062"/>
                      <a:pt x="15347" y="17529"/>
                      <a:pt x="14648" y="17914"/>
                    </a:cubicBezTo>
                    <a:cubicBezTo>
                      <a:pt x="13949" y="18299"/>
                      <a:pt x="13207" y="18578"/>
                      <a:pt x="12420" y="18742"/>
                    </a:cubicBezTo>
                    <a:lnTo>
                      <a:pt x="12420" y="21051"/>
                    </a:lnTo>
                    <a:cubicBezTo>
                      <a:pt x="12420" y="21198"/>
                      <a:pt x="12370" y="21330"/>
                      <a:pt x="12270" y="21436"/>
                    </a:cubicBezTo>
                    <a:cubicBezTo>
                      <a:pt x="12173" y="21545"/>
                      <a:pt x="12050" y="21600"/>
                      <a:pt x="11897" y="21600"/>
                    </a:cubicBezTo>
                    <a:lnTo>
                      <a:pt x="9732" y="21600"/>
                    </a:lnTo>
                    <a:cubicBezTo>
                      <a:pt x="9368" y="21600"/>
                      <a:pt x="9183" y="21418"/>
                      <a:pt x="9183" y="21051"/>
                    </a:cubicBezTo>
                    <a:lnTo>
                      <a:pt x="9183" y="18742"/>
                    </a:lnTo>
                    <a:cubicBezTo>
                      <a:pt x="8396" y="18578"/>
                      <a:pt x="7654" y="18299"/>
                      <a:pt x="6955" y="17914"/>
                    </a:cubicBezTo>
                    <a:cubicBezTo>
                      <a:pt x="6259" y="17529"/>
                      <a:pt x="5634" y="17062"/>
                      <a:pt x="5085" y="16515"/>
                    </a:cubicBezTo>
                    <a:cubicBezTo>
                      <a:pt x="4536" y="15966"/>
                      <a:pt x="4069" y="15343"/>
                      <a:pt x="3687" y="14647"/>
                    </a:cubicBezTo>
                    <a:cubicBezTo>
                      <a:pt x="3300" y="13948"/>
                      <a:pt x="3024" y="13205"/>
                      <a:pt x="2856" y="12415"/>
                    </a:cubicBezTo>
                    <a:lnTo>
                      <a:pt x="551" y="12415"/>
                    </a:lnTo>
                    <a:cubicBezTo>
                      <a:pt x="187" y="12415"/>
                      <a:pt x="0" y="12232"/>
                      <a:pt x="0" y="11868"/>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7" y="0"/>
                    </a:lnTo>
                    <a:cubicBezTo>
                      <a:pt x="12050" y="0"/>
                      <a:pt x="12173" y="50"/>
                      <a:pt x="12270" y="158"/>
                    </a:cubicBezTo>
                    <a:cubicBezTo>
                      <a:pt x="12370" y="267"/>
                      <a:pt x="12420" y="396"/>
                      <a:pt x="12420" y="546"/>
                    </a:cubicBezTo>
                    <a:lnTo>
                      <a:pt x="12420" y="2852"/>
                    </a:lnTo>
                    <a:cubicBezTo>
                      <a:pt x="13207" y="3022"/>
                      <a:pt x="13949" y="3298"/>
                      <a:pt x="14648" y="3680"/>
                    </a:cubicBezTo>
                    <a:cubicBezTo>
                      <a:pt x="15344" y="4065"/>
                      <a:pt x="15969" y="4532"/>
                      <a:pt x="16518" y="5082"/>
                    </a:cubicBezTo>
                    <a:cubicBezTo>
                      <a:pt x="17067" y="5631"/>
                      <a:pt x="17531" y="6251"/>
                      <a:pt x="17916" y="6953"/>
                    </a:cubicBezTo>
                    <a:cubicBezTo>
                      <a:pt x="18300" y="7652"/>
                      <a:pt x="18579" y="8392"/>
                      <a:pt x="18747" y="9182"/>
                    </a:cubicBezTo>
                    <a:lnTo>
                      <a:pt x="21051" y="9182"/>
                    </a:lnTo>
                    <a:close/>
                    <a:moveTo>
                      <a:pt x="12420" y="16466"/>
                    </a:moveTo>
                    <a:cubicBezTo>
                      <a:pt x="13412" y="16195"/>
                      <a:pt x="14269" y="15699"/>
                      <a:pt x="14992" y="14982"/>
                    </a:cubicBezTo>
                    <a:cubicBezTo>
                      <a:pt x="15711" y="14265"/>
                      <a:pt x="16204" y="13411"/>
                      <a:pt x="16468" y="12415"/>
                    </a:cubicBezTo>
                    <a:lnTo>
                      <a:pt x="14049" y="12415"/>
                    </a:lnTo>
                    <a:cubicBezTo>
                      <a:pt x="13685" y="12415"/>
                      <a:pt x="13506" y="12232"/>
                      <a:pt x="13515" y="11868"/>
                    </a:cubicBezTo>
                    <a:lnTo>
                      <a:pt x="13515" y="9699"/>
                    </a:lnTo>
                    <a:cubicBezTo>
                      <a:pt x="13515" y="9549"/>
                      <a:pt x="13568" y="9426"/>
                      <a:pt x="13670" y="9326"/>
                    </a:cubicBezTo>
                    <a:cubicBezTo>
                      <a:pt x="13773" y="9229"/>
                      <a:pt x="13899" y="9182"/>
                      <a:pt x="14049" y="9182"/>
                    </a:cubicBezTo>
                    <a:lnTo>
                      <a:pt x="16468" y="9182"/>
                    </a:lnTo>
                    <a:cubicBezTo>
                      <a:pt x="16195" y="8186"/>
                      <a:pt x="15699" y="7332"/>
                      <a:pt x="14983" y="6609"/>
                    </a:cubicBezTo>
                    <a:cubicBezTo>
                      <a:pt x="14266" y="5883"/>
                      <a:pt x="13412" y="5390"/>
                      <a:pt x="12420" y="5131"/>
                    </a:cubicBezTo>
                    <a:lnTo>
                      <a:pt x="12420" y="7549"/>
                    </a:lnTo>
                    <a:cubicBezTo>
                      <a:pt x="12420" y="7699"/>
                      <a:pt x="12370" y="7828"/>
                      <a:pt x="12270" y="7928"/>
                    </a:cubicBezTo>
                    <a:cubicBezTo>
                      <a:pt x="12173" y="8031"/>
                      <a:pt x="12050" y="8081"/>
                      <a:pt x="11897"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8"/>
                    </a:lnTo>
                    <a:cubicBezTo>
                      <a:pt x="8088" y="12018"/>
                      <a:pt x="8038" y="12145"/>
                      <a:pt x="7947" y="12253"/>
                    </a:cubicBezTo>
                    <a:cubicBezTo>
                      <a:pt x="7853" y="12365"/>
                      <a:pt x="7733" y="12415"/>
                      <a:pt x="7580" y="12415"/>
                    </a:cubicBezTo>
                    <a:lnTo>
                      <a:pt x="5135" y="12415"/>
                    </a:lnTo>
                    <a:cubicBezTo>
                      <a:pt x="5408" y="13411"/>
                      <a:pt x="5904" y="14268"/>
                      <a:pt x="6620" y="14991"/>
                    </a:cubicBezTo>
                    <a:cubicBezTo>
                      <a:pt x="7337" y="15711"/>
                      <a:pt x="8191" y="16204"/>
                      <a:pt x="9183" y="16466"/>
                    </a:cubicBezTo>
                    <a:lnTo>
                      <a:pt x="9183" y="14019"/>
                    </a:lnTo>
                    <a:cubicBezTo>
                      <a:pt x="9183" y="13869"/>
                      <a:pt x="9239" y="13745"/>
                      <a:pt x="9348" y="13654"/>
                    </a:cubicBezTo>
                    <a:cubicBezTo>
                      <a:pt x="9453" y="13560"/>
                      <a:pt x="9583" y="13513"/>
                      <a:pt x="9732" y="13513"/>
                    </a:cubicBezTo>
                    <a:lnTo>
                      <a:pt x="11897" y="13513"/>
                    </a:lnTo>
                    <a:cubicBezTo>
                      <a:pt x="12050" y="13513"/>
                      <a:pt x="12173" y="13560"/>
                      <a:pt x="12270" y="13654"/>
                    </a:cubicBezTo>
                    <a:cubicBezTo>
                      <a:pt x="12370" y="13745"/>
                      <a:pt x="12420" y="13869"/>
                      <a:pt x="12420" y="14019"/>
                    </a:cubicBezTo>
                    <a:lnTo>
                      <a:pt x="12420" y="16466"/>
                    </a:lnTo>
                    <a:close/>
                  </a:path>
                </a:pathLst>
              </a:custGeom>
              <a:solidFill>
                <a:srgbClr val="FFFFFF"/>
              </a:solidFill>
              <a:ln w="12700" cap="flat">
                <a:noFill/>
                <a:miter lim="400000"/>
              </a:ln>
              <a:effectLst/>
            </p:spPr>
            <p:txBody>
              <a:bodyPr wrap="square" lIns="45719" tIns="45719" rIns="45719" bIns="45719" numCol="1" anchor="ctr">
                <a:noAutofit/>
              </a:bodyPr>
              <a:lstStyle/>
              <a:p>
                <a:pPr defTabSz="456565">
                  <a:defRPr sz="3600">
                    <a:solidFill>
                      <a:srgbClr val="FFFFFF"/>
                    </a:solidFill>
                    <a:effectLst>
                      <a:outerShdw blurRad="38100" dist="38100" dir="2700000" rotWithShape="0">
                        <a:srgbClr val="000000"/>
                      </a:outerShdw>
                    </a:effectLst>
                    <a:latin typeface="Lato Regular"/>
                    <a:ea typeface="Lato Regular"/>
                    <a:cs typeface="Lato Regular"/>
                    <a:sym typeface="Lato Regular"/>
                  </a:defRPr>
                </a:pPr>
                <a:endParaRPr>
                  <a:latin typeface="+mj-ea"/>
                  <a:ea typeface="+mj-ea"/>
                </a:endParaRPr>
              </a:p>
            </p:txBody>
          </p:sp>
        </p:grpSp>
        <p:grpSp>
          <p:nvGrpSpPr>
            <p:cNvPr id="1130" name="Group 1130"/>
            <p:cNvGrpSpPr/>
            <p:nvPr/>
          </p:nvGrpSpPr>
          <p:grpSpPr>
            <a:xfrm>
              <a:off x="1499386" y="2814358"/>
              <a:ext cx="535370" cy="535510"/>
              <a:chOff x="0" y="0"/>
              <a:chExt cx="535369" cy="535508"/>
            </a:xfrm>
          </p:grpSpPr>
          <p:sp>
            <p:nvSpPr>
              <p:cNvPr id="1128" name="Shape 1128"/>
              <p:cNvSpPr/>
              <p:nvPr/>
            </p:nvSpPr>
            <p:spPr>
              <a:xfrm>
                <a:off x="0" y="0"/>
                <a:ext cx="535370" cy="535509"/>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sz="900">
                    <a:solidFill>
                      <a:srgbClr val="44546A"/>
                    </a:solidFill>
                  </a:defRPr>
                </a:pPr>
                <a:endParaRPr>
                  <a:latin typeface="+mj-ea"/>
                  <a:ea typeface="+mj-ea"/>
                </a:endParaRPr>
              </a:p>
            </p:txBody>
          </p:sp>
          <p:sp>
            <p:nvSpPr>
              <p:cNvPr id="1129" name="Shape 1129"/>
              <p:cNvSpPr/>
              <p:nvPr/>
            </p:nvSpPr>
            <p:spPr>
              <a:xfrm>
                <a:off x="74043" y="103478"/>
                <a:ext cx="407016" cy="329078"/>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mj-ea"/>
                  <a:ea typeface="+mj-ea"/>
                </a:endParaRPr>
              </a:p>
            </p:txBody>
          </p:sp>
        </p:grpSp>
      </p:grpSp>
      <p:sp>
        <p:nvSpPr>
          <p:cNvPr id="2" name="灯片编号占位符 1"/>
          <p:cNvSpPr>
            <a:spLocks noGrp="1"/>
          </p:cNvSpPr>
          <p:nvPr>
            <p:ph type="sldNum" sz="quarter" idx="2"/>
          </p:nvPr>
        </p:nvSpPr>
        <p:spPr>
          <a:xfrm>
            <a:off x="11238230" y="6381750"/>
            <a:ext cx="450850" cy="303530"/>
          </a:xfrm>
        </p:spPr>
        <p:txBody>
          <a:bodyPr wrap="square"/>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3" nodeType="afterEffect">
                                  <p:stCondLst>
                                    <p:cond delay="0"/>
                                  </p:stCondLst>
                                  <p:childTnLst>
                                    <p:set>
                                      <p:cBhvr>
                                        <p:cTn id="10" dur="indefinite" fill="hold"/>
                                        <p:tgtEl>
                                          <p:spTgt spid="1097"/>
                                        </p:tgtEl>
                                        <p:attrNameLst>
                                          <p:attrName>style.visibility</p:attrName>
                                        </p:attrNameLst>
                                      </p:cBhvr>
                                      <p:to>
                                        <p:strVal val="visible"/>
                                      </p:to>
                                    </p:set>
                                    <p:animEffect transition="in" filter="wipe(left)">
                                      <p:cBhvr>
                                        <p:cTn id="11" dur="500"/>
                                        <p:tgtEl>
                                          <p:spTgt spid="1097"/>
                                        </p:tgtEl>
                                      </p:cBhvr>
                                    </p:animEffect>
                                  </p:childTnLst>
                                </p:cTn>
                              </p:par>
                            </p:childTnLst>
                          </p:cTn>
                        </p:par>
                        <p:par>
                          <p:cTn id="12" fill="hold">
                            <p:stCondLst>
                              <p:cond delay="1000"/>
                            </p:stCondLst>
                            <p:childTnLst>
                              <p:par>
                                <p:cTn id="13" presetID="22" presetClass="entr" presetSubtype="8" fill="hold" grpId="4" nodeType="afterEffect">
                                  <p:stCondLst>
                                    <p:cond delay="0"/>
                                  </p:stCondLst>
                                  <p:childTnLst>
                                    <p:set>
                                      <p:cBhvr>
                                        <p:cTn id="14" dur="indefinite" fill="hold"/>
                                        <p:tgtEl>
                                          <p:spTgt spid="1103"/>
                                        </p:tgtEl>
                                        <p:attrNameLst>
                                          <p:attrName>style.visibility</p:attrName>
                                        </p:attrNameLst>
                                      </p:cBhvr>
                                      <p:to>
                                        <p:strVal val="visible"/>
                                      </p:to>
                                    </p:set>
                                    <p:animEffect transition="in" filter="wipe(left)">
                                      <p:cBhvr>
                                        <p:cTn id="15"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 grpId="3" bldLvl="0" animBg="1" advAuto="0"/>
      <p:bldP spid="1103" grpId="4" bldLvl="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1"/>
          </p:nvPr>
        </p:nvPicPr>
        <p:blipFill>
          <a:blip r:embed="rId1" cstate="print"/>
          <a:srcRect/>
          <a:stretch>
            <a:fillRect/>
          </a:stretch>
        </p:blipFill>
        <p:spPr/>
      </p:pic>
      <p:sp>
        <p:nvSpPr>
          <p:cNvPr id="233" name="Shape 233"/>
          <p:cNvSpPr/>
          <p:nvPr/>
        </p:nvSpPr>
        <p:spPr>
          <a:xfrm>
            <a:off x="0" y="-7314"/>
            <a:ext cx="12192000" cy="6865313"/>
          </a:xfrm>
          <a:prstGeom prst="rect">
            <a:avLst/>
          </a:prstGeom>
          <a:solidFill>
            <a:srgbClr val="222A35">
              <a:alpha val="85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4134553" y="1609381"/>
            <a:ext cx="3723906" cy="2593178"/>
            <a:chOff x="4134553" y="1429050"/>
            <a:chExt cx="3723906" cy="2593178"/>
          </a:xfrm>
        </p:grpSpPr>
        <p:sp>
          <p:nvSpPr>
            <p:cNvPr id="4" name="文本框 3"/>
            <p:cNvSpPr txBox="1"/>
            <p:nvPr/>
          </p:nvSpPr>
          <p:spPr>
            <a:xfrm>
              <a:off x="5705972" y="1429050"/>
              <a:ext cx="73673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altLang="zh-CN" sz="9600" spc="-300" dirty="0">
                  <a:solidFill>
                    <a:schemeClr val="accent5"/>
                  </a:solidFill>
                  <a:latin typeface="方正尚酷简体" panose="03000509000000000000" pitchFamily="65" charset="-122"/>
                  <a:ea typeface="方正尚酷简体" panose="03000509000000000000" pitchFamily="65" charset="-122"/>
                </a:rPr>
                <a:t>1</a:t>
              </a:r>
              <a:endParaRPr lang="zh-CN" alt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4134553" y="2858437"/>
              <a:ext cx="3723906" cy="822960"/>
            </a:xfrm>
            <a:prstGeom prst="rect">
              <a:avLst/>
            </a:prstGeom>
          </p:spPr>
          <p:txBody>
            <a:bodyPr wrap="square">
              <a:spAutoFit/>
            </a:bodyPr>
            <a:lstStyle/>
            <a:p>
              <a:pPr algn="ctr"/>
              <a:r>
                <a:rPr lang="zh-CN" altLang="en-US" sz="4800" b="1" spc="-1200" dirty="0">
                  <a:solidFill>
                    <a:schemeClr val="accent5"/>
                  </a:solidFill>
                  <a:latin typeface="方正姚体" panose="02010601030101010101" pitchFamily="2" charset="-122"/>
                  <a:ea typeface="方正姚体" panose="02010601030101010101" pitchFamily="2" charset="-122"/>
                </a:rPr>
                <a:t>前言</a:t>
              </a:r>
              <a:endParaRPr lang="zh-CN" altLang="en-US" sz="4800" b="1" spc="-1200" dirty="0">
                <a:solidFill>
                  <a:schemeClr val="accent5"/>
                </a:solidFill>
                <a:latin typeface="方正姚体" panose="02010601030101010101" pitchFamily="2" charset="-122"/>
                <a:ea typeface="方正姚体" panose="02010601030101010101" pitchFamily="2" charset="-122"/>
              </a:endParaRPr>
            </a:p>
          </p:txBody>
        </p:sp>
        <p:sp>
          <p:nvSpPr>
            <p:cNvPr id="7" name="文本框 6"/>
            <p:cNvSpPr txBox="1"/>
            <p:nvPr/>
          </p:nvSpPr>
          <p:spPr>
            <a:xfrm>
              <a:off x="4721414" y="3657738"/>
              <a:ext cx="2749171" cy="364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n-US" altLang="zh-CN" dirty="0">
                <a:solidFill>
                  <a:schemeClr val="accent2">
                    <a:lumMod val="50000"/>
                  </a:schemeClr>
                </a:solidFill>
                <a:latin typeface="Bebas" pitchFamily="2" charset="0"/>
              </a:endParaRPr>
            </a:p>
          </p:txBody>
        </p:sp>
      </p:grpSp>
      <p:pic>
        <p:nvPicPr>
          <p:cNvPr id="15" name="finger.png"/>
          <p:cNvPicPr>
            <a:picLocks noChangeAspect="1"/>
          </p:cNvPicPr>
          <p:nvPr/>
        </p:nvPicPr>
        <p:blipFill>
          <a:blip r:embed="rId2"/>
          <a:stretch>
            <a:fillRect/>
          </a:stretch>
        </p:blipFill>
        <p:spPr>
          <a:xfrm>
            <a:off x="5395355" y="2848188"/>
            <a:ext cx="2462469" cy="5253267"/>
          </a:xfrm>
          <a:prstGeom prst="rect">
            <a:avLst/>
          </a:prstGeom>
          <a:ln w="12700">
            <a:miter lim="400000"/>
            <a:headEnd/>
            <a:tailEnd/>
          </a:ln>
        </p:spPr>
      </p:pic>
      <p:sp>
        <p:nvSpPr>
          <p:cNvPr id="12" name="灯片编号占位符 11"/>
          <p:cNvSpPr>
            <a:spLocks noGrp="1"/>
          </p:cNvSpPr>
          <p:nvPr>
            <p:ph type="sldNum" sz="quarter" idx="10"/>
          </p:nvPr>
        </p:nvSpPr>
        <p:spPr/>
        <p:txBody>
          <a:bodyPr/>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advAuto="0"/>
      <p:bldP spid="237" grpId="0" animBg="1" advAuto="0"/>
      <p:bldP spid="238" grpId="0" animBg="1" advAuto="0"/>
      <p:bldP spid="239" grpId="0" animBg="1" advAuto="0"/>
      <p:bldP spid="26" grpId="0" animBg="1"/>
      <p:bldP spid="15" grpId="0" bldLvl="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2" name="Shape 3862"/>
          <p:cNvSpPr>
            <a:spLocks noGrp="1"/>
          </p:cNvSpPr>
          <p:nvPr>
            <p:ph type="title"/>
          </p:nvPr>
        </p:nvSpPr>
        <p:spPr>
          <a:xfrm>
            <a:off x="837565" y="325120"/>
            <a:ext cx="10911205" cy="920115"/>
          </a:xfrm>
          <a:prstGeom prst="rect">
            <a:avLst/>
          </a:prstGeom>
          <a:ln w="12700">
            <a:miter lim="400000"/>
          </a:ln>
        </p:spPr>
        <p:txBody>
          <a:bodyPr lIns="45719" rIns="45719" anchor="ctr">
            <a:normAutofit/>
          </a:bodyPr>
          <a:lstStyle/>
          <a:p>
            <a:r>
              <a:rPr lang="zh-CN" altLang="en-US" sz="3200" dirty="0">
                <a:latin typeface="微软雅黑" panose="020B0503020204020204" pitchFamily="34" charset="-122"/>
                <a:ea typeface="微软雅黑" panose="020B0503020204020204" pitchFamily="34" charset="-122"/>
              </a:rPr>
              <a:t>三明学院纵向科研项目结题结账及结余经费管理办法（暂行）</a:t>
            </a:r>
            <a:endParaRPr lang="zh-CN" altLang="en-US" sz="3200" dirty="0">
              <a:latin typeface="微软雅黑" panose="020B0503020204020204" pitchFamily="34" charset="-122"/>
              <a:ea typeface="微软雅黑" panose="020B0503020204020204" pitchFamily="34" charset="-122"/>
            </a:endParaRPr>
          </a:p>
        </p:txBody>
      </p:sp>
      <p:grpSp>
        <p:nvGrpSpPr>
          <p:cNvPr id="3893" name="Group 3893"/>
          <p:cNvGrpSpPr/>
          <p:nvPr/>
        </p:nvGrpSpPr>
        <p:grpSpPr>
          <a:xfrm>
            <a:off x="736988" y="2636740"/>
            <a:ext cx="10851235" cy="2354540"/>
            <a:chOff x="0" y="0"/>
            <a:chExt cx="10851233" cy="2354538"/>
          </a:xfrm>
        </p:grpSpPr>
        <p:grpSp>
          <p:nvGrpSpPr>
            <p:cNvPr id="3891" name="Group 3891"/>
            <p:cNvGrpSpPr/>
            <p:nvPr/>
          </p:nvGrpSpPr>
          <p:grpSpPr>
            <a:xfrm>
              <a:off x="0" y="0"/>
              <a:ext cx="10718021" cy="2354539"/>
              <a:chOff x="0" y="0"/>
              <a:chExt cx="10718020" cy="2354538"/>
            </a:xfrm>
          </p:grpSpPr>
          <p:sp>
            <p:nvSpPr>
              <p:cNvPr id="3886" name="Shape 3886"/>
              <p:cNvSpPr/>
              <p:nvPr/>
            </p:nvSpPr>
            <p:spPr>
              <a:xfrm rot="10800000">
                <a:off x="6256318" y="1177269"/>
                <a:ext cx="2376265" cy="11772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938" y="21423"/>
                    </a:lnTo>
                    <a:cubicBezTo>
                      <a:pt x="18938" y="12460"/>
                      <a:pt x="15294" y="5195"/>
                      <a:pt x="10800" y="5195"/>
                    </a:cubicBezTo>
                    <a:cubicBezTo>
                      <a:pt x="6305" y="5195"/>
                      <a:pt x="2661" y="12460"/>
                      <a:pt x="2661" y="21423"/>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sp>
            <p:nvSpPr>
              <p:cNvPr id="3887" name="Shape 3887"/>
              <p:cNvSpPr/>
              <p:nvPr/>
            </p:nvSpPr>
            <p:spPr>
              <a:xfrm>
                <a:off x="8341756" y="0"/>
                <a:ext cx="2376265" cy="1204466"/>
              </a:xfrm>
              <a:custGeom>
                <a:avLst/>
                <a:gdLst/>
                <a:ahLst/>
                <a:cxnLst>
                  <a:cxn ang="0">
                    <a:pos x="wd2" y="hd2"/>
                  </a:cxn>
                  <a:cxn ang="5400000">
                    <a:pos x="wd2" y="hd2"/>
                  </a:cxn>
                  <a:cxn ang="10800000">
                    <a:pos x="wd2" y="hd2"/>
                  </a:cxn>
                  <a:cxn ang="16200000">
                    <a:pos x="wd2" y="hd2"/>
                  </a:cxn>
                </a:cxnLst>
                <a:rect l="0" t="0" r="r" b="b"/>
                <a:pathLst>
                  <a:path w="21600" h="21600" extrusionOk="0">
                    <a:moveTo>
                      <a:pt x="0" y="21112"/>
                    </a:moveTo>
                    <a:cubicBezTo>
                      <a:pt x="0" y="9452"/>
                      <a:pt x="4835" y="0"/>
                      <a:pt x="10800" y="0"/>
                    </a:cubicBezTo>
                    <a:cubicBezTo>
                      <a:pt x="16765" y="0"/>
                      <a:pt x="21600" y="9452"/>
                      <a:pt x="21600" y="21112"/>
                    </a:cubicBezTo>
                    <a:cubicBezTo>
                      <a:pt x="21600" y="21275"/>
                      <a:pt x="21599" y="21437"/>
                      <a:pt x="21597" y="21600"/>
                    </a:cubicBezTo>
                    <a:lnTo>
                      <a:pt x="18938" y="21480"/>
                    </a:lnTo>
                    <a:cubicBezTo>
                      <a:pt x="19043" y="12720"/>
                      <a:pt x="15483" y="5454"/>
                      <a:pt x="10989" y="5251"/>
                    </a:cubicBezTo>
                    <a:cubicBezTo>
                      <a:pt x="6494" y="5048"/>
                      <a:pt x="2766" y="11985"/>
                      <a:pt x="2662" y="20745"/>
                    </a:cubicBezTo>
                    <a:cubicBezTo>
                      <a:pt x="2660" y="20867"/>
                      <a:pt x="2659" y="20990"/>
                      <a:pt x="2659" y="21112"/>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sp>
            <p:nvSpPr>
              <p:cNvPr id="3888" name="Shape 3888"/>
              <p:cNvSpPr/>
              <p:nvPr/>
            </p:nvSpPr>
            <p:spPr>
              <a:xfrm>
                <a:off x="4170878" y="-1"/>
                <a:ext cx="2376265" cy="1204466"/>
              </a:xfrm>
              <a:custGeom>
                <a:avLst/>
                <a:gdLst/>
                <a:ahLst/>
                <a:cxnLst>
                  <a:cxn ang="0">
                    <a:pos x="wd2" y="hd2"/>
                  </a:cxn>
                  <a:cxn ang="5400000">
                    <a:pos x="wd2" y="hd2"/>
                  </a:cxn>
                  <a:cxn ang="10800000">
                    <a:pos x="wd2" y="hd2"/>
                  </a:cxn>
                  <a:cxn ang="16200000">
                    <a:pos x="wd2" y="hd2"/>
                  </a:cxn>
                </a:cxnLst>
                <a:rect l="0" t="0" r="r" b="b"/>
                <a:pathLst>
                  <a:path w="21600" h="21600" extrusionOk="0">
                    <a:moveTo>
                      <a:pt x="0" y="21112"/>
                    </a:moveTo>
                    <a:cubicBezTo>
                      <a:pt x="0" y="9452"/>
                      <a:pt x="4835" y="0"/>
                      <a:pt x="10800" y="0"/>
                    </a:cubicBezTo>
                    <a:cubicBezTo>
                      <a:pt x="16765" y="0"/>
                      <a:pt x="21600" y="9452"/>
                      <a:pt x="21600" y="21112"/>
                    </a:cubicBezTo>
                    <a:cubicBezTo>
                      <a:pt x="21600" y="21275"/>
                      <a:pt x="21599" y="21437"/>
                      <a:pt x="21597" y="21600"/>
                    </a:cubicBezTo>
                    <a:lnTo>
                      <a:pt x="18938" y="21480"/>
                    </a:lnTo>
                    <a:cubicBezTo>
                      <a:pt x="19043" y="12720"/>
                      <a:pt x="15483" y="5454"/>
                      <a:pt x="10989" y="5251"/>
                    </a:cubicBezTo>
                    <a:cubicBezTo>
                      <a:pt x="6494" y="5048"/>
                      <a:pt x="2766" y="11985"/>
                      <a:pt x="2662" y="20745"/>
                    </a:cubicBezTo>
                    <a:cubicBezTo>
                      <a:pt x="2660" y="20867"/>
                      <a:pt x="2659" y="20990"/>
                      <a:pt x="2659" y="21112"/>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sp>
            <p:nvSpPr>
              <p:cNvPr id="3889" name="Shape 3889"/>
              <p:cNvSpPr/>
              <p:nvPr/>
            </p:nvSpPr>
            <p:spPr>
              <a:xfrm rot="10800000">
                <a:off x="2085439" y="1177268"/>
                <a:ext cx="2376266" cy="11772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938" y="21423"/>
                    </a:lnTo>
                    <a:cubicBezTo>
                      <a:pt x="18938" y="12460"/>
                      <a:pt x="15294" y="5195"/>
                      <a:pt x="10800" y="5195"/>
                    </a:cubicBezTo>
                    <a:cubicBezTo>
                      <a:pt x="6305" y="5195"/>
                      <a:pt x="2661" y="12460"/>
                      <a:pt x="2661" y="21423"/>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sp>
            <p:nvSpPr>
              <p:cNvPr id="3890" name="Shape 3890"/>
              <p:cNvSpPr/>
              <p:nvPr/>
            </p:nvSpPr>
            <p:spPr>
              <a:xfrm>
                <a:off x="-1" y="-1"/>
                <a:ext cx="2376265" cy="1204466"/>
              </a:xfrm>
              <a:custGeom>
                <a:avLst/>
                <a:gdLst/>
                <a:ahLst/>
                <a:cxnLst>
                  <a:cxn ang="0">
                    <a:pos x="wd2" y="hd2"/>
                  </a:cxn>
                  <a:cxn ang="5400000">
                    <a:pos x="wd2" y="hd2"/>
                  </a:cxn>
                  <a:cxn ang="10800000">
                    <a:pos x="wd2" y="hd2"/>
                  </a:cxn>
                  <a:cxn ang="16200000">
                    <a:pos x="wd2" y="hd2"/>
                  </a:cxn>
                </a:cxnLst>
                <a:rect l="0" t="0" r="r" b="b"/>
                <a:pathLst>
                  <a:path w="21600" h="21600" extrusionOk="0">
                    <a:moveTo>
                      <a:pt x="0" y="21112"/>
                    </a:moveTo>
                    <a:cubicBezTo>
                      <a:pt x="0" y="9452"/>
                      <a:pt x="4835" y="0"/>
                      <a:pt x="10800" y="0"/>
                    </a:cubicBezTo>
                    <a:cubicBezTo>
                      <a:pt x="16765" y="0"/>
                      <a:pt x="21600" y="9452"/>
                      <a:pt x="21600" y="21112"/>
                    </a:cubicBezTo>
                    <a:cubicBezTo>
                      <a:pt x="21600" y="21275"/>
                      <a:pt x="21599" y="21437"/>
                      <a:pt x="21597" y="21600"/>
                    </a:cubicBezTo>
                    <a:lnTo>
                      <a:pt x="18938" y="21480"/>
                    </a:lnTo>
                    <a:cubicBezTo>
                      <a:pt x="19043" y="12720"/>
                      <a:pt x="15483" y="5454"/>
                      <a:pt x="10989" y="5251"/>
                    </a:cubicBezTo>
                    <a:cubicBezTo>
                      <a:pt x="6494" y="5048"/>
                      <a:pt x="2766" y="11985"/>
                      <a:pt x="2662" y="20745"/>
                    </a:cubicBezTo>
                    <a:cubicBezTo>
                      <a:pt x="2660" y="20867"/>
                      <a:pt x="2659" y="20990"/>
                      <a:pt x="2659" y="2111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latin typeface="+mj-ea"/>
                  <a:ea typeface="+mj-ea"/>
                </a:endParaRPr>
              </a:p>
            </p:txBody>
          </p:sp>
        </p:grpSp>
        <p:sp>
          <p:nvSpPr>
            <p:cNvPr id="3892" name="Shape 3892"/>
            <p:cNvSpPr/>
            <p:nvPr/>
          </p:nvSpPr>
          <p:spPr>
            <a:xfrm rot="10800000">
              <a:off x="10291180" y="1177269"/>
              <a:ext cx="560054" cy="359376"/>
            </a:xfrm>
            <a:prstGeom prst="triangl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grpSp>
      <p:grpSp>
        <p:nvGrpSpPr>
          <p:cNvPr id="8" name="组合 7"/>
          <p:cNvGrpSpPr/>
          <p:nvPr/>
        </p:nvGrpSpPr>
        <p:grpSpPr>
          <a:xfrm>
            <a:off x="777286" y="3450313"/>
            <a:ext cx="2219431" cy="1991257"/>
            <a:chOff x="777286" y="3450313"/>
            <a:chExt cx="2219431" cy="1991257"/>
          </a:xfrm>
        </p:grpSpPr>
        <p:sp>
          <p:nvSpPr>
            <p:cNvPr id="3896" name="Shape 3896"/>
            <p:cNvSpPr/>
            <p:nvPr/>
          </p:nvSpPr>
          <p:spPr>
            <a:xfrm>
              <a:off x="777286" y="5154550"/>
              <a:ext cx="2219431" cy="287020"/>
            </a:xfrm>
            <a:prstGeom prst="rect">
              <a:avLst/>
            </a:prstGeom>
            <a:ln w="12700">
              <a:miter lim="400000"/>
            </a:ln>
          </p:spPr>
          <p:txBody>
            <a:bodyPr lIns="45719" rIns="45719">
              <a:spAutoFit/>
            </a:bodyPr>
            <a:lstStyle/>
            <a:p>
              <a:pPr algn="ctr">
                <a:defRPr sz="1200">
                  <a:solidFill>
                    <a:srgbClr val="44546A"/>
                  </a:solidFill>
                </a:defRPr>
              </a:pPr>
              <a:endParaRPr dirty="0">
                <a:latin typeface="+mj-ea"/>
                <a:ea typeface="+mj-ea"/>
              </a:endParaRPr>
            </a:p>
          </p:txBody>
        </p:sp>
        <p:grpSp>
          <p:nvGrpSpPr>
            <p:cNvPr id="3" name="组合 2"/>
            <p:cNvGrpSpPr/>
            <p:nvPr/>
          </p:nvGrpSpPr>
          <p:grpSpPr>
            <a:xfrm>
              <a:off x="1272292" y="3450313"/>
              <a:ext cx="1288705" cy="1288705"/>
              <a:chOff x="1272292" y="3450313"/>
              <a:chExt cx="1288705" cy="1288705"/>
            </a:xfrm>
          </p:grpSpPr>
          <p:grpSp>
            <p:nvGrpSpPr>
              <p:cNvPr id="3865" name="Group 3865"/>
              <p:cNvGrpSpPr/>
              <p:nvPr/>
            </p:nvGrpSpPr>
            <p:grpSpPr>
              <a:xfrm>
                <a:off x="1654211" y="3658209"/>
                <a:ext cx="534848" cy="534848"/>
                <a:chOff x="110505" y="110505"/>
                <a:chExt cx="534847" cy="534847"/>
              </a:xfrm>
            </p:grpSpPr>
            <p:sp>
              <p:nvSpPr>
                <p:cNvPr id="3863" name="Shape 3863"/>
                <p:cNvSpPr/>
                <p:nvPr/>
              </p:nvSpPr>
              <p:spPr>
                <a:xfrm rot="8228570">
                  <a:off x="110505" y="110505"/>
                  <a:ext cx="534847" cy="534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2F2F2"/>
                </a:solidFill>
                <a:ln w="381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3864" name="Shape 3864"/>
                <p:cNvSpPr/>
                <p:nvPr/>
              </p:nvSpPr>
              <p:spPr>
                <a:xfrm>
                  <a:off x="111147" y="208651"/>
                  <a:ext cx="217170" cy="351154"/>
                </a:xfrm>
                <a:prstGeom prst="rect">
                  <a:avLst/>
                </a:prstGeom>
                <a:noFill/>
                <a:ln w="12700" cap="flat">
                  <a:noFill/>
                  <a:miter lim="400000"/>
                </a:ln>
                <a:effectLst/>
              </p:spPr>
              <p:txBody>
                <a:bodyPr wrap="none" lIns="45719" tIns="45719" rIns="45719" bIns="45719" numCol="1" anchor="t">
                  <a:spAutoFit/>
                </a:bodyPr>
                <a:lstStyle>
                  <a:lvl1pPr>
                    <a:defRPr sz="1600">
                      <a:solidFill>
                        <a:srgbClr val="808080"/>
                      </a:solidFill>
                    </a:defRPr>
                  </a:lvl1pPr>
                </a:lstStyle>
                <a:p>
                  <a:endParaRPr>
                    <a:latin typeface="+mj-ea"/>
                    <a:ea typeface="+mj-ea"/>
                  </a:endParaRPr>
                </a:p>
              </p:txBody>
            </p:sp>
          </p:grpSp>
          <p:sp>
            <p:nvSpPr>
              <p:cNvPr id="3881" name="Shape 3881"/>
              <p:cNvSpPr/>
              <p:nvPr/>
            </p:nvSpPr>
            <p:spPr>
              <a:xfrm>
                <a:off x="1272292" y="3450313"/>
                <a:ext cx="1288705" cy="1288705"/>
              </a:xfrm>
              <a:prstGeom prst="ellipse">
                <a:avLst/>
              </a:prstGeom>
              <a:ln w="19050">
                <a:solidFill>
                  <a:schemeClr val="accent1"/>
                </a:solidFill>
                <a:prstDash val="sysDot"/>
                <a:miter/>
              </a:ln>
            </p:spPr>
            <p:txBody>
              <a:bodyPr lIns="45719" rIns="45719" anchor="ctr"/>
              <a:lstStyle/>
              <a:p>
                <a:pPr algn="ctr" defTabSz="1184910">
                  <a:lnSpc>
                    <a:spcPct val="90000"/>
                  </a:lnSpc>
                  <a:spcBef>
                    <a:spcPts val="700"/>
                  </a:spcBef>
                  <a:defRPr sz="4800">
                    <a:solidFill>
                      <a:schemeClr val="accent1"/>
                    </a:solidFill>
                    <a:latin typeface="FontAwesome"/>
                    <a:ea typeface="FontAwesome"/>
                    <a:cs typeface="FontAwesome"/>
                    <a:sym typeface="FontAwesome"/>
                  </a:defRPr>
                </a:pPr>
                <a:endParaRPr>
                  <a:latin typeface="+mj-ea"/>
                  <a:ea typeface="+mj-ea"/>
                </a:endParaRPr>
              </a:p>
            </p:txBody>
          </p:sp>
          <p:sp>
            <p:nvSpPr>
              <p:cNvPr id="3894" name="Shape 3894"/>
              <p:cNvSpPr/>
              <p:nvPr/>
            </p:nvSpPr>
            <p:spPr>
              <a:xfrm>
                <a:off x="1580778" y="4301302"/>
                <a:ext cx="677428" cy="338554"/>
              </a:xfrm>
              <a:prstGeom prst="rect">
                <a:avLst/>
              </a:prstGeom>
              <a:ln w="12700">
                <a:miter lim="400000"/>
              </a:ln>
            </p:spPr>
            <p:txBody>
              <a:bodyPr wrap="none" lIns="45719" rIns="45719">
                <a:spAutoFit/>
              </a:bodyPr>
              <a:lstStyle>
                <a:lvl1pPr algn="ctr">
                  <a:defRPr sz="1600">
                    <a:solidFill>
                      <a:srgbClr val="333F50"/>
                    </a:solidFill>
                  </a:defRPr>
                </a:lvl1pPr>
              </a:lstStyle>
              <a:p>
                <a:r>
                  <a:rPr lang="zh-CN" altLang="en-US" dirty="0" smtClean="0">
                    <a:latin typeface="+mj-ea"/>
                    <a:ea typeface="+mj-ea"/>
                  </a:rPr>
                  <a:t>步骤</a:t>
                </a:r>
                <a:r>
                  <a:rPr dirty="0" smtClean="0">
                    <a:latin typeface="+mj-ea"/>
                    <a:ea typeface="+mj-ea"/>
                  </a:rPr>
                  <a:t> </a:t>
                </a:r>
                <a:r>
                  <a:rPr dirty="0">
                    <a:latin typeface="+mj-ea"/>
                    <a:ea typeface="+mj-ea"/>
                  </a:rPr>
                  <a:t>1</a:t>
                </a:r>
                <a:endParaRPr dirty="0">
                  <a:latin typeface="+mj-ea"/>
                  <a:ea typeface="+mj-ea"/>
                </a:endParaRPr>
              </a:p>
            </p:txBody>
          </p:sp>
        </p:grpSp>
      </p:grpSp>
      <p:grpSp>
        <p:nvGrpSpPr>
          <p:cNvPr id="5" name="组合 4"/>
          <p:cNvGrpSpPr/>
          <p:nvPr/>
        </p:nvGrpSpPr>
        <p:grpSpPr>
          <a:xfrm>
            <a:off x="4651327" y="3450313"/>
            <a:ext cx="3365500" cy="2296160"/>
            <a:chOff x="4651327" y="3450313"/>
            <a:chExt cx="3365500" cy="2296160"/>
          </a:xfrm>
        </p:grpSpPr>
        <p:grpSp>
          <p:nvGrpSpPr>
            <p:cNvPr id="3871" name="Group 3871"/>
            <p:cNvGrpSpPr/>
            <p:nvPr/>
          </p:nvGrpSpPr>
          <p:grpSpPr>
            <a:xfrm>
              <a:off x="5825732" y="3658211"/>
              <a:ext cx="537692" cy="534848"/>
              <a:chOff x="107661" y="110505"/>
              <a:chExt cx="537691" cy="534847"/>
            </a:xfrm>
          </p:grpSpPr>
          <p:sp>
            <p:nvSpPr>
              <p:cNvPr id="3869" name="Shape 3869"/>
              <p:cNvSpPr/>
              <p:nvPr/>
            </p:nvSpPr>
            <p:spPr>
              <a:xfrm rot="8228570">
                <a:off x="110505" y="110505"/>
                <a:ext cx="534847" cy="534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2F2F2"/>
              </a:solidFill>
              <a:ln w="38100" cap="flat">
                <a:solidFill>
                  <a:schemeClr val="accent3"/>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3870" name="Shape 3870"/>
              <p:cNvSpPr/>
              <p:nvPr/>
            </p:nvSpPr>
            <p:spPr>
              <a:xfrm>
                <a:off x="107661" y="208649"/>
                <a:ext cx="217170" cy="351154"/>
              </a:xfrm>
              <a:prstGeom prst="rect">
                <a:avLst/>
              </a:prstGeom>
              <a:noFill/>
              <a:ln w="12700" cap="flat">
                <a:noFill/>
                <a:miter lim="400000"/>
              </a:ln>
              <a:effectLst/>
            </p:spPr>
            <p:txBody>
              <a:bodyPr wrap="none" lIns="45719" tIns="45719" rIns="45719" bIns="45719" numCol="1" anchor="t">
                <a:spAutoFit/>
              </a:bodyPr>
              <a:lstStyle>
                <a:lvl1pPr>
                  <a:defRPr sz="1600">
                    <a:solidFill>
                      <a:srgbClr val="808080"/>
                    </a:solidFill>
                  </a:defRPr>
                </a:lvl1pPr>
              </a:lstStyle>
              <a:p>
                <a:endParaRPr>
                  <a:latin typeface="+mj-ea"/>
                  <a:ea typeface="+mj-ea"/>
                </a:endParaRPr>
              </a:p>
            </p:txBody>
          </p:sp>
        </p:grpSp>
        <p:sp>
          <p:nvSpPr>
            <p:cNvPr id="3878" name="Shape 3878"/>
            <p:cNvSpPr/>
            <p:nvPr/>
          </p:nvSpPr>
          <p:spPr>
            <a:xfrm>
              <a:off x="5757285" y="4301302"/>
              <a:ext cx="677428" cy="338554"/>
            </a:xfrm>
            <a:prstGeom prst="rect">
              <a:avLst/>
            </a:prstGeom>
            <a:ln w="12700">
              <a:miter lim="400000"/>
            </a:ln>
          </p:spPr>
          <p:txBody>
            <a:bodyPr wrap="none" lIns="45719" rIns="45719">
              <a:spAutoFit/>
            </a:bodyPr>
            <a:lstStyle>
              <a:lvl1pPr algn="ctr">
                <a:defRPr sz="1600">
                  <a:solidFill>
                    <a:srgbClr val="333F50"/>
                  </a:solidFill>
                </a:defRPr>
              </a:lvl1pPr>
            </a:lstStyle>
            <a:p>
              <a:r>
                <a:rPr lang="zh-CN" altLang="en-US" dirty="0" smtClean="0">
                  <a:latin typeface="+mj-ea"/>
                  <a:ea typeface="+mj-ea"/>
                </a:rPr>
                <a:t>步骤</a:t>
              </a:r>
              <a:r>
                <a:rPr dirty="0" smtClean="0">
                  <a:latin typeface="+mj-ea"/>
                  <a:ea typeface="+mj-ea"/>
                </a:rPr>
                <a:t> </a:t>
              </a:r>
              <a:r>
                <a:rPr dirty="0">
                  <a:latin typeface="+mj-ea"/>
                  <a:ea typeface="+mj-ea"/>
                </a:rPr>
                <a:t>3</a:t>
              </a:r>
              <a:endParaRPr dirty="0">
                <a:latin typeface="+mj-ea"/>
                <a:ea typeface="+mj-ea"/>
              </a:endParaRPr>
            </a:p>
          </p:txBody>
        </p:sp>
        <p:sp>
          <p:nvSpPr>
            <p:cNvPr id="3883" name="Shape 3883"/>
            <p:cNvSpPr/>
            <p:nvPr/>
          </p:nvSpPr>
          <p:spPr>
            <a:xfrm>
              <a:off x="5451647" y="3450313"/>
              <a:ext cx="1288705" cy="1288705"/>
            </a:xfrm>
            <a:prstGeom prst="ellipse">
              <a:avLst/>
            </a:prstGeom>
            <a:ln w="19050">
              <a:solidFill>
                <a:schemeClr val="accent3"/>
              </a:solidFill>
              <a:prstDash val="sysDot"/>
              <a:miter/>
            </a:ln>
          </p:spPr>
          <p:txBody>
            <a:bodyPr lIns="45719" rIns="45719" anchor="ctr"/>
            <a:lstStyle/>
            <a:p>
              <a:pPr algn="ctr" defTabSz="1184910">
                <a:lnSpc>
                  <a:spcPct val="90000"/>
                </a:lnSpc>
                <a:spcBef>
                  <a:spcPts val="700"/>
                </a:spcBef>
                <a:defRPr sz="4800">
                  <a:solidFill>
                    <a:schemeClr val="accent1"/>
                  </a:solidFill>
                  <a:latin typeface="FontAwesome"/>
                  <a:ea typeface="FontAwesome"/>
                  <a:cs typeface="FontAwesome"/>
                  <a:sym typeface="FontAwesome"/>
                </a:defRPr>
              </a:pPr>
              <a:endParaRPr>
                <a:latin typeface="+mj-ea"/>
                <a:ea typeface="+mj-ea"/>
              </a:endParaRPr>
            </a:p>
          </p:txBody>
        </p:sp>
        <p:sp>
          <p:nvSpPr>
            <p:cNvPr id="3898" name="Shape 3898"/>
            <p:cNvSpPr/>
            <p:nvPr/>
          </p:nvSpPr>
          <p:spPr>
            <a:xfrm>
              <a:off x="4651327" y="5023843"/>
              <a:ext cx="3365500" cy="722630"/>
            </a:xfrm>
            <a:prstGeom prst="rect">
              <a:avLst/>
            </a:prstGeom>
            <a:ln w="12700">
              <a:miter lim="400000"/>
            </a:ln>
          </p:spPr>
          <p:txBody>
            <a:bodyPr wrap="square" lIns="45719" rIns="45719">
              <a:spAutoFit/>
            </a:bodyPr>
            <a:lstStyle/>
            <a:p>
              <a:pPr algn="ctr">
                <a:defRPr sz="1200">
                  <a:solidFill>
                    <a:srgbClr val="44546A"/>
                  </a:solidFill>
                </a:defRPr>
              </a:pPr>
              <a:r>
                <a:rPr lang="en-US" sz="2000" dirty="0" smtClean="0">
                  <a:latin typeface="微软雅黑" panose="020B0503020204020204" pitchFamily="34" charset="-122"/>
                  <a:ea typeface="微软雅黑" panose="020B0503020204020204" pitchFamily="34" charset="-122"/>
                </a:rPr>
                <a:t>2015</a:t>
              </a:r>
              <a:r>
                <a:rPr lang="zh-CN" altLang="en-US" sz="2000" dirty="0" smtClean="0">
                  <a:latin typeface="微软雅黑" panose="020B0503020204020204" pitchFamily="34" charset="-122"/>
                  <a:ea typeface="微软雅黑" panose="020B0503020204020204" pitchFamily="34" charset="-122"/>
                </a:rPr>
                <a:t>年及以前结题的项目，结余经费使用期限不超过</a:t>
              </a: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年</a:t>
              </a:r>
              <a:endParaRPr lang="zh-CN" altLang="en-US" sz="2000" dirty="0" smtClean="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520332" y="3450313"/>
            <a:ext cx="3228975" cy="2600960"/>
            <a:chOff x="8520332" y="3450313"/>
            <a:chExt cx="3228975" cy="2600960"/>
          </a:xfrm>
        </p:grpSpPr>
        <p:grpSp>
          <p:nvGrpSpPr>
            <p:cNvPr id="3877" name="Group 3877"/>
            <p:cNvGrpSpPr/>
            <p:nvPr/>
          </p:nvGrpSpPr>
          <p:grpSpPr>
            <a:xfrm>
              <a:off x="9996609" y="3658210"/>
              <a:ext cx="537692" cy="534848"/>
              <a:chOff x="107661" y="110505"/>
              <a:chExt cx="537691" cy="534847"/>
            </a:xfrm>
          </p:grpSpPr>
          <p:sp>
            <p:nvSpPr>
              <p:cNvPr id="3875" name="Shape 3875"/>
              <p:cNvSpPr/>
              <p:nvPr/>
            </p:nvSpPr>
            <p:spPr>
              <a:xfrm rot="8228570">
                <a:off x="110505" y="110505"/>
                <a:ext cx="534847" cy="534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2F2F2"/>
              </a:solidFill>
              <a:ln w="381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3876" name="Shape 3876"/>
              <p:cNvSpPr/>
              <p:nvPr/>
            </p:nvSpPr>
            <p:spPr>
              <a:xfrm>
                <a:off x="107661" y="204862"/>
                <a:ext cx="217170" cy="351154"/>
              </a:xfrm>
              <a:prstGeom prst="rect">
                <a:avLst/>
              </a:prstGeom>
              <a:noFill/>
              <a:ln w="12700" cap="flat">
                <a:noFill/>
                <a:miter lim="400000"/>
              </a:ln>
              <a:effectLst/>
            </p:spPr>
            <p:txBody>
              <a:bodyPr wrap="none" lIns="45719" tIns="45719" rIns="45719" bIns="45719" numCol="1" anchor="t">
                <a:spAutoFit/>
              </a:bodyPr>
              <a:lstStyle>
                <a:lvl1pPr>
                  <a:defRPr sz="1600">
                    <a:solidFill>
                      <a:srgbClr val="808080"/>
                    </a:solidFill>
                  </a:defRPr>
                </a:lvl1pPr>
              </a:lstStyle>
              <a:p>
                <a:endParaRPr>
                  <a:latin typeface="+mj-ea"/>
                  <a:ea typeface="+mj-ea"/>
                </a:endParaRPr>
              </a:p>
            </p:txBody>
          </p:sp>
        </p:grpSp>
        <p:sp>
          <p:nvSpPr>
            <p:cNvPr id="3884" name="Shape 3884"/>
            <p:cNvSpPr/>
            <p:nvPr/>
          </p:nvSpPr>
          <p:spPr>
            <a:xfrm>
              <a:off x="9622524" y="3450313"/>
              <a:ext cx="1288705" cy="1288705"/>
            </a:xfrm>
            <a:prstGeom prst="ellipse">
              <a:avLst/>
            </a:prstGeom>
            <a:ln w="19050">
              <a:solidFill>
                <a:schemeClr val="accent5"/>
              </a:solidFill>
              <a:prstDash val="sysDot"/>
              <a:miter/>
            </a:ln>
          </p:spPr>
          <p:txBody>
            <a:bodyPr lIns="45719" rIns="45719" anchor="ctr"/>
            <a:lstStyle/>
            <a:p>
              <a:pPr algn="ctr" defTabSz="1184910">
                <a:lnSpc>
                  <a:spcPct val="90000"/>
                </a:lnSpc>
                <a:spcBef>
                  <a:spcPts val="700"/>
                </a:spcBef>
                <a:defRPr sz="4800">
                  <a:solidFill>
                    <a:schemeClr val="accent1"/>
                  </a:solidFill>
                  <a:latin typeface="FontAwesome"/>
                  <a:ea typeface="FontAwesome"/>
                  <a:cs typeface="FontAwesome"/>
                  <a:sym typeface="FontAwesome"/>
                </a:defRPr>
              </a:pPr>
              <a:endParaRPr>
                <a:latin typeface="+mj-ea"/>
                <a:ea typeface="+mj-ea"/>
              </a:endParaRPr>
            </a:p>
          </p:txBody>
        </p:sp>
        <p:sp>
          <p:nvSpPr>
            <p:cNvPr id="3895" name="Shape 3895"/>
            <p:cNvSpPr/>
            <p:nvPr/>
          </p:nvSpPr>
          <p:spPr>
            <a:xfrm>
              <a:off x="9932966" y="4301302"/>
              <a:ext cx="677428" cy="338554"/>
            </a:xfrm>
            <a:prstGeom prst="rect">
              <a:avLst/>
            </a:prstGeom>
            <a:ln w="12700">
              <a:miter lim="400000"/>
            </a:ln>
          </p:spPr>
          <p:txBody>
            <a:bodyPr wrap="none" lIns="45719" rIns="45719">
              <a:spAutoFit/>
            </a:bodyPr>
            <a:lstStyle>
              <a:lvl1pPr algn="ctr">
                <a:defRPr sz="1600">
                  <a:solidFill>
                    <a:srgbClr val="333F50"/>
                  </a:solidFill>
                </a:defRPr>
              </a:lvl1pPr>
            </a:lstStyle>
            <a:p>
              <a:r>
                <a:rPr lang="zh-CN" altLang="en-US" dirty="0" smtClean="0">
                  <a:latin typeface="+mj-ea"/>
                  <a:ea typeface="+mj-ea"/>
                </a:rPr>
                <a:t>步骤</a:t>
              </a:r>
              <a:r>
                <a:rPr dirty="0" smtClean="0">
                  <a:latin typeface="+mj-ea"/>
                  <a:ea typeface="+mj-ea"/>
                </a:rPr>
                <a:t> </a:t>
              </a:r>
              <a:r>
                <a:rPr dirty="0">
                  <a:latin typeface="+mj-ea"/>
                  <a:ea typeface="+mj-ea"/>
                </a:rPr>
                <a:t>5</a:t>
              </a:r>
              <a:endParaRPr dirty="0">
                <a:latin typeface="+mj-ea"/>
                <a:ea typeface="+mj-ea"/>
              </a:endParaRPr>
            </a:p>
          </p:txBody>
        </p:sp>
        <p:sp>
          <p:nvSpPr>
            <p:cNvPr id="3900" name="Shape 3900"/>
            <p:cNvSpPr/>
            <p:nvPr/>
          </p:nvSpPr>
          <p:spPr>
            <a:xfrm>
              <a:off x="8520332" y="5023843"/>
              <a:ext cx="3228975" cy="1027430"/>
            </a:xfrm>
            <a:prstGeom prst="rect">
              <a:avLst/>
            </a:prstGeom>
            <a:ln w="12700">
              <a:miter lim="400000"/>
            </a:ln>
          </p:spPr>
          <p:txBody>
            <a:bodyPr wrap="square" lIns="45719" rIns="45719">
              <a:spAutoFit/>
            </a:bodyPr>
            <a:lstStyle/>
            <a:p>
              <a:pPr algn="ctr">
                <a:defRPr sz="1200">
                  <a:solidFill>
                    <a:srgbClr val="44546A"/>
                  </a:solidFill>
                </a:defRPr>
              </a:pPr>
              <a:r>
                <a:rPr lang="zh-CN" sz="2000" dirty="0">
                  <a:latin typeface="微软雅黑" panose="020B0503020204020204" pitchFamily="34" charset="-122"/>
                  <a:ea typeface="微软雅黑" panose="020B0503020204020204" pitchFamily="34" charset="-122"/>
                </a:rPr>
                <a:t>使用期限</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年的未使用完毕，纳入学校统筹；</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年未使用完毕，原渠道返回</a:t>
              </a:r>
              <a:endParaRPr lang="zh-CN" altLang="en-US" sz="20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118510" y="1918737"/>
            <a:ext cx="3707130" cy="2006708"/>
            <a:chOff x="2118510" y="1918737"/>
            <a:chExt cx="3707130" cy="2006708"/>
          </a:xfrm>
        </p:grpSpPr>
        <p:grpSp>
          <p:nvGrpSpPr>
            <p:cNvPr id="3868" name="Group 3868"/>
            <p:cNvGrpSpPr/>
            <p:nvPr/>
          </p:nvGrpSpPr>
          <p:grpSpPr>
            <a:xfrm>
              <a:off x="3736729" y="2804963"/>
              <a:ext cx="537692" cy="534848"/>
              <a:chOff x="107661" y="110505"/>
              <a:chExt cx="537691" cy="534847"/>
            </a:xfrm>
          </p:grpSpPr>
          <p:sp>
            <p:nvSpPr>
              <p:cNvPr id="3866" name="Shape 3866"/>
              <p:cNvSpPr/>
              <p:nvPr/>
            </p:nvSpPr>
            <p:spPr>
              <a:xfrm rot="8228570">
                <a:off x="110505" y="110505"/>
                <a:ext cx="534847" cy="534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2F2F2"/>
              </a:solidFill>
              <a:ln w="381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3867" name="Shape 3867"/>
              <p:cNvSpPr/>
              <p:nvPr/>
            </p:nvSpPr>
            <p:spPr>
              <a:xfrm>
                <a:off x="107661" y="208650"/>
                <a:ext cx="217170" cy="351154"/>
              </a:xfrm>
              <a:prstGeom prst="rect">
                <a:avLst/>
              </a:prstGeom>
              <a:noFill/>
              <a:ln w="12700" cap="flat">
                <a:noFill/>
                <a:miter lim="400000"/>
              </a:ln>
              <a:effectLst/>
            </p:spPr>
            <p:txBody>
              <a:bodyPr wrap="none" lIns="45719" tIns="45719" rIns="45719" bIns="45719" numCol="1" anchor="t">
                <a:spAutoFit/>
              </a:bodyPr>
              <a:lstStyle>
                <a:lvl1pPr>
                  <a:defRPr sz="1600">
                    <a:solidFill>
                      <a:srgbClr val="808080"/>
                    </a:solidFill>
                  </a:defRPr>
                </a:lvl1pPr>
              </a:lstStyle>
              <a:p>
                <a:endParaRPr>
                  <a:latin typeface="+mj-ea"/>
                  <a:ea typeface="+mj-ea"/>
                </a:endParaRPr>
              </a:p>
            </p:txBody>
          </p:sp>
        </p:grpSp>
        <p:sp>
          <p:nvSpPr>
            <p:cNvPr id="3879" name="Shape 3879"/>
            <p:cNvSpPr/>
            <p:nvPr/>
          </p:nvSpPr>
          <p:spPr>
            <a:xfrm>
              <a:off x="3671101" y="3450314"/>
              <a:ext cx="677428" cy="338554"/>
            </a:xfrm>
            <a:prstGeom prst="rect">
              <a:avLst/>
            </a:prstGeom>
            <a:ln w="12700">
              <a:miter lim="400000"/>
            </a:ln>
          </p:spPr>
          <p:txBody>
            <a:bodyPr wrap="none" lIns="45719" rIns="45719">
              <a:spAutoFit/>
            </a:bodyPr>
            <a:lstStyle>
              <a:lvl1pPr algn="ctr">
                <a:defRPr sz="1600">
                  <a:solidFill>
                    <a:srgbClr val="333F50"/>
                  </a:solidFill>
                </a:defRPr>
              </a:lvl1pPr>
            </a:lstStyle>
            <a:p>
              <a:r>
                <a:rPr lang="zh-CN" altLang="en-US" dirty="0" smtClean="0">
                  <a:latin typeface="+mj-ea"/>
                  <a:ea typeface="+mj-ea"/>
                </a:rPr>
                <a:t>步骤</a:t>
              </a:r>
              <a:r>
                <a:rPr dirty="0" smtClean="0">
                  <a:latin typeface="+mj-ea"/>
                  <a:ea typeface="+mj-ea"/>
                </a:rPr>
                <a:t> </a:t>
              </a:r>
              <a:r>
                <a:rPr dirty="0">
                  <a:latin typeface="+mj-ea"/>
                  <a:ea typeface="+mj-ea"/>
                </a:rPr>
                <a:t>2</a:t>
              </a:r>
              <a:endParaRPr dirty="0">
                <a:latin typeface="+mj-ea"/>
                <a:ea typeface="+mj-ea"/>
              </a:endParaRPr>
            </a:p>
          </p:txBody>
        </p:sp>
        <p:sp>
          <p:nvSpPr>
            <p:cNvPr id="3882" name="Shape 3882"/>
            <p:cNvSpPr/>
            <p:nvPr/>
          </p:nvSpPr>
          <p:spPr>
            <a:xfrm>
              <a:off x="3362643" y="2636740"/>
              <a:ext cx="1288705" cy="1288705"/>
            </a:xfrm>
            <a:prstGeom prst="ellipse">
              <a:avLst/>
            </a:prstGeom>
            <a:ln w="19050">
              <a:solidFill>
                <a:schemeClr val="accent2"/>
              </a:solidFill>
              <a:prstDash val="sysDot"/>
              <a:miter/>
            </a:ln>
          </p:spPr>
          <p:txBody>
            <a:bodyPr lIns="45719" rIns="45719" anchor="ctr"/>
            <a:lstStyle/>
            <a:p>
              <a:pPr algn="ctr" defTabSz="1184910">
                <a:lnSpc>
                  <a:spcPct val="90000"/>
                </a:lnSpc>
                <a:spcBef>
                  <a:spcPts val="700"/>
                </a:spcBef>
                <a:defRPr sz="4800">
                  <a:solidFill>
                    <a:schemeClr val="accent1"/>
                  </a:solidFill>
                  <a:latin typeface="FontAwesome"/>
                  <a:ea typeface="FontAwesome"/>
                  <a:cs typeface="FontAwesome"/>
                  <a:sym typeface="FontAwesome"/>
                </a:defRPr>
              </a:pPr>
              <a:endParaRPr>
                <a:latin typeface="+mj-ea"/>
                <a:ea typeface="+mj-ea"/>
              </a:endParaRPr>
            </a:p>
          </p:txBody>
        </p:sp>
        <p:sp>
          <p:nvSpPr>
            <p:cNvPr id="3902" name="Shape 3902"/>
            <p:cNvSpPr/>
            <p:nvPr/>
          </p:nvSpPr>
          <p:spPr>
            <a:xfrm>
              <a:off x="2118510" y="1918737"/>
              <a:ext cx="3707130" cy="722630"/>
            </a:xfrm>
            <a:prstGeom prst="rect">
              <a:avLst/>
            </a:prstGeom>
            <a:ln w="12700">
              <a:miter lim="400000"/>
            </a:ln>
          </p:spPr>
          <p:txBody>
            <a:bodyPr wrap="square" lIns="45719" rIns="45719">
              <a:spAutoFit/>
            </a:bodyPr>
            <a:lstStyle/>
            <a:p>
              <a:pPr algn="ctr">
                <a:defRPr sz="1200">
                  <a:solidFill>
                    <a:srgbClr val="44546A"/>
                  </a:solidFill>
                </a:defRPr>
              </a:pPr>
              <a:r>
                <a:rPr lang="en-US" altLang="zh-CN" sz="2000" dirty="0">
                  <a:latin typeface="微软雅黑" panose="020B0503020204020204" pitchFamily="34" charset="-122"/>
                  <a:ea typeface="微软雅黑" panose="020B0503020204020204" pitchFamily="34" charset="-122"/>
                </a:rPr>
                <a:t>2017</a:t>
              </a:r>
              <a:r>
                <a:rPr lang="zh-CN" altLang="en-US" sz="2000" dirty="0">
                  <a:latin typeface="微软雅黑" panose="020B0503020204020204" pitchFamily="34" charset="-122"/>
                  <a:ea typeface="微软雅黑" panose="020B0503020204020204" pitchFamily="34" charset="-122"/>
                </a:rPr>
                <a:t>年及以后结题的项目，须在结题</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个月后进行结账</a:t>
              </a:r>
              <a:endParaRPr lang="zh-CN" altLang="en-US" sz="2000"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315900" y="1608857"/>
            <a:ext cx="5588000" cy="2316588"/>
            <a:chOff x="6315900" y="1608857"/>
            <a:chExt cx="5588000" cy="2316588"/>
          </a:xfrm>
        </p:grpSpPr>
        <p:grpSp>
          <p:nvGrpSpPr>
            <p:cNvPr id="3874" name="Group 3874"/>
            <p:cNvGrpSpPr/>
            <p:nvPr/>
          </p:nvGrpSpPr>
          <p:grpSpPr>
            <a:xfrm>
              <a:off x="7911171" y="2804962"/>
              <a:ext cx="541177" cy="534848"/>
              <a:chOff x="104176" y="110505"/>
              <a:chExt cx="541176" cy="534847"/>
            </a:xfrm>
          </p:grpSpPr>
          <p:sp>
            <p:nvSpPr>
              <p:cNvPr id="3872" name="Shape 3872"/>
              <p:cNvSpPr/>
              <p:nvPr/>
            </p:nvSpPr>
            <p:spPr>
              <a:xfrm rot="8228570">
                <a:off x="110505" y="110505"/>
                <a:ext cx="534847" cy="534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2F2F2"/>
              </a:solidFill>
              <a:ln w="38100" cap="flat">
                <a:solidFill>
                  <a:schemeClr val="accent4"/>
                </a:solidFill>
                <a:prstDash val="solid"/>
                <a:miter lim="800000"/>
              </a:ln>
              <a:effectLst/>
            </p:spPr>
            <p:txBody>
              <a:bodyPr wrap="square" lIns="45719" tIns="45719" rIns="45719" bIns="45719" numCol="1" anchor="ctr">
                <a:noAutofit/>
              </a:bodyPr>
              <a:lstStyle/>
              <a:p>
                <a:pPr algn="ctr">
                  <a:defRPr>
                    <a:solidFill>
                      <a:srgbClr val="FFFFFF"/>
                    </a:solidFill>
                  </a:defRPr>
                </a:pPr>
                <a:endParaRPr>
                  <a:latin typeface="+mj-ea"/>
                  <a:ea typeface="+mj-ea"/>
                </a:endParaRPr>
              </a:p>
            </p:txBody>
          </p:sp>
          <p:sp>
            <p:nvSpPr>
              <p:cNvPr id="3873" name="Shape 3873"/>
              <p:cNvSpPr/>
              <p:nvPr/>
            </p:nvSpPr>
            <p:spPr>
              <a:xfrm>
                <a:off x="104176" y="208651"/>
                <a:ext cx="217170" cy="351154"/>
              </a:xfrm>
              <a:prstGeom prst="rect">
                <a:avLst/>
              </a:prstGeom>
              <a:noFill/>
              <a:ln w="12700" cap="flat">
                <a:noFill/>
                <a:miter lim="400000"/>
              </a:ln>
              <a:effectLst/>
            </p:spPr>
            <p:txBody>
              <a:bodyPr wrap="none" lIns="45719" tIns="45719" rIns="45719" bIns="45719" numCol="1" anchor="t">
                <a:spAutoFit/>
              </a:bodyPr>
              <a:lstStyle>
                <a:lvl1pPr>
                  <a:defRPr sz="1600">
                    <a:solidFill>
                      <a:srgbClr val="808080"/>
                    </a:solidFill>
                  </a:defRPr>
                </a:lvl1pPr>
              </a:lstStyle>
              <a:p>
                <a:endParaRPr>
                  <a:latin typeface="+mj-ea"/>
                  <a:ea typeface="+mj-ea"/>
                </a:endParaRPr>
              </a:p>
            </p:txBody>
          </p:sp>
        </p:grpSp>
        <p:sp>
          <p:nvSpPr>
            <p:cNvPr id="3880" name="Shape 3880"/>
            <p:cNvSpPr/>
            <p:nvPr/>
          </p:nvSpPr>
          <p:spPr>
            <a:xfrm>
              <a:off x="7842725" y="3450314"/>
              <a:ext cx="677428" cy="338554"/>
            </a:xfrm>
            <a:prstGeom prst="rect">
              <a:avLst/>
            </a:prstGeom>
            <a:ln w="12700">
              <a:miter lim="400000"/>
            </a:ln>
          </p:spPr>
          <p:txBody>
            <a:bodyPr wrap="none" lIns="45719" rIns="45719">
              <a:spAutoFit/>
            </a:bodyPr>
            <a:lstStyle>
              <a:lvl1pPr algn="ctr">
                <a:defRPr sz="1600">
                  <a:solidFill>
                    <a:srgbClr val="333F50"/>
                  </a:solidFill>
                </a:defRPr>
              </a:lvl1pPr>
            </a:lstStyle>
            <a:p>
              <a:r>
                <a:rPr lang="zh-CN" altLang="en-US" dirty="0" smtClean="0">
                  <a:latin typeface="+mj-ea"/>
                  <a:ea typeface="+mj-ea"/>
                </a:rPr>
                <a:t>步骤</a:t>
              </a:r>
              <a:r>
                <a:rPr dirty="0" smtClean="0">
                  <a:latin typeface="+mj-ea"/>
                  <a:ea typeface="+mj-ea"/>
                </a:rPr>
                <a:t> </a:t>
              </a:r>
              <a:r>
                <a:rPr dirty="0">
                  <a:latin typeface="+mj-ea"/>
                  <a:ea typeface="+mj-ea"/>
                </a:rPr>
                <a:t>4</a:t>
              </a:r>
              <a:endParaRPr dirty="0">
                <a:latin typeface="+mj-ea"/>
                <a:ea typeface="+mj-ea"/>
              </a:endParaRPr>
            </a:p>
          </p:txBody>
        </p:sp>
        <p:sp>
          <p:nvSpPr>
            <p:cNvPr id="3885" name="Shape 3885"/>
            <p:cNvSpPr/>
            <p:nvPr/>
          </p:nvSpPr>
          <p:spPr>
            <a:xfrm>
              <a:off x="7537084" y="2636740"/>
              <a:ext cx="1288705" cy="1288705"/>
            </a:xfrm>
            <a:prstGeom prst="ellipse">
              <a:avLst/>
            </a:prstGeom>
            <a:ln w="19050">
              <a:solidFill>
                <a:schemeClr val="accent4"/>
              </a:solidFill>
              <a:prstDash val="sysDot"/>
              <a:miter/>
            </a:ln>
          </p:spPr>
          <p:txBody>
            <a:bodyPr lIns="45719" rIns="45719" anchor="ctr"/>
            <a:lstStyle/>
            <a:p>
              <a:pPr algn="ctr" defTabSz="1184910">
                <a:lnSpc>
                  <a:spcPct val="90000"/>
                </a:lnSpc>
                <a:spcBef>
                  <a:spcPts val="700"/>
                </a:spcBef>
                <a:defRPr sz="4800">
                  <a:solidFill>
                    <a:schemeClr val="accent1"/>
                  </a:solidFill>
                  <a:latin typeface="FontAwesome"/>
                  <a:ea typeface="FontAwesome"/>
                  <a:cs typeface="FontAwesome"/>
                  <a:sym typeface="FontAwesome"/>
                </a:defRPr>
              </a:pPr>
              <a:endParaRPr>
                <a:latin typeface="+mj-ea"/>
                <a:ea typeface="+mj-ea"/>
              </a:endParaRPr>
            </a:p>
          </p:txBody>
        </p:sp>
        <p:sp>
          <p:nvSpPr>
            <p:cNvPr id="3904" name="Shape 3904"/>
            <p:cNvSpPr/>
            <p:nvPr/>
          </p:nvSpPr>
          <p:spPr>
            <a:xfrm>
              <a:off x="6315900" y="1608857"/>
              <a:ext cx="5588000" cy="1027430"/>
            </a:xfrm>
            <a:prstGeom prst="rect">
              <a:avLst/>
            </a:prstGeom>
            <a:ln w="12700">
              <a:miter lim="400000"/>
            </a:ln>
          </p:spPr>
          <p:txBody>
            <a:bodyPr wrap="square" lIns="45719" rIns="45719">
              <a:spAutoFit/>
            </a:bodyPr>
            <a:lstStyle/>
            <a:p>
              <a:pPr algn="ctr">
                <a:defRPr sz="1200">
                  <a:solidFill>
                    <a:srgbClr val="44546A"/>
                  </a:solidFill>
                </a:defRPr>
              </a:pPr>
              <a:r>
                <a:rPr lang="en-US" sz="2000" dirty="0" smtClean="0">
                  <a:latin typeface="+mj-ea"/>
                  <a:ea typeface="+mj-ea"/>
                </a:rPr>
                <a:t>2</a:t>
              </a:r>
              <a:r>
                <a:rPr lang="en-US" sz="2000" dirty="0" smtClean="0">
                  <a:latin typeface="微软雅黑" panose="020B0503020204020204" pitchFamily="34" charset="-122"/>
                  <a:ea typeface="微软雅黑" panose="020B0503020204020204" pitchFamily="34" charset="-122"/>
                </a:rPr>
                <a:t>015</a:t>
              </a:r>
              <a:r>
                <a:rPr lang="zh-CN" altLang="en-US" sz="2000" dirty="0" smtClean="0">
                  <a:latin typeface="微软雅黑" panose="020B0503020204020204" pitchFamily="34" charset="-122"/>
                  <a:ea typeface="微软雅黑" panose="020B0503020204020204" pitchFamily="34" charset="-122"/>
                </a:rPr>
                <a:t>年结题的国家自然基金、</a:t>
              </a:r>
              <a:r>
                <a:rPr lang="en-US" altLang="zh-CN" sz="2000" dirty="0" smtClean="0">
                  <a:latin typeface="微软雅黑" panose="020B0503020204020204" pitchFamily="34" charset="-122"/>
                  <a:ea typeface="微软雅黑" panose="020B0503020204020204" pitchFamily="34" charset="-122"/>
                </a:rPr>
                <a:t>2016</a:t>
              </a:r>
              <a:r>
                <a:rPr lang="zh-CN" altLang="en-US" sz="2000" dirty="0" smtClean="0">
                  <a:latin typeface="微软雅黑" panose="020B0503020204020204" pitchFamily="34" charset="-122"/>
                  <a:ea typeface="微软雅黑" panose="020B0503020204020204" pitchFamily="34" charset="-122"/>
                </a:rPr>
                <a:t>年以后结题的所有项目，结余经费将作为新项目重新拨付至该项目负责人科研账户，</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年内使用完毕。</a:t>
              </a:r>
              <a:endParaRPr lang="zh-CN" altLang="en-US" sz="2000" dirty="0" smtClean="0">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2"/>
          </p:nvPr>
        </p:nvSpPr>
        <p:spPr>
          <a:xfrm>
            <a:off x="11294745" y="6381750"/>
            <a:ext cx="370840" cy="303530"/>
          </a:xfrm>
        </p:spPr>
        <p:txBody>
          <a:bodyPr wrap="square"/>
          <a:lstStyle/>
          <a:p>
            <a:fld id="{86CB4B4D-7CA3-9044-876B-883B54F8677D}" type="slidenum">
              <a:rPr lang="en-US" altLang="zh-CN" smtClean="0"/>
            </a:fld>
            <a:endParaRPr lang="en-US" altLang="zh-CN"/>
          </a:p>
        </p:txBody>
      </p:sp>
      <p:sp>
        <p:nvSpPr>
          <p:cNvPr id="9" name="文本框 8"/>
          <p:cNvSpPr txBox="1"/>
          <p:nvPr/>
        </p:nvSpPr>
        <p:spPr>
          <a:xfrm>
            <a:off x="423545" y="4948555"/>
            <a:ext cx="3479800" cy="10261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2015</a:t>
            </a:r>
            <a:r>
              <a:rPr kumimoji="0" lang="zh-CN" altLang="en-US"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年结题的国家自然基金、</a:t>
            </a:r>
            <a:r>
              <a:rPr kumimoji="0" lang="en-US" altLang="zh-CN"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2016</a:t>
            </a:r>
            <a:r>
              <a:rPr kumimoji="0" lang="zh-CN" altLang="en-US"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年及以前结题的所有项目，须在</a:t>
            </a:r>
            <a:r>
              <a:rPr kumimoji="0" lang="en-US" altLang="zh-CN"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2017</a:t>
            </a:r>
            <a:r>
              <a:rPr kumimoji="0" lang="zh-CN" altLang="en-US"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年底结账</a:t>
            </a:r>
            <a:endParaRPr kumimoji="0" lang="zh-CN" altLang="en-US" sz="20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afterEffect">
                                  <p:stCondLst>
                                    <p:cond delay="0"/>
                                  </p:stCondLst>
                                  <p:childTnLst>
                                    <p:set>
                                      <p:cBhvr>
                                        <p:cTn id="6" dur="indefinite" fill="hold"/>
                                        <p:tgtEl>
                                          <p:spTgt spid="3893"/>
                                        </p:tgtEl>
                                        <p:attrNameLst>
                                          <p:attrName>style.visibility</p:attrName>
                                        </p:attrNameLst>
                                      </p:cBhvr>
                                      <p:to>
                                        <p:strVal val="visible"/>
                                      </p:to>
                                    </p:set>
                                    <p:animEffect transition="in" filter="wipe(left)">
                                      <p:cBhvr>
                                        <p:cTn id="7" dur="1000"/>
                                        <p:tgtEl>
                                          <p:spTgt spid="38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ppt_w</p:attrName>
                                        </p:attrNameLst>
                                      </p:cBhvr>
                                      <p:tavLst>
                                        <p:tav tm="0" fmla="#ppt_w*sin(2.5*pi*$)">
                                          <p:val>
                                            <p:fltVal val="0"/>
                                          </p:val>
                                        </p:tav>
                                        <p:tav tm="100000">
                                          <p:val>
                                            <p:fltVal val="1"/>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ppt_w</p:attrName>
                                        </p:attrNameLst>
                                      </p:cBhvr>
                                      <p:tavLst>
                                        <p:tav tm="0" fmla="#ppt_w*sin(2.5*pi*$)">
                                          <p:val>
                                            <p:fltVal val="0"/>
                                          </p:val>
                                        </p:tav>
                                        <p:tav tm="100000">
                                          <p:val>
                                            <p:fltVal val="1"/>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ppt_w</p:attrName>
                                        </p:attrNameLst>
                                      </p:cBhvr>
                                      <p:tavLst>
                                        <p:tav tm="0" fmla="#ppt_w*sin(2.5*pi*$)">
                                          <p:val>
                                            <p:fltVal val="0"/>
                                          </p:val>
                                        </p:tav>
                                        <p:tav tm="100000">
                                          <p:val>
                                            <p:fltVal val="1"/>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ppt_w</p:attrName>
                                        </p:attrNameLst>
                                      </p:cBhvr>
                                      <p:tavLst>
                                        <p:tav tm="0" fmla="#ppt_w*sin(2.5*pi*$)">
                                          <p:val>
                                            <p:fltVal val="0"/>
                                          </p:val>
                                        </p:tav>
                                        <p:tav tm="100000">
                                          <p:val>
                                            <p:fltVal val="1"/>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ppt_w</p:attrName>
                                        </p:attrNameLst>
                                      </p:cBhvr>
                                      <p:tavLst>
                                        <p:tav tm="0" fmla="#ppt_w*sin(2.5*pi*$)">
                                          <p:val>
                                            <p:fltVal val="0"/>
                                          </p:val>
                                        </p:tav>
                                        <p:tav tm="100000">
                                          <p:val>
                                            <p:fltVal val="1"/>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 grpId="2" animBg="1" advAuto="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a:latin typeface="微软雅黑" panose="020B0503020204020204" pitchFamily="34" charset="-122"/>
                <a:ea typeface="微软雅黑" panose="020B0503020204020204" pitchFamily="34" charset="-122"/>
              </a:rPr>
              <a:t>三明学院科研项目经费报销实施细则</a:t>
            </a:r>
            <a:endParaRPr lang="zh-CN" altLang="en-US" sz="360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2"/>
          </p:nvPr>
        </p:nvSpPr>
        <p:spPr>
          <a:xfrm>
            <a:off x="11294745" y="6381750"/>
            <a:ext cx="394335" cy="303530"/>
          </a:xfrm>
        </p:spPr>
        <p:txBody>
          <a:bodyPr wrap="square"/>
          <a:p>
            <a:fld id="{86CB4B4D-7CA3-9044-876B-883B54F8677D}" type="slidenum">
              <a:rPr lang="en-US" altLang="zh-CN" smtClean="0"/>
            </a:fld>
            <a:endParaRPr lang="en-US" altLang="zh-CN"/>
          </a:p>
        </p:txBody>
      </p:sp>
      <p:sp>
        <p:nvSpPr>
          <p:cNvPr id="4" name="文本框 3"/>
          <p:cNvSpPr txBox="1"/>
          <p:nvPr/>
        </p:nvSpPr>
        <p:spPr>
          <a:xfrm>
            <a:off x="692785" y="1468120"/>
            <a:ext cx="10894695" cy="4913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10000"/>
              </a:lnSpc>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Lato Light"/>
              </a:rPr>
              <a:t>  </a:t>
            </a: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（一） </a:t>
            </a:r>
            <a:r>
              <a:rPr kumimoji="0" lang="zh-CN" altLang="en-US" sz="24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经费1万元以下（不含1万元）</a:t>
            </a: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按同一项目同次报销的总金额计算，下同）开支，项目负责人隶属二级学院的科研项目经费开支，由项目负责人，相关二级学院院长（经二级学院院长授权的院级领导具有同等审批权，但需将书面授权书分别提交由计划财务处、科研处备案），计划财务处审核；项目负责人隶属于学校行政单位的科研项目经费开支，由项目负责人，科研处负责人和计划财务处审核。</a:t>
            </a:r>
            <a:endPar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a:p>
            <a:pPr marL="0" marR="0" indent="0" algn="l" defTabSz="914400" rtl="0" fontAlgn="auto" latinLnBrk="0" hangingPunct="0">
              <a:lnSpc>
                <a:spcPct val="110000"/>
              </a:lnSpc>
              <a:buClrTx/>
              <a:buSzTx/>
              <a:buFontTx/>
              <a:buNone/>
            </a:pP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    （二） </a:t>
            </a:r>
            <a:r>
              <a:rPr kumimoji="0" lang="zh-CN" altLang="en-US" sz="24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1万元以上（含1万元）、3万元以下</a:t>
            </a: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由项目负责人、相关二级学院院长、科研处负责人、计划财务处负责人审批。</a:t>
            </a:r>
            <a:endPar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a:p>
            <a:pPr marL="0" marR="0" indent="0" algn="l" defTabSz="914400" rtl="0" fontAlgn="auto" latinLnBrk="0" hangingPunct="0">
              <a:lnSpc>
                <a:spcPct val="110000"/>
              </a:lnSpc>
              <a:buClrTx/>
              <a:buSzTx/>
              <a:buFontTx/>
              <a:buNone/>
            </a:pP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    （三） </a:t>
            </a:r>
            <a:r>
              <a:rPr kumimoji="0" lang="zh-CN" altLang="en-US" sz="24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3万元以上（含3万元）、5万元以下</a:t>
            </a: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由项目负责人、相关二级学院院长、科研处负责人、计划财务处负责人、分管科研校领导审批。</a:t>
            </a:r>
            <a:endPar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a:p>
            <a:pPr marL="0" marR="0" indent="0" algn="l" defTabSz="914400" rtl="0" fontAlgn="auto" latinLnBrk="0" hangingPunct="0">
              <a:lnSpc>
                <a:spcPct val="110000"/>
              </a:lnSpc>
              <a:buClrTx/>
              <a:buSzTx/>
              <a:buFontTx/>
              <a:buNone/>
            </a:pP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    （四） </a:t>
            </a:r>
            <a:r>
              <a:rPr kumimoji="0" lang="zh-CN" altLang="en-US" sz="2400" b="0" i="0" u="none" strike="noStrike" cap="none" spc="0" normalizeH="0" baseline="0">
                <a:ln>
                  <a:noFill/>
                </a:ln>
                <a:solidFill>
                  <a:srgbClr val="FF0000"/>
                </a:solidFill>
                <a:effectLst/>
                <a:uFillTx/>
                <a:latin typeface="微软雅黑" panose="020B0503020204020204" pitchFamily="34" charset="-122"/>
                <a:ea typeface="微软雅黑" panose="020B0503020204020204" pitchFamily="34" charset="-122"/>
                <a:cs typeface="+mn-cs"/>
                <a:sym typeface="Lato Light"/>
              </a:rPr>
              <a:t>5万元以上（含5万元）</a:t>
            </a:r>
            <a:r>
              <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rPr>
              <a:t>由项目负责人、相关二级学院院长、科研处负责人、计划财务处负责人、分管科研校领导审批、校长审批。</a:t>
            </a:r>
            <a:endParaRPr kumimoji="0" lang="zh-CN" altLang="en-US" sz="2400" b="0" i="0" u="none" strike="noStrike" cap="none" spc="0" normalizeH="0" baseline="0">
              <a:ln>
                <a:noFill/>
              </a:ln>
              <a:solidFill>
                <a:srgbClr val="000000"/>
              </a:solidFill>
              <a:effectLst/>
              <a:uFillTx/>
              <a:latin typeface="微软雅黑" panose="020B0503020204020204" pitchFamily="34" charset="-122"/>
              <a:ea typeface="微软雅黑" panose="020B0503020204020204" pitchFamily="34" charset="-122"/>
              <a:cs typeface="+mn-cs"/>
              <a:sym typeface="Lato Light"/>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a:blip r:embed="rId1"/>
          <a:srcRect/>
          <a:stretch>
            <a:fillRect/>
          </a:stretch>
        </p:blipFill>
        <p:spPr/>
      </p:pic>
      <p:sp>
        <p:nvSpPr>
          <p:cNvPr id="233" name="Shape 233"/>
          <p:cNvSpPr/>
          <p:nvPr/>
        </p:nvSpPr>
        <p:spPr>
          <a:xfrm>
            <a:off x="0" y="-7314"/>
            <a:ext cx="12192000" cy="6865313"/>
          </a:xfrm>
          <a:prstGeom prst="rect">
            <a:avLst/>
          </a:prstGeom>
          <a:solidFill>
            <a:srgbClr val="222A35">
              <a:alpha val="90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3874203" y="1609381"/>
            <a:ext cx="4456430" cy="2130425"/>
            <a:chOff x="3874203" y="1429050"/>
            <a:chExt cx="4456430" cy="2130425"/>
          </a:xfrm>
        </p:grpSpPr>
        <p:sp>
          <p:nvSpPr>
            <p:cNvPr id="4" name="文本框 3"/>
            <p:cNvSpPr txBox="1"/>
            <p:nvPr/>
          </p:nvSpPr>
          <p:spPr>
            <a:xfrm>
              <a:off x="5743507" y="1429050"/>
              <a:ext cx="661670" cy="1553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sz="9600" spc="-300" dirty="0" smtClean="0">
                  <a:solidFill>
                    <a:schemeClr val="accent5"/>
                  </a:solidFill>
                  <a:latin typeface="方正尚酷简体" panose="03000509000000000000" pitchFamily="65" charset="-122"/>
                  <a:ea typeface="方正尚酷简体" panose="03000509000000000000" pitchFamily="65" charset="-122"/>
                </a:rPr>
                <a:t>5</a:t>
              </a:r>
              <a:endParaRPr 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3874203" y="2858435"/>
              <a:ext cx="4456430" cy="701040"/>
            </a:xfrm>
            <a:prstGeom prst="rect">
              <a:avLst/>
            </a:prstGeom>
          </p:spPr>
          <p:txBody>
            <a:bodyPr wrap="square">
              <a:spAutoFit/>
            </a:bodyPr>
            <a:lstStyle/>
            <a:p>
              <a:pPr algn="ctr"/>
              <a:r>
                <a:rPr lang="zh-CN" altLang="en-US" sz="4000" b="1" spc="-1200" dirty="0">
                  <a:solidFill>
                    <a:schemeClr val="accent5"/>
                  </a:solidFill>
                  <a:latin typeface="楷体_GB2312" panose="02010609030101010101" charset="-122"/>
                  <a:ea typeface="楷体_GB2312" panose="02010609030101010101" charset="-122"/>
                </a:rPr>
                <a:t>结   语</a:t>
              </a:r>
              <a:endParaRPr lang="zh-CN" altLang="en-US" sz="4000" b="1" spc="-1200" dirty="0">
                <a:solidFill>
                  <a:schemeClr val="accent5"/>
                </a:solidFill>
                <a:latin typeface="楷体_GB2312" panose="02010609030101010101" charset="-122"/>
                <a:ea typeface="楷体_GB2312" panose="02010609030101010101" charset="-122"/>
              </a:endParaRPr>
            </a:p>
          </p:txBody>
        </p:sp>
      </p:grpSp>
      <p:pic>
        <p:nvPicPr>
          <p:cNvPr id="15" name="finger.png"/>
          <p:cNvPicPr>
            <a:picLocks noChangeAspect="1"/>
          </p:cNvPicPr>
          <p:nvPr/>
        </p:nvPicPr>
        <p:blipFill>
          <a:blip r:embed="rId2"/>
          <a:stretch>
            <a:fillRect/>
          </a:stretch>
        </p:blipFill>
        <p:spPr>
          <a:xfrm>
            <a:off x="5395990" y="3025988"/>
            <a:ext cx="2462469" cy="5253267"/>
          </a:xfrm>
          <a:prstGeom prst="rect">
            <a:avLst/>
          </a:prstGeom>
          <a:ln w="12700">
            <a:miter lim="400000"/>
            <a:headEnd/>
            <a:tailEnd/>
          </a:ln>
        </p:spPr>
      </p:pic>
      <p:sp>
        <p:nvSpPr>
          <p:cNvPr id="24" name="灯片编号占位符 23"/>
          <p:cNvSpPr>
            <a:spLocks noGrp="1"/>
          </p:cNvSpPr>
          <p:nvPr>
            <p:ph type="sldNum" sz="quarter" idx="10"/>
          </p:nvPr>
        </p:nvSpPr>
        <p:spPr>
          <a:xfrm>
            <a:off x="11088370" y="6401435"/>
            <a:ext cx="400685" cy="274320"/>
          </a:xfrm>
        </p:spPr>
        <p:txBody>
          <a:bodyPr wrap="square"/>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ldLvl="0" animBg="1"/>
      <p:bldP spid="236" grpId="0" bldLvl="0" animBg="1" advAuto="0"/>
      <p:bldP spid="237" grpId="0" bldLvl="0" animBg="1" advAuto="0"/>
      <p:bldP spid="238" grpId="0" bldLvl="0" animBg="1" advAuto="0"/>
      <p:bldP spid="239" grpId="0" bldLvl="0" animBg="1" advAuto="0"/>
      <p:bldP spid="26" grpId="0" bldLvl="0" animBg="1"/>
      <p:bldP spid="15" grpId="0" bldLvl="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8180" y="573405"/>
            <a:ext cx="10616565" cy="4569460"/>
          </a:xfrm>
        </p:spPr>
        <p:txBody>
          <a:bodyPr>
            <a:normAutofit/>
          </a:bodyPr>
          <a:p>
            <a:pPr algn="l">
              <a:lnSpc>
                <a:spcPct val="150000"/>
              </a:lnSpc>
            </a:pPr>
            <a:r>
              <a:rPr lang="en-US" altLang="zh-CN" sz="3600">
                <a:latin typeface="微软雅黑" panose="020B0503020204020204" pitchFamily="34" charset="-122"/>
                <a:ea typeface="微软雅黑" panose="020B0503020204020204" pitchFamily="34" charset="-122"/>
              </a:rPr>
              <a:t>      </a:t>
            </a:r>
            <a:r>
              <a:rPr lang="zh-CN" altLang="en-US" sz="3600">
                <a:latin typeface="微软雅黑" panose="020B0503020204020204" pitchFamily="34" charset="-122"/>
                <a:ea typeface="微软雅黑" panose="020B0503020204020204" pitchFamily="34" charset="-122"/>
              </a:rPr>
              <a:t>教学是一所大学的立校之本，科研则是一所大学的强校之本。科研对学校加强内涵建设、推进转型发展、提高办学层次意义深远，让我们一起重视科研、发展科研，让我们一起见证学校跨越式的发展。</a:t>
            </a:r>
            <a:endParaRPr lang="en-US" altLang="zh-CN" sz="360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2"/>
          </p:nvPr>
        </p:nvSpPr>
        <p:spPr>
          <a:xfrm>
            <a:off x="11294745" y="6381750"/>
            <a:ext cx="382270" cy="303530"/>
          </a:xfrm>
        </p:spPr>
        <p:txBody>
          <a:bodyPr wrap="square"/>
          <a:p>
            <a:fld id="{86CB4B4D-7CA3-9044-876B-883B54F8677D}" type="slidenum">
              <a:rPr lang="en-US" altLang="zh-CN" smtClean="0"/>
            </a:fld>
            <a:endParaRPr lang="en-US" altLang="zh-CN"/>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a:blip r:embed="rId1" cstate="print"/>
          <a:srcRect/>
          <a:stretch>
            <a:fillRect/>
          </a:stretch>
        </p:blipFill>
        <p:spPr/>
      </p:pic>
      <p:sp>
        <p:nvSpPr>
          <p:cNvPr id="233" name="Shape 233"/>
          <p:cNvSpPr/>
          <p:nvPr/>
        </p:nvSpPr>
        <p:spPr>
          <a:xfrm>
            <a:off x="0" y="-7314"/>
            <a:ext cx="12192000" cy="6865313"/>
          </a:xfrm>
          <a:prstGeom prst="rect">
            <a:avLst/>
          </a:prstGeom>
          <a:solidFill>
            <a:schemeClr val="tx1">
              <a:alpha val="8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1943" y="1168402"/>
            <a:ext cx="1285191" cy="1285191"/>
          </a:xfrm>
          <a:prstGeom prst="ellipse">
            <a:avLst/>
          </a:prstGeom>
          <a:solidFill>
            <a:schemeClr val="accent1">
              <a:lumMod val="20000"/>
              <a:lumOff val="8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18432" y="4659635"/>
            <a:ext cx="2147510" cy="2147509"/>
          </a:xfrm>
          <a:prstGeom prst="ellipse">
            <a:avLst/>
          </a:prstGeom>
          <a:solidFill>
            <a:schemeClr val="accent1">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6622" y="3701445"/>
            <a:ext cx="1736701" cy="1736701"/>
          </a:xfrm>
          <a:prstGeom prst="ellipse">
            <a:avLst/>
          </a:prstGeom>
          <a:solidFill>
            <a:schemeClr val="accent1">
              <a:lumMod val="60000"/>
              <a:lumOff val="4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0998" y="3873951"/>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47679" y="5013047"/>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3639" y="1529726"/>
            <a:ext cx="1041465" cy="1041465"/>
          </a:xfrm>
          <a:prstGeom prst="ellipse">
            <a:avLst/>
          </a:prstGeom>
          <a:solidFill>
            <a:schemeClr val="accent1">
              <a:lumMod val="60000"/>
              <a:lumOff val="40000"/>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7449" y="1222962"/>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1">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11" name="组合 10"/>
          <p:cNvGrpSpPr/>
          <p:nvPr/>
        </p:nvGrpSpPr>
        <p:grpSpPr>
          <a:xfrm>
            <a:off x="4475378" y="1733700"/>
            <a:ext cx="3127138" cy="2803110"/>
            <a:chOff x="4475378" y="1733700"/>
            <a:chExt cx="3127138" cy="2803110"/>
          </a:xfrm>
        </p:grpSpPr>
        <p:sp>
          <p:nvSpPr>
            <p:cNvPr id="4" name="文本框 3"/>
            <p:cNvSpPr txBox="1"/>
            <p:nvPr/>
          </p:nvSpPr>
          <p:spPr>
            <a:xfrm>
              <a:off x="5733911" y="1733700"/>
              <a:ext cx="132343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zh-CN" altLang="en-US" sz="9600" dirty="0" smtClean="0">
                  <a:solidFill>
                    <a:schemeClr val="accent5">
                      <a:lumMod val="75000"/>
                    </a:schemeClr>
                  </a:solidFill>
                  <a:latin typeface="★日文毛笔" panose="02000609000000000000" pitchFamily="49" charset="-128"/>
                  <a:ea typeface="★日文毛笔" panose="02000609000000000000" pitchFamily="49" charset="-128"/>
                </a:rPr>
                <a:t>謝</a:t>
              </a:r>
              <a:endParaRPr lang="zh-CN" altLang="en-US" sz="9600" dirty="0">
                <a:solidFill>
                  <a:schemeClr val="accent5">
                    <a:lumMod val="75000"/>
                  </a:schemeClr>
                </a:solidFill>
                <a:latin typeface="★日文毛笔" panose="02000609000000000000" pitchFamily="49" charset="-128"/>
                <a:ea typeface="★日文毛笔" panose="02000609000000000000" pitchFamily="49" charset="-128"/>
              </a:endParaRPr>
            </a:p>
          </p:txBody>
        </p:sp>
        <p:sp>
          <p:nvSpPr>
            <p:cNvPr id="5" name="矩形 4"/>
            <p:cNvSpPr/>
            <p:nvPr/>
          </p:nvSpPr>
          <p:spPr>
            <a:xfrm>
              <a:off x="4475378" y="3162746"/>
              <a:ext cx="1826141" cy="584775"/>
            </a:xfrm>
            <a:prstGeom prst="rect">
              <a:avLst/>
            </a:prstGeom>
          </p:spPr>
          <p:txBody>
            <a:bodyPr wrap="none">
              <a:spAutoFit/>
            </a:bodyPr>
            <a:lstStyle/>
            <a:p>
              <a:r>
                <a:rPr lang="zh-CN" altLang="en-US" sz="3200" b="1" dirty="0" smtClean="0">
                  <a:solidFill>
                    <a:schemeClr val="accent5"/>
                  </a:solidFill>
                  <a:latin typeface="+mj-ea"/>
                  <a:ea typeface="+mj-ea"/>
                </a:rPr>
                <a:t>欢迎联系</a:t>
              </a:r>
              <a:endParaRPr lang="zh-CN" altLang="en-US" sz="3200" b="1" dirty="0">
                <a:solidFill>
                  <a:schemeClr val="accent5"/>
                </a:solidFill>
                <a:latin typeface="+mj-ea"/>
                <a:ea typeface="+mj-ea"/>
              </a:endParaRPr>
            </a:p>
          </p:txBody>
        </p:sp>
        <p:sp>
          <p:nvSpPr>
            <p:cNvPr id="6" name="矩形 5"/>
            <p:cNvSpPr/>
            <p:nvPr/>
          </p:nvSpPr>
          <p:spPr>
            <a:xfrm>
              <a:off x="6186744" y="2967150"/>
              <a:ext cx="1415772" cy="1569660"/>
            </a:xfrm>
            <a:prstGeom prst="rect">
              <a:avLst/>
            </a:prstGeom>
          </p:spPr>
          <p:txBody>
            <a:bodyPr wrap="none">
              <a:spAutoFit/>
            </a:bodyPr>
            <a:lstStyle/>
            <a:p>
              <a:r>
                <a:rPr lang="zh-CN" altLang="en-US" sz="9600" dirty="0">
                  <a:solidFill>
                    <a:schemeClr val="accent5">
                      <a:lumMod val="75000"/>
                    </a:schemeClr>
                  </a:solidFill>
                  <a:latin typeface="★日文毛笔" panose="02000609000000000000" pitchFamily="49" charset="-128"/>
                  <a:ea typeface="★日文毛笔" panose="02000609000000000000" pitchFamily="49" charset="-128"/>
                </a:rPr>
                <a:t>謝</a:t>
              </a:r>
              <a:endParaRPr lang="zh-CN" altLang="en-US" sz="9600" dirty="0">
                <a:solidFill>
                  <a:schemeClr val="accent5">
                    <a:lumMod val="75000"/>
                  </a:schemeClr>
                </a:solidFill>
                <a:latin typeface="★日文毛笔" panose="02000609000000000000" pitchFamily="49" charset="-128"/>
                <a:ea typeface="★日文毛笔" panose="02000609000000000000" pitchFamily="49" charset="-128"/>
              </a:endParaRPr>
            </a:p>
          </p:txBody>
        </p:sp>
        <p:sp>
          <p:nvSpPr>
            <p:cNvPr id="7" name="文本框 6"/>
            <p:cNvSpPr txBox="1"/>
            <p:nvPr/>
          </p:nvSpPr>
          <p:spPr>
            <a:xfrm>
              <a:off x="4475378" y="3701565"/>
              <a:ext cx="1762125" cy="416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pPr>
              <a:r>
                <a:rPr kumimoji="0" lang="en-US" altLang="zh-CN" sz="2000" b="0" i="0" u="none" strike="noStrike" cap="none" spc="0" normalizeH="0" baseline="0" dirty="0" err="1" smtClean="0">
                  <a:ln>
                    <a:noFill/>
                  </a:ln>
                  <a:solidFill>
                    <a:schemeClr val="accent1">
                      <a:lumMod val="50000"/>
                    </a:schemeClr>
                  </a:solidFill>
                  <a:effectLst/>
                  <a:uFillTx/>
                  <a:latin typeface="微软雅黑" panose="020B0503020204020204" pitchFamily="34" charset="-122"/>
                  <a:ea typeface="微软雅黑" panose="020B0503020204020204" pitchFamily="34" charset="-122"/>
                  <a:sym typeface="Lato Light"/>
                </a:rPr>
                <a:t>13507566080</a:t>
              </a:r>
              <a:endParaRPr kumimoji="0" lang="en-US" altLang="zh-CN" sz="2000" b="0" i="0" u="none" strike="noStrike" cap="none" spc="0" normalizeH="0" baseline="0" dirty="0" err="1" smtClean="0">
                <a:ln>
                  <a:noFill/>
                </a:ln>
                <a:solidFill>
                  <a:schemeClr val="accent1">
                    <a:lumMod val="50000"/>
                  </a:schemeClr>
                </a:solidFill>
                <a:effectLst/>
                <a:uFillTx/>
                <a:latin typeface="微软雅黑" panose="020B0503020204020204" pitchFamily="34" charset="-122"/>
                <a:ea typeface="微软雅黑" panose="020B0503020204020204" pitchFamily="34" charset="-122"/>
                <a:sym typeface="Lato Light"/>
              </a:endParaRPr>
            </a:p>
          </p:txBody>
        </p:sp>
      </p:grpSp>
      <p:sp>
        <p:nvSpPr>
          <p:cNvPr id="10" name="灯片编号占位符 9"/>
          <p:cNvSpPr>
            <a:spLocks noGrp="1"/>
          </p:cNvSpPr>
          <p:nvPr>
            <p:ph type="sldNum" sz="quarter" idx="10"/>
          </p:nvPr>
        </p:nvSpPr>
        <p:spPr>
          <a:xfrm>
            <a:off x="11088370" y="6401435"/>
            <a:ext cx="434340" cy="274320"/>
          </a:xfrm>
        </p:spPr>
        <p:txBody>
          <a:bodyPr wrap="square"/>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decel="60000" fill="hold" nodeType="withEffect">
                                  <p:stCondLst>
                                    <p:cond delay="500"/>
                                  </p:stCondLst>
                                  <p:childTnLst>
                                    <p:animScale>
                                      <p:cBhvr>
                                        <p:cTn id="11" dur="250" fill="hold"/>
                                        <p:tgtEl>
                                          <p:spTgt spid="3"/>
                                        </p:tgtEl>
                                      </p:cBhvr>
                                      <p:by x="95000" y="95000"/>
                                    </p:animScale>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500" fill="hold"/>
                                        <p:tgtEl>
                                          <p:spTgt spid="236"/>
                                        </p:tgtEl>
                                        <p:attrNameLst>
                                          <p:attrName>ppt_w</p:attrName>
                                        </p:attrNameLst>
                                      </p:cBhvr>
                                      <p:tavLst>
                                        <p:tav tm="0">
                                          <p:val>
                                            <p:fltVal val="0"/>
                                          </p:val>
                                        </p:tav>
                                        <p:tav tm="100000">
                                          <p:val>
                                            <p:strVal val="#ppt_w"/>
                                          </p:val>
                                        </p:tav>
                                      </p:tavLst>
                                    </p:anim>
                                    <p:anim calcmode="lin" valueType="num">
                                      <p:cBhvr>
                                        <p:cTn id="19" dur="500" fill="hold"/>
                                        <p:tgtEl>
                                          <p:spTgt spid="236"/>
                                        </p:tgtEl>
                                        <p:attrNameLst>
                                          <p:attrName>ppt_h</p:attrName>
                                        </p:attrNameLst>
                                      </p:cBhvr>
                                      <p:tavLst>
                                        <p:tav tm="0">
                                          <p:val>
                                            <p:fltVal val="0"/>
                                          </p:val>
                                        </p:tav>
                                        <p:tav tm="100000">
                                          <p:val>
                                            <p:strVal val="#ppt_h"/>
                                          </p:val>
                                        </p:tav>
                                      </p:tavLst>
                                    </p:anim>
                                    <p:animEffect transition="in" filter="fade">
                                      <p:cBhvr>
                                        <p:cTn id="20" dur="500"/>
                                        <p:tgtEl>
                                          <p:spTgt spid="236"/>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237"/>
                                        </p:tgtEl>
                                        <p:attrNameLst>
                                          <p:attrName>style.visibility</p:attrName>
                                        </p:attrNameLst>
                                      </p:cBhvr>
                                      <p:to>
                                        <p:strVal val="visible"/>
                                      </p:to>
                                    </p:set>
                                    <p:anim calcmode="lin" valueType="num">
                                      <p:cBhvr>
                                        <p:cTn id="23" dur="500" fill="hold"/>
                                        <p:tgtEl>
                                          <p:spTgt spid="237"/>
                                        </p:tgtEl>
                                        <p:attrNameLst>
                                          <p:attrName>ppt_w</p:attrName>
                                        </p:attrNameLst>
                                      </p:cBhvr>
                                      <p:tavLst>
                                        <p:tav tm="0">
                                          <p:val>
                                            <p:fltVal val="0"/>
                                          </p:val>
                                        </p:tav>
                                        <p:tav tm="100000">
                                          <p:val>
                                            <p:strVal val="#ppt_w"/>
                                          </p:val>
                                        </p:tav>
                                      </p:tavLst>
                                    </p:anim>
                                    <p:anim calcmode="lin" valueType="num">
                                      <p:cBhvr>
                                        <p:cTn id="24" dur="500" fill="hold"/>
                                        <p:tgtEl>
                                          <p:spTgt spid="237"/>
                                        </p:tgtEl>
                                        <p:attrNameLst>
                                          <p:attrName>ppt_h</p:attrName>
                                        </p:attrNameLst>
                                      </p:cBhvr>
                                      <p:tavLst>
                                        <p:tav tm="0">
                                          <p:val>
                                            <p:fltVal val="0"/>
                                          </p:val>
                                        </p:tav>
                                        <p:tav tm="100000">
                                          <p:val>
                                            <p:strVal val="#ppt_h"/>
                                          </p:val>
                                        </p:tav>
                                      </p:tavLst>
                                    </p:anim>
                                    <p:animEffect transition="in" filter="fade">
                                      <p:cBhvr>
                                        <p:cTn id="25" dur="500"/>
                                        <p:tgtEl>
                                          <p:spTgt spid="237"/>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38"/>
                                        </p:tgtEl>
                                        <p:attrNameLst>
                                          <p:attrName>style.visibility</p:attrName>
                                        </p:attrNameLst>
                                      </p:cBhvr>
                                      <p:to>
                                        <p:strVal val="visible"/>
                                      </p:to>
                                    </p:set>
                                    <p:anim calcmode="lin" valueType="num">
                                      <p:cBhvr>
                                        <p:cTn id="28" dur="500" fill="hold"/>
                                        <p:tgtEl>
                                          <p:spTgt spid="238"/>
                                        </p:tgtEl>
                                        <p:attrNameLst>
                                          <p:attrName>ppt_w</p:attrName>
                                        </p:attrNameLst>
                                      </p:cBhvr>
                                      <p:tavLst>
                                        <p:tav tm="0">
                                          <p:val>
                                            <p:fltVal val="0"/>
                                          </p:val>
                                        </p:tav>
                                        <p:tav tm="100000">
                                          <p:val>
                                            <p:strVal val="#ppt_w"/>
                                          </p:val>
                                        </p:tav>
                                      </p:tavLst>
                                    </p:anim>
                                    <p:anim calcmode="lin" valueType="num">
                                      <p:cBhvr>
                                        <p:cTn id="29" dur="500" fill="hold"/>
                                        <p:tgtEl>
                                          <p:spTgt spid="238"/>
                                        </p:tgtEl>
                                        <p:attrNameLst>
                                          <p:attrName>ppt_h</p:attrName>
                                        </p:attrNameLst>
                                      </p:cBhvr>
                                      <p:tavLst>
                                        <p:tav tm="0">
                                          <p:val>
                                            <p:fltVal val="0"/>
                                          </p:val>
                                        </p:tav>
                                        <p:tav tm="100000">
                                          <p:val>
                                            <p:strVal val="#ppt_h"/>
                                          </p:val>
                                        </p:tav>
                                      </p:tavLst>
                                    </p:anim>
                                    <p:animEffect transition="in" filter="fade">
                                      <p:cBhvr>
                                        <p:cTn id="30" dur="500"/>
                                        <p:tgtEl>
                                          <p:spTgt spid="238"/>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239"/>
                                        </p:tgtEl>
                                        <p:attrNameLst>
                                          <p:attrName>style.visibility</p:attrName>
                                        </p:attrNameLst>
                                      </p:cBhvr>
                                      <p:to>
                                        <p:strVal val="visible"/>
                                      </p:to>
                                    </p:set>
                                    <p:anim calcmode="lin" valueType="num">
                                      <p:cBhvr>
                                        <p:cTn id="33" dur="500" fill="hold"/>
                                        <p:tgtEl>
                                          <p:spTgt spid="239"/>
                                        </p:tgtEl>
                                        <p:attrNameLst>
                                          <p:attrName>ppt_w</p:attrName>
                                        </p:attrNameLst>
                                      </p:cBhvr>
                                      <p:tavLst>
                                        <p:tav tm="0">
                                          <p:val>
                                            <p:fltVal val="0"/>
                                          </p:val>
                                        </p:tav>
                                        <p:tav tm="100000">
                                          <p:val>
                                            <p:strVal val="#ppt_w"/>
                                          </p:val>
                                        </p:tav>
                                      </p:tavLst>
                                    </p:anim>
                                    <p:anim calcmode="lin" valueType="num">
                                      <p:cBhvr>
                                        <p:cTn id="34" dur="500" fill="hold"/>
                                        <p:tgtEl>
                                          <p:spTgt spid="239"/>
                                        </p:tgtEl>
                                        <p:attrNameLst>
                                          <p:attrName>ppt_h</p:attrName>
                                        </p:attrNameLst>
                                      </p:cBhvr>
                                      <p:tavLst>
                                        <p:tav tm="0">
                                          <p:val>
                                            <p:fltVal val="0"/>
                                          </p:val>
                                        </p:tav>
                                        <p:tav tm="100000">
                                          <p:val>
                                            <p:strVal val="#ppt_h"/>
                                          </p:val>
                                        </p:tav>
                                      </p:tavLst>
                                    </p:anim>
                                    <p:animEffect transition="in" filter="fade">
                                      <p:cBhvr>
                                        <p:cTn id="35" dur="500"/>
                                        <p:tgtEl>
                                          <p:spTgt spid="239"/>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5"/>
                                        </p:tgtEl>
                                        <p:attrNameLst>
                                          <p:attrName>style.visibility</p:attrName>
                                        </p:attrNameLst>
                                      </p:cBhvr>
                                      <p:to>
                                        <p:strVal val="visible"/>
                                      </p:to>
                                    </p:set>
                                    <p:anim calcmode="lin" valueType="num">
                                      <p:cBhvr>
                                        <p:cTn id="38" dur="500" fill="hold"/>
                                        <p:tgtEl>
                                          <p:spTgt spid="235"/>
                                        </p:tgtEl>
                                        <p:attrNameLst>
                                          <p:attrName>ppt_w</p:attrName>
                                        </p:attrNameLst>
                                      </p:cBhvr>
                                      <p:tavLst>
                                        <p:tav tm="0">
                                          <p:val>
                                            <p:fltVal val="0"/>
                                          </p:val>
                                        </p:tav>
                                        <p:tav tm="100000">
                                          <p:val>
                                            <p:strVal val="#ppt_w"/>
                                          </p:val>
                                        </p:tav>
                                      </p:tavLst>
                                    </p:anim>
                                    <p:anim calcmode="lin" valueType="num">
                                      <p:cBhvr>
                                        <p:cTn id="39" dur="500" fill="hold"/>
                                        <p:tgtEl>
                                          <p:spTgt spid="235"/>
                                        </p:tgtEl>
                                        <p:attrNameLst>
                                          <p:attrName>ppt_h</p:attrName>
                                        </p:attrNameLst>
                                      </p:cBhvr>
                                      <p:tavLst>
                                        <p:tav tm="0">
                                          <p:val>
                                            <p:fltVal val="0"/>
                                          </p:val>
                                        </p:tav>
                                        <p:tav tm="100000">
                                          <p:val>
                                            <p:strVal val="#ppt_h"/>
                                          </p:val>
                                        </p:tav>
                                      </p:tavLst>
                                    </p:anim>
                                    <p:animEffect transition="in" filter="fade">
                                      <p:cBhvr>
                                        <p:cTn id="40" dur="500"/>
                                        <p:tgtEl>
                                          <p:spTgt spid="235"/>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advAuto="0"/>
      <p:bldP spid="237" grpId="0" animBg="1" advAuto="0"/>
      <p:bldP spid="238" grpId="0" animBg="1" advAuto="0"/>
      <p:bldP spid="239" grpId="0" animBg="1" advAuto="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2" name="Shape 3592"/>
          <p:cNvSpPr/>
          <p:nvPr/>
        </p:nvSpPr>
        <p:spPr>
          <a:xfrm>
            <a:off x="6096000" y="0"/>
            <a:ext cx="3096345" cy="68580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593" name="Shape 3593"/>
          <p:cNvSpPr/>
          <p:nvPr/>
        </p:nvSpPr>
        <p:spPr>
          <a:xfrm>
            <a:off x="9192344" y="0"/>
            <a:ext cx="2999657"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594" name="Shape 3594"/>
          <p:cNvSpPr/>
          <p:nvPr/>
        </p:nvSpPr>
        <p:spPr>
          <a:xfrm>
            <a:off x="-1" y="0"/>
            <a:ext cx="2999658"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95" name="Shape 3595"/>
          <p:cNvSpPr/>
          <p:nvPr/>
        </p:nvSpPr>
        <p:spPr>
          <a:xfrm>
            <a:off x="2999656" y="0"/>
            <a:ext cx="3096345"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596" name="Shape 3596"/>
          <p:cNvSpPr/>
          <p:nvPr/>
        </p:nvSpPr>
        <p:spPr>
          <a:xfrm>
            <a:off x="0" y="3438526"/>
            <a:ext cx="12192000" cy="461663"/>
          </a:xfrm>
          <a:prstGeom prst="rect">
            <a:avLst/>
          </a:prstGeom>
          <a:solidFill>
            <a:srgbClr val="333F50">
              <a:alpha val="60000"/>
            </a:srgbClr>
          </a:solidFill>
          <a:ln w="12700">
            <a:miter lim="400000"/>
          </a:ln>
        </p:spPr>
        <p:txBody>
          <a:bodyPr lIns="45719" rIns="45719" anchor="ctr"/>
          <a:lstStyle/>
          <a:p>
            <a:pPr algn="ctr">
              <a:defRPr>
                <a:solidFill>
                  <a:srgbClr val="FFFFFF"/>
                </a:solidFill>
              </a:defRPr>
            </a:pPr>
          </a:p>
        </p:txBody>
      </p:sp>
      <p:sp>
        <p:nvSpPr>
          <p:cNvPr id="3597" name="Shape 3597"/>
          <p:cNvSpPr/>
          <p:nvPr/>
        </p:nvSpPr>
        <p:spPr>
          <a:xfrm>
            <a:off x="25253" y="3429000"/>
            <a:ext cx="2852460" cy="483235"/>
          </a:xfrm>
          <a:prstGeom prst="rect">
            <a:avLst/>
          </a:prstGeom>
          <a:ln w="12700">
            <a:miter lim="400000"/>
          </a:ln>
        </p:spPr>
        <p:txBody>
          <a:bodyPr lIns="45719" rIns="45719">
            <a:spAutoFit/>
          </a:bodyPr>
          <a:lstStyle>
            <a:lvl1pPr algn="ctr">
              <a:defRPr sz="2400" b="1">
                <a:solidFill>
                  <a:srgbClr val="FFFFFF"/>
                </a:solidFill>
              </a:defRPr>
            </a:lvl1pPr>
          </a:lstStyle>
          <a:p>
            <a:r>
              <a:rPr lang="zh-CN" dirty="0"/>
              <a:t>人才培养</a:t>
            </a:r>
            <a:endParaRPr lang="zh-CN" dirty="0"/>
          </a:p>
        </p:txBody>
      </p:sp>
      <p:sp>
        <p:nvSpPr>
          <p:cNvPr id="3599" name="Shape 3599"/>
          <p:cNvSpPr/>
          <p:nvPr/>
        </p:nvSpPr>
        <p:spPr>
          <a:xfrm>
            <a:off x="2999655" y="3413586"/>
            <a:ext cx="3119708" cy="483235"/>
          </a:xfrm>
          <a:prstGeom prst="rect">
            <a:avLst/>
          </a:prstGeom>
          <a:ln w="12700">
            <a:miter lim="400000"/>
          </a:ln>
        </p:spPr>
        <p:txBody>
          <a:bodyPr lIns="45719" rIns="45719">
            <a:spAutoFit/>
          </a:bodyPr>
          <a:lstStyle>
            <a:lvl1pPr algn="ctr">
              <a:defRPr sz="2400" b="1">
                <a:solidFill>
                  <a:srgbClr val="FFFFFF"/>
                </a:solidFill>
              </a:defRPr>
            </a:lvl1pPr>
          </a:lstStyle>
          <a:p>
            <a:r>
              <a:rPr lang="zh-CN" dirty="0"/>
              <a:t>科学研究</a:t>
            </a:r>
            <a:endParaRPr lang="zh-CN" dirty="0"/>
          </a:p>
        </p:txBody>
      </p:sp>
      <p:sp>
        <p:nvSpPr>
          <p:cNvPr id="3601" name="Shape 3601"/>
          <p:cNvSpPr/>
          <p:nvPr/>
        </p:nvSpPr>
        <p:spPr>
          <a:xfrm>
            <a:off x="6096001" y="3428998"/>
            <a:ext cx="3096344" cy="483235"/>
          </a:xfrm>
          <a:prstGeom prst="rect">
            <a:avLst/>
          </a:prstGeom>
          <a:ln w="12700">
            <a:miter lim="400000"/>
          </a:ln>
        </p:spPr>
        <p:txBody>
          <a:bodyPr lIns="45719" rIns="45719">
            <a:spAutoFit/>
          </a:bodyPr>
          <a:lstStyle>
            <a:lvl1pPr algn="ctr">
              <a:defRPr sz="2400" b="1">
                <a:solidFill>
                  <a:srgbClr val="FFFFFF"/>
                </a:solidFill>
              </a:defRPr>
            </a:lvl1pPr>
          </a:lstStyle>
          <a:p>
            <a:r>
              <a:rPr lang="zh-CN" dirty="0"/>
              <a:t>社会服务</a:t>
            </a:r>
            <a:endParaRPr lang="zh-CN" dirty="0"/>
          </a:p>
        </p:txBody>
      </p:sp>
      <p:sp>
        <p:nvSpPr>
          <p:cNvPr id="3603" name="Shape 3603"/>
          <p:cNvSpPr/>
          <p:nvPr/>
        </p:nvSpPr>
        <p:spPr>
          <a:xfrm>
            <a:off x="9192338" y="3428998"/>
            <a:ext cx="2999663" cy="483235"/>
          </a:xfrm>
          <a:prstGeom prst="rect">
            <a:avLst/>
          </a:prstGeom>
          <a:ln w="12700">
            <a:miter lim="400000"/>
          </a:ln>
        </p:spPr>
        <p:txBody>
          <a:bodyPr lIns="45719" rIns="45719">
            <a:spAutoFit/>
          </a:bodyPr>
          <a:lstStyle>
            <a:lvl1pPr algn="ctr">
              <a:defRPr sz="2400" b="1">
                <a:solidFill>
                  <a:srgbClr val="FFFFFF"/>
                </a:solidFill>
              </a:defRPr>
            </a:lvl1pPr>
          </a:lstStyle>
          <a:p>
            <a:r>
              <a:rPr lang="zh-CN" dirty="0"/>
              <a:t>文化传承</a:t>
            </a:r>
            <a:endParaRPr lang="zh-CN" dirty="0"/>
          </a:p>
        </p:txBody>
      </p:sp>
      <p:grpSp>
        <p:nvGrpSpPr>
          <p:cNvPr id="3612" name="Group 3612"/>
          <p:cNvGrpSpPr/>
          <p:nvPr/>
        </p:nvGrpSpPr>
        <p:grpSpPr>
          <a:xfrm>
            <a:off x="3791744" y="1844824"/>
            <a:ext cx="1512169" cy="1578477"/>
            <a:chOff x="0" y="0"/>
            <a:chExt cx="1512167" cy="1578475"/>
          </a:xfrm>
        </p:grpSpPr>
        <p:grpSp>
          <p:nvGrpSpPr>
            <p:cNvPr id="3610" name="Group 3610"/>
            <p:cNvGrpSpPr/>
            <p:nvPr/>
          </p:nvGrpSpPr>
          <p:grpSpPr>
            <a:xfrm>
              <a:off x="0" y="0"/>
              <a:ext cx="1512168" cy="1512168"/>
              <a:chOff x="0" y="0"/>
              <a:chExt cx="1512167" cy="1512167"/>
            </a:xfrm>
          </p:grpSpPr>
          <p:sp>
            <p:nvSpPr>
              <p:cNvPr id="3605" name="Shape 3605"/>
              <p:cNvSpPr/>
              <p:nvPr/>
            </p:nvSpPr>
            <p:spPr>
              <a:xfrm>
                <a:off x="0" y="0"/>
                <a:ext cx="1512168" cy="1512168"/>
              </a:xfrm>
              <a:prstGeom prst="ellipse">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grpSp>
            <p:nvGrpSpPr>
              <p:cNvPr id="3609" name="Group 3609"/>
              <p:cNvGrpSpPr/>
              <p:nvPr/>
            </p:nvGrpSpPr>
            <p:grpSpPr>
              <a:xfrm>
                <a:off x="386677" y="394680"/>
                <a:ext cx="738785" cy="714255"/>
                <a:chOff x="-17" y="0"/>
                <a:chExt cx="738784" cy="714254"/>
              </a:xfrm>
            </p:grpSpPr>
            <p:sp>
              <p:nvSpPr>
                <p:cNvPr id="3606" name="Shape 3606"/>
                <p:cNvSpPr/>
                <p:nvPr/>
              </p:nvSpPr>
              <p:spPr>
                <a:xfrm>
                  <a:off x="392751" y="89133"/>
                  <a:ext cx="242460" cy="234434"/>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sp>
              <p:nvSpPr>
                <p:cNvPr id="3607" name="Shape 3607"/>
                <p:cNvSpPr/>
                <p:nvPr/>
              </p:nvSpPr>
              <p:spPr>
                <a:xfrm>
                  <a:off x="-18" y="-1"/>
                  <a:ext cx="738785" cy="714256"/>
                </a:xfrm>
                <a:custGeom>
                  <a:avLst/>
                  <a:gdLst/>
                  <a:ahLst/>
                  <a:cxnLst>
                    <a:cxn ang="0">
                      <a:pos x="wd2" y="hd2"/>
                    </a:cxn>
                    <a:cxn ang="5400000">
                      <a:pos x="wd2" y="hd2"/>
                    </a:cxn>
                    <a:cxn ang="10800000">
                      <a:pos x="wd2" y="hd2"/>
                    </a:cxn>
                    <a:cxn ang="16200000">
                      <a:pos x="wd2" y="hd2"/>
                    </a:cxn>
                  </a:cxnLst>
                  <a:rect l="0" t="0" r="r" b="b"/>
                  <a:pathLst>
                    <a:path w="21248" h="21600" extrusionOk="0">
                      <a:moveTo>
                        <a:pt x="19869" y="17134"/>
                      </a:moveTo>
                      <a:cubicBezTo>
                        <a:pt x="19767" y="17387"/>
                        <a:pt x="19526" y="17550"/>
                        <a:pt x="19256" y="17550"/>
                      </a:cubicBezTo>
                      <a:lnTo>
                        <a:pt x="19059" y="17550"/>
                      </a:lnTo>
                      <a:lnTo>
                        <a:pt x="3984" y="2226"/>
                      </a:lnTo>
                      <a:lnTo>
                        <a:pt x="3984" y="2025"/>
                      </a:lnTo>
                      <a:cubicBezTo>
                        <a:pt x="3984" y="1750"/>
                        <a:pt x="4145" y="1506"/>
                        <a:pt x="4394" y="1401"/>
                      </a:cubicBezTo>
                      <a:cubicBezTo>
                        <a:pt x="4476" y="1367"/>
                        <a:pt x="4561" y="1350"/>
                        <a:pt x="4648" y="1350"/>
                      </a:cubicBezTo>
                      <a:cubicBezTo>
                        <a:pt x="4825" y="1350"/>
                        <a:pt x="4992" y="1420"/>
                        <a:pt x="5117" y="1547"/>
                      </a:cubicBezTo>
                      <a:lnTo>
                        <a:pt x="19725" y="16398"/>
                      </a:lnTo>
                      <a:cubicBezTo>
                        <a:pt x="19916" y="16592"/>
                        <a:pt x="19973" y="16881"/>
                        <a:pt x="19869" y="17134"/>
                      </a:cubicBezTo>
                      <a:moveTo>
                        <a:pt x="10122" y="17550"/>
                      </a:moveTo>
                      <a:cubicBezTo>
                        <a:pt x="10018" y="17550"/>
                        <a:pt x="9923" y="17587"/>
                        <a:pt x="9825" y="17610"/>
                      </a:cubicBezTo>
                      <a:lnTo>
                        <a:pt x="3924" y="11613"/>
                      </a:lnTo>
                      <a:cubicBezTo>
                        <a:pt x="3947" y="11513"/>
                        <a:pt x="3983" y="11416"/>
                        <a:pt x="3983" y="11312"/>
                      </a:cubicBezTo>
                      <a:lnTo>
                        <a:pt x="3984" y="3180"/>
                      </a:lnTo>
                      <a:lnTo>
                        <a:pt x="18120" y="17550"/>
                      </a:lnTo>
                      <a:cubicBezTo>
                        <a:pt x="18120" y="17550"/>
                        <a:pt x="10122" y="17550"/>
                        <a:pt x="10122" y="17550"/>
                      </a:cubicBezTo>
                      <a:close/>
                      <a:moveTo>
                        <a:pt x="9183" y="17946"/>
                      </a:moveTo>
                      <a:lnTo>
                        <a:pt x="7110" y="20053"/>
                      </a:lnTo>
                      <a:cubicBezTo>
                        <a:pt x="6940" y="20225"/>
                        <a:pt x="6743" y="20250"/>
                        <a:pt x="6641" y="20250"/>
                      </a:cubicBezTo>
                      <a:cubicBezTo>
                        <a:pt x="6538" y="20250"/>
                        <a:pt x="6340" y="20225"/>
                        <a:pt x="6171" y="20053"/>
                      </a:cubicBezTo>
                      <a:lnTo>
                        <a:pt x="1523" y="15328"/>
                      </a:lnTo>
                      <a:cubicBezTo>
                        <a:pt x="1353" y="15155"/>
                        <a:pt x="1328" y="14954"/>
                        <a:pt x="1328" y="14851"/>
                      </a:cubicBezTo>
                      <a:cubicBezTo>
                        <a:pt x="1328" y="14746"/>
                        <a:pt x="1353" y="14545"/>
                        <a:pt x="1523" y="14374"/>
                      </a:cubicBezTo>
                      <a:lnTo>
                        <a:pt x="3594" y="12267"/>
                      </a:lnTo>
                      <a:cubicBezTo>
                        <a:pt x="3600" y="12261"/>
                        <a:pt x="3602" y="12252"/>
                        <a:pt x="3608" y="12246"/>
                      </a:cubicBezTo>
                      <a:lnTo>
                        <a:pt x="9203" y="17933"/>
                      </a:lnTo>
                      <a:cubicBezTo>
                        <a:pt x="9197" y="17938"/>
                        <a:pt x="9188" y="17940"/>
                        <a:pt x="9183" y="17946"/>
                      </a:cubicBezTo>
                      <a:moveTo>
                        <a:pt x="6057" y="593"/>
                      </a:moveTo>
                      <a:cubicBezTo>
                        <a:pt x="5676" y="205"/>
                        <a:pt x="5166" y="0"/>
                        <a:pt x="4648" y="0"/>
                      </a:cubicBezTo>
                      <a:cubicBezTo>
                        <a:pt x="4391" y="0"/>
                        <a:pt x="4133" y="49"/>
                        <a:pt x="3886" y="154"/>
                      </a:cubicBezTo>
                      <a:cubicBezTo>
                        <a:pt x="3142" y="467"/>
                        <a:pt x="2656" y="1205"/>
                        <a:pt x="2656" y="2025"/>
                      </a:cubicBezTo>
                      <a:lnTo>
                        <a:pt x="2655" y="11312"/>
                      </a:lnTo>
                      <a:lnTo>
                        <a:pt x="584" y="13419"/>
                      </a:lnTo>
                      <a:cubicBezTo>
                        <a:pt x="-194" y="14209"/>
                        <a:pt x="-194" y="15492"/>
                        <a:pt x="584" y="16282"/>
                      </a:cubicBezTo>
                      <a:lnTo>
                        <a:pt x="5232" y="21007"/>
                      </a:lnTo>
                      <a:cubicBezTo>
                        <a:pt x="5621" y="21403"/>
                        <a:pt x="6132" y="21600"/>
                        <a:pt x="6641" y="21600"/>
                      </a:cubicBezTo>
                      <a:cubicBezTo>
                        <a:pt x="7151" y="21600"/>
                        <a:pt x="7660" y="21403"/>
                        <a:pt x="8049" y="21007"/>
                      </a:cubicBezTo>
                      <a:lnTo>
                        <a:pt x="10122" y="18901"/>
                      </a:lnTo>
                      <a:lnTo>
                        <a:pt x="19256" y="18901"/>
                      </a:lnTo>
                      <a:cubicBezTo>
                        <a:pt x="20063" y="18901"/>
                        <a:pt x="20789" y="18408"/>
                        <a:pt x="21096" y="17651"/>
                      </a:cubicBezTo>
                      <a:cubicBezTo>
                        <a:pt x="21406" y="16894"/>
                        <a:pt x="21235" y="16023"/>
                        <a:pt x="20664" y="15444"/>
                      </a:cubicBezTo>
                      <a:cubicBezTo>
                        <a:pt x="20664" y="15444"/>
                        <a:pt x="6057" y="593"/>
                        <a:pt x="6057" y="59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sp>
              <p:nvSpPr>
                <p:cNvPr id="3608" name="Shape 3608"/>
                <p:cNvSpPr/>
                <p:nvPr/>
              </p:nvSpPr>
              <p:spPr>
                <a:xfrm>
                  <a:off x="392751" y="-1"/>
                  <a:ext cx="346012" cy="334557"/>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grpSp>
        </p:grpSp>
        <p:sp>
          <p:nvSpPr>
            <p:cNvPr id="3611" name="Shape 3611"/>
            <p:cNvSpPr/>
            <p:nvPr/>
          </p:nvSpPr>
          <p:spPr>
            <a:xfrm>
              <a:off x="686081" y="1447101"/>
              <a:ext cx="131375" cy="13137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3617" name="Group 3617"/>
          <p:cNvGrpSpPr/>
          <p:nvPr/>
        </p:nvGrpSpPr>
        <p:grpSpPr>
          <a:xfrm>
            <a:off x="6888088" y="1844824"/>
            <a:ext cx="1512168" cy="1583350"/>
            <a:chOff x="0" y="0"/>
            <a:chExt cx="1512167" cy="1583349"/>
          </a:xfrm>
        </p:grpSpPr>
        <p:grpSp>
          <p:nvGrpSpPr>
            <p:cNvPr id="3615" name="Group 3615"/>
            <p:cNvGrpSpPr/>
            <p:nvPr/>
          </p:nvGrpSpPr>
          <p:grpSpPr>
            <a:xfrm>
              <a:off x="0" y="0"/>
              <a:ext cx="1512168" cy="1583350"/>
              <a:chOff x="0" y="0"/>
              <a:chExt cx="1512167" cy="1583349"/>
            </a:xfrm>
          </p:grpSpPr>
          <p:sp>
            <p:nvSpPr>
              <p:cNvPr id="3613" name="Shape 3613"/>
              <p:cNvSpPr/>
              <p:nvPr/>
            </p:nvSpPr>
            <p:spPr>
              <a:xfrm>
                <a:off x="0" y="0"/>
                <a:ext cx="1512168" cy="1512168"/>
              </a:xfrm>
              <a:prstGeom prst="ellipse">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614" name="Shape 3614"/>
              <p:cNvSpPr/>
              <p:nvPr/>
            </p:nvSpPr>
            <p:spPr>
              <a:xfrm>
                <a:off x="702073" y="1451976"/>
                <a:ext cx="131375" cy="13137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3616" name="Shape 3616"/>
            <p:cNvSpPr/>
            <p:nvPr/>
          </p:nvSpPr>
          <p:spPr>
            <a:xfrm>
              <a:off x="328554" y="400809"/>
              <a:ext cx="864101" cy="714256"/>
            </a:xfrm>
            <a:custGeom>
              <a:avLst/>
              <a:gdLst/>
              <a:ahLst/>
              <a:cxnLst>
                <a:cxn ang="0">
                  <a:pos x="wd2" y="hd2"/>
                </a:cxn>
                <a:cxn ang="5400000">
                  <a:pos x="wd2" y="hd2"/>
                </a:cxn>
                <a:cxn ang="10800000">
                  <a:pos x="wd2" y="hd2"/>
                </a:cxn>
                <a:cxn ang="16200000">
                  <a:pos x="wd2" y="hd2"/>
                </a:cxn>
              </a:cxnLst>
              <a:rect l="0" t="0" r="r" b="b"/>
              <a:pathLst>
                <a:path w="21597" h="21600" extrusionOk="0">
                  <a:moveTo>
                    <a:pt x="4512" y="2151"/>
                  </a:moveTo>
                  <a:lnTo>
                    <a:pt x="6065" y="3877"/>
                  </a:lnTo>
                  <a:lnTo>
                    <a:pt x="4247" y="6302"/>
                  </a:lnTo>
                  <a:lnTo>
                    <a:pt x="1354" y="6302"/>
                  </a:lnTo>
                  <a:cubicBezTo>
                    <a:pt x="1354" y="6302"/>
                    <a:pt x="4512" y="2151"/>
                    <a:pt x="4512" y="2151"/>
                  </a:cubicBezTo>
                  <a:close/>
                  <a:moveTo>
                    <a:pt x="17350" y="6302"/>
                  </a:moveTo>
                  <a:lnTo>
                    <a:pt x="15533" y="3877"/>
                  </a:lnTo>
                  <a:lnTo>
                    <a:pt x="17084" y="2153"/>
                  </a:lnTo>
                  <a:lnTo>
                    <a:pt x="20193" y="6302"/>
                  </a:lnTo>
                  <a:cubicBezTo>
                    <a:pt x="20193" y="6302"/>
                    <a:pt x="17350" y="6302"/>
                    <a:pt x="17350" y="6302"/>
                  </a:cubicBezTo>
                  <a:close/>
                  <a:moveTo>
                    <a:pt x="17266" y="7202"/>
                  </a:moveTo>
                  <a:lnTo>
                    <a:pt x="19665" y="7202"/>
                  </a:lnTo>
                  <a:lnTo>
                    <a:pt x="13023" y="16639"/>
                  </a:lnTo>
                  <a:cubicBezTo>
                    <a:pt x="13023" y="16639"/>
                    <a:pt x="17266" y="7202"/>
                    <a:pt x="17266" y="7202"/>
                  </a:cubicBezTo>
                  <a:close/>
                  <a:moveTo>
                    <a:pt x="8575" y="16638"/>
                  </a:moveTo>
                  <a:lnTo>
                    <a:pt x="1934" y="7202"/>
                  </a:lnTo>
                  <a:lnTo>
                    <a:pt x="4331" y="7202"/>
                  </a:lnTo>
                  <a:cubicBezTo>
                    <a:pt x="4331" y="7202"/>
                    <a:pt x="8575" y="16638"/>
                    <a:pt x="8575" y="16638"/>
                  </a:cubicBezTo>
                  <a:close/>
                  <a:moveTo>
                    <a:pt x="8430" y="7202"/>
                  </a:moveTo>
                  <a:lnTo>
                    <a:pt x="10085" y="18250"/>
                  </a:lnTo>
                  <a:lnTo>
                    <a:pt x="5118" y="7202"/>
                  </a:lnTo>
                  <a:cubicBezTo>
                    <a:pt x="5118" y="7202"/>
                    <a:pt x="8430" y="7202"/>
                    <a:pt x="8430" y="7202"/>
                  </a:cubicBezTo>
                  <a:close/>
                  <a:moveTo>
                    <a:pt x="6585" y="4456"/>
                  </a:moveTo>
                  <a:lnTo>
                    <a:pt x="8247" y="6302"/>
                  </a:lnTo>
                  <a:lnTo>
                    <a:pt x="5201" y="6302"/>
                  </a:lnTo>
                  <a:cubicBezTo>
                    <a:pt x="5201" y="6302"/>
                    <a:pt x="6585" y="4456"/>
                    <a:pt x="6585" y="4456"/>
                  </a:cubicBezTo>
                  <a:close/>
                  <a:moveTo>
                    <a:pt x="6544" y="3238"/>
                  </a:moveTo>
                  <a:lnTo>
                    <a:pt x="5251" y="1800"/>
                  </a:lnTo>
                  <a:lnTo>
                    <a:pt x="7622" y="1800"/>
                  </a:lnTo>
                  <a:cubicBezTo>
                    <a:pt x="7622" y="1800"/>
                    <a:pt x="6544" y="3238"/>
                    <a:pt x="6544" y="3238"/>
                  </a:cubicBezTo>
                  <a:close/>
                  <a:moveTo>
                    <a:pt x="10798" y="3466"/>
                  </a:moveTo>
                  <a:lnTo>
                    <a:pt x="9300" y="1800"/>
                  </a:lnTo>
                  <a:lnTo>
                    <a:pt x="12298" y="1800"/>
                  </a:lnTo>
                  <a:cubicBezTo>
                    <a:pt x="12298" y="1800"/>
                    <a:pt x="10798" y="3466"/>
                    <a:pt x="10798" y="3466"/>
                  </a:cubicBezTo>
                  <a:close/>
                  <a:moveTo>
                    <a:pt x="13976" y="1800"/>
                  </a:moveTo>
                  <a:lnTo>
                    <a:pt x="16347" y="1800"/>
                  </a:lnTo>
                  <a:lnTo>
                    <a:pt x="15054" y="3238"/>
                  </a:lnTo>
                  <a:cubicBezTo>
                    <a:pt x="15054" y="3238"/>
                    <a:pt x="13976" y="1800"/>
                    <a:pt x="13976" y="1800"/>
                  </a:cubicBezTo>
                  <a:close/>
                  <a:moveTo>
                    <a:pt x="13351" y="6302"/>
                  </a:moveTo>
                  <a:lnTo>
                    <a:pt x="15013" y="4456"/>
                  </a:lnTo>
                  <a:lnTo>
                    <a:pt x="16396" y="6302"/>
                  </a:lnTo>
                  <a:cubicBezTo>
                    <a:pt x="16396" y="6302"/>
                    <a:pt x="13351" y="6302"/>
                    <a:pt x="13351" y="6302"/>
                  </a:cubicBezTo>
                  <a:close/>
                  <a:moveTo>
                    <a:pt x="13168" y="7202"/>
                  </a:moveTo>
                  <a:lnTo>
                    <a:pt x="16480" y="7202"/>
                  </a:lnTo>
                  <a:lnTo>
                    <a:pt x="11513" y="18250"/>
                  </a:lnTo>
                  <a:cubicBezTo>
                    <a:pt x="11513" y="18250"/>
                    <a:pt x="13168" y="7202"/>
                    <a:pt x="13168" y="7202"/>
                  </a:cubicBezTo>
                  <a:close/>
                  <a:moveTo>
                    <a:pt x="12480" y="7202"/>
                  </a:moveTo>
                  <a:lnTo>
                    <a:pt x="10798" y="18415"/>
                  </a:lnTo>
                  <a:lnTo>
                    <a:pt x="9118" y="7202"/>
                  </a:lnTo>
                  <a:cubicBezTo>
                    <a:pt x="9118" y="7202"/>
                    <a:pt x="12480" y="7202"/>
                    <a:pt x="12480" y="7202"/>
                  </a:cubicBezTo>
                  <a:close/>
                  <a:moveTo>
                    <a:pt x="8774" y="5716"/>
                  </a:moveTo>
                  <a:lnTo>
                    <a:pt x="7065" y="3817"/>
                  </a:lnTo>
                  <a:lnTo>
                    <a:pt x="8427" y="2000"/>
                  </a:lnTo>
                  <a:lnTo>
                    <a:pt x="10271" y="4051"/>
                  </a:lnTo>
                  <a:cubicBezTo>
                    <a:pt x="10271" y="4051"/>
                    <a:pt x="8774" y="5716"/>
                    <a:pt x="8774" y="5716"/>
                  </a:cubicBezTo>
                  <a:close/>
                  <a:moveTo>
                    <a:pt x="11327" y="4051"/>
                  </a:moveTo>
                  <a:lnTo>
                    <a:pt x="13171" y="2000"/>
                  </a:lnTo>
                  <a:lnTo>
                    <a:pt x="14533" y="3817"/>
                  </a:lnTo>
                  <a:lnTo>
                    <a:pt x="12824" y="5716"/>
                  </a:lnTo>
                  <a:cubicBezTo>
                    <a:pt x="12824" y="5716"/>
                    <a:pt x="11327" y="4051"/>
                    <a:pt x="11327" y="4051"/>
                  </a:cubicBezTo>
                  <a:close/>
                  <a:moveTo>
                    <a:pt x="12298" y="6302"/>
                  </a:moveTo>
                  <a:lnTo>
                    <a:pt x="9300" y="6302"/>
                  </a:lnTo>
                  <a:lnTo>
                    <a:pt x="10798" y="4638"/>
                  </a:lnTo>
                  <a:cubicBezTo>
                    <a:pt x="10798" y="4638"/>
                    <a:pt x="12298" y="6302"/>
                    <a:pt x="12298" y="6302"/>
                  </a:cubicBezTo>
                  <a:close/>
                  <a:moveTo>
                    <a:pt x="21202" y="5102"/>
                  </a:moveTo>
                  <a:lnTo>
                    <a:pt x="17773" y="527"/>
                  </a:lnTo>
                  <a:cubicBezTo>
                    <a:pt x="17520" y="189"/>
                    <a:pt x="17178" y="0"/>
                    <a:pt x="16819" y="0"/>
                  </a:cubicBezTo>
                  <a:lnTo>
                    <a:pt x="4780" y="0"/>
                  </a:lnTo>
                  <a:cubicBezTo>
                    <a:pt x="4421" y="0"/>
                    <a:pt x="4078" y="189"/>
                    <a:pt x="3825" y="527"/>
                  </a:cubicBezTo>
                  <a:lnTo>
                    <a:pt x="396" y="5102"/>
                  </a:lnTo>
                  <a:cubicBezTo>
                    <a:pt x="132" y="5455"/>
                    <a:pt x="0" y="5921"/>
                    <a:pt x="0" y="6387"/>
                  </a:cubicBezTo>
                  <a:cubicBezTo>
                    <a:pt x="2" y="6810"/>
                    <a:pt x="115" y="7233"/>
                    <a:pt x="342" y="7573"/>
                  </a:cubicBezTo>
                  <a:lnTo>
                    <a:pt x="9789" y="20996"/>
                  </a:lnTo>
                  <a:cubicBezTo>
                    <a:pt x="10046" y="21380"/>
                    <a:pt x="10413" y="21600"/>
                    <a:pt x="10798" y="21600"/>
                  </a:cubicBezTo>
                  <a:cubicBezTo>
                    <a:pt x="11185" y="21600"/>
                    <a:pt x="11552" y="21380"/>
                    <a:pt x="11809" y="20996"/>
                  </a:cubicBezTo>
                  <a:lnTo>
                    <a:pt x="21257" y="7573"/>
                  </a:lnTo>
                  <a:cubicBezTo>
                    <a:pt x="21487" y="7226"/>
                    <a:pt x="21600" y="6791"/>
                    <a:pt x="21597" y="6359"/>
                  </a:cubicBezTo>
                  <a:cubicBezTo>
                    <a:pt x="21595" y="5902"/>
                    <a:pt x="21461" y="5449"/>
                    <a:pt x="21202" y="5102"/>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grpSp>
      <p:grpSp>
        <p:nvGrpSpPr>
          <p:cNvPr id="3628" name="Group 3628"/>
          <p:cNvGrpSpPr/>
          <p:nvPr/>
        </p:nvGrpSpPr>
        <p:grpSpPr>
          <a:xfrm>
            <a:off x="722918" y="1846694"/>
            <a:ext cx="1512168" cy="1575812"/>
            <a:chOff x="0" y="0"/>
            <a:chExt cx="1512167" cy="1575811"/>
          </a:xfrm>
        </p:grpSpPr>
        <p:sp>
          <p:nvSpPr>
            <p:cNvPr id="3618" name="Shape 3618"/>
            <p:cNvSpPr/>
            <p:nvPr/>
          </p:nvSpPr>
          <p:spPr>
            <a:xfrm>
              <a:off x="658562" y="1444437"/>
              <a:ext cx="131376" cy="13137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627" name="Group 3627"/>
            <p:cNvGrpSpPr/>
            <p:nvPr/>
          </p:nvGrpSpPr>
          <p:grpSpPr>
            <a:xfrm>
              <a:off x="0" y="0"/>
              <a:ext cx="1512168" cy="1512168"/>
              <a:chOff x="0" y="0"/>
              <a:chExt cx="1512167" cy="1512167"/>
            </a:xfrm>
          </p:grpSpPr>
          <p:sp>
            <p:nvSpPr>
              <p:cNvPr id="3619" name="Shape 3619"/>
              <p:cNvSpPr/>
              <p:nvPr/>
            </p:nvSpPr>
            <p:spPr>
              <a:xfrm>
                <a:off x="0" y="0"/>
                <a:ext cx="1512168" cy="1512168"/>
              </a:xfrm>
              <a:prstGeom prst="ellipse">
                <a:avLst/>
              </a:prstGeom>
              <a:solidFill>
                <a:schemeClr val="accent3">
                  <a:alpha val="0"/>
                </a:schemeClr>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grpSp>
            <p:nvGrpSpPr>
              <p:cNvPr id="3626" name="Group 3626"/>
              <p:cNvGrpSpPr/>
              <p:nvPr/>
            </p:nvGrpSpPr>
            <p:grpSpPr>
              <a:xfrm>
                <a:off x="367697" y="392810"/>
                <a:ext cx="713088" cy="714259"/>
                <a:chOff x="-17" y="0"/>
                <a:chExt cx="713086" cy="714258"/>
              </a:xfrm>
            </p:grpSpPr>
            <p:sp>
              <p:nvSpPr>
                <p:cNvPr id="3620" name="Shape 3620"/>
                <p:cNvSpPr/>
                <p:nvPr/>
              </p:nvSpPr>
              <p:spPr>
                <a:xfrm>
                  <a:off x="-18" y="67040"/>
                  <a:ext cx="649704" cy="647219"/>
                </a:xfrm>
                <a:custGeom>
                  <a:avLst/>
                  <a:gdLst/>
                  <a:ahLst/>
                  <a:cxnLst>
                    <a:cxn ang="0">
                      <a:pos x="wd2" y="hd2"/>
                    </a:cxn>
                    <a:cxn ang="5400000">
                      <a:pos x="wd2" y="hd2"/>
                    </a:cxn>
                    <a:cxn ang="10800000">
                      <a:pos x="wd2" y="hd2"/>
                    </a:cxn>
                    <a:cxn ang="16200000">
                      <a:pos x="wd2" y="hd2"/>
                    </a:cxn>
                  </a:cxnLst>
                  <a:rect l="0" t="0" r="r" b="b"/>
                  <a:pathLst>
                    <a:path w="21503" h="21600" extrusionOk="0">
                      <a:moveTo>
                        <a:pt x="19918" y="7880"/>
                      </a:moveTo>
                      <a:lnTo>
                        <a:pt x="18876" y="8932"/>
                      </a:lnTo>
                      <a:cubicBezTo>
                        <a:pt x="18731" y="9079"/>
                        <a:pt x="18498" y="9079"/>
                        <a:pt x="18354" y="8932"/>
                      </a:cubicBezTo>
                      <a:lnTo>
                        <a:pt x="17049" y="7617"/>
                      </a:lnTo>
                      <a:lnTo>
                        <a:pt x="15992" y="10290"/>
                      </a:lnTo>
                      <a:lnTo>
                        <a:pt x="16081" y="10064"/>
                      </a:lnTo>
                      <a:cubicBezTo>
                        <a:pt x="13860" y="7826"/>
                        <a:pt x="11602" y="7544"/>
                        <a:pt x="9566" y="7291"/>
                      </a:cubicBezTo>
                      <a:cubicBezTo>
                        <a:pt x="8911" y="7210"/>
                        <a:pt x="8277" y="7126"/>
                        <a:pt x="7653" y="6990"/>
                      </a:cubicBezTo>
                      <a:lnTo>
                        <a:pt x="13919" y="4456"/>
                      </a:lnTo>
                      <a:lnTo>
                        <a:pt x="12653" y="3179"/>
                      </a:lnTo>
                      <a:cubicBezTo>
                        <a:pt x="12509" y="3033"/>
                        <a:pt x="12509" y="2798"/>
                        <a:pt x="12653" y="2652"/>
                      </a:cubicBezTo>
                      <a:lnTo>
                        <a:pt x="13696" y="1598"/>
                      </a:lnTo>
                      <a:cubicBezTo>
                        <a:pt x="13841" y="1453"/>
                        <a:pt x="14074" y="1453"/>
                        <a:pt x="14218" y="1598"/>
                      </a:cubicBezTo>
                      <a:lnTo>
                        <a:pt x="19918" y="7353"/>
                      </a:lnTo>
                      <a:cubicBezTo>
                        <a:pt x="20063" y="7499"/>
                        <a:pt x="20063" y="7734"/>
                        <a:pt x="19918" y="7880"/>
                      </a:cubicBezTo>
                      <a:moveTo>
                        <a:pt x="12293" y="19640"/>
                      </a:moveTo>
                      <a:cubicBezTo>
                        <a:pt x="12201" y="19873"/>
                        <a:pt x="12000" y="20045"/>
                        <a:pt x="11757" y="20096"/>
                      </a:cubicBezTo>
                      <a:cubicBezTo>
                        <a:pt x="11701" y="20107"/>
                        <a:pt x="11644" y="20112"/>
                        <a:pt x="11588" y="20111"/>
                      </a:cubicBezTo>
                      <a:cubicBezTo>
                        <a:pt x="11401" y="20106"/>
                        <a:pt x="11220" y="20031"/>
                        <a:pt x="11085" y="19893"/>
                      </a:cubicBezTo>
                      <a:lnTo>
                        <a:pt x="1693" y="10517"/>
                      </a:lnTo>
                      <a:cubicBezTo>
                        <a:pt x="1520" y="10343"/>
                        <a:pt x="1444" y="10094"/>
                        <a:pt x="1489" y="9852"/>
                      </a:cubicBezTo>
                      <a:cubicBezTo>
                        <a:pt x="1534" y="9610"/>
                        <a:pt x="1696" y="9407"/>
                        <a:pt x="1918" y="9308"/>
                      </a:cubicBezTo>
                      <a:lnTo>
                        <a:pt x="6506" y="7453"/>
                      </a:lnTo>
                      <a:cubicBezTo>
                        <a:pt x="9598" y="8490"/>
                        <a:pt x="12690" y="7491"/>
                        <a:pt x="15782" y="10822"/>
                      </a:cubicBezTo>
                      <a:cubicBezTo>
                        <a:pt x="15782" y="10822"/>
                        <a:pt x="12293" y="19640"/>
                        <a:pt x="12293" y="19640"/>
                      </a:cubicBezTo>
                      <a:close/>
                      <a:moveTo>
                        <a:pt x="15261" y="545"/>
                      </a:moveTo>
                      <a:cubicBezTo>
                        <a:pt x="14913" y="193"/>
                        <a:pt x="14450" y="0"/>
                        <a:pt x="13957" y="0"/>
                      </a:cubicBezTo>
                      <a:cubicBezTo>
                        <a:pt x="13464" y="0"/>
                        <a:pt x="13001" y="193"/>
                        <a:pt x="12652" y="546"/>
                      </a:cubicBezTo>
                      <a:lnTo>
                        <a:pt x="11611" y="1598"/>
                      </a:lnTo>
                      <a:cubicBezTo>
                        <a:pt x="11262" y="1949"/>
                        <a:pt x="11069" y="2417"/>
                        <a:pt x="11069" y="2915"/>
                      </a:cubicBezTo>
                      <a:cubicBezTo>
                        <a:pt x="11069" y="3265"/>
                        <a:pt x="11165" y="3601"/>
                        <a:pt x="11343" y="3893"/>
                      </a:cubicBezTo>
                      <a:lnTo>
                        <a:pt x="1325" y="7944"/>
                      </a:lnTo>
                      <a:cubicBezTo>
                        <a:pt x="655" y="8241"/>
                        <a:pt x="174" y="8851"/>
                        <a:pt x="39" y="9575"/>
                      </a:cubicBezTo>
                      <a:cubicBezTo>
                        <a:pt x="-97" y="10302"/>
                        <a:pt x="131" y="11049"/>
                        <a:pt x="655" y="11577"/>
                      </a:cubicBezTo>
                      <a:lnTo>
                        <a:pt x="10042" y="20947"/>
                      </a:lnTo>
                      <a:cubicBezTo>
                        <a:pt x="10446" y="21355"/>
                        <a:pt x="10983" y="21587"/>
                        <a:pt x="11550" y="21600"/>
                      </a:cubicBezTo>
                      <a:cubicBezTo>
                        <a:pt x="11563" y="21600"/>
                        <a:pt x="11594" y="21600"/>
                        <a:pt x="11606" y="21600"/>
                      </a:cubicBezTo>
                      <a:cubicBezTo>
                        <a:pt x="11755" y="21600"/>
                        <a:pt x="11907" y="21585"/>
                        <a:pt x="12057" y="21554"/>
                      </a:cubicBezTo>
                      <a:cubicBezTo>
                        <a:pt x="12790" y="21400"/>
                        <a:pt x="13391" y="20889"/>
                        <a:pt x="13663" y="20192"/>
                      </a:cubicBezTo>
                      <a:lnTo>
                        <a:pt x="17605" y="10229"/>
                      </a:lnTo>
                      <a:cubicBezTo>
                        <a:pt x="17903" y="10426"/>
                        <a:pt x="18251" y="10532"/>
                        <a:pt x="18614" y="10532"/>
                      </a:cubicBezTo>
                      <a:cubicBezTo>
                        <a:pt x="19108" y="10532"/>
                        <a:pt x="19571" y="10338"/>
                        <a:pt x="19919" y="9986"/>
                      </a:cubicBezTo>
                      <a:lnTo>
                        <a:pt x="20958" y="8937"/>
                      </a:lnTo>
                      <a:cubicBezTo>
                        <a:pt x="21309" y="8585"/>
                        <a:pt x="21503" y="8116"/>
                        <a:pt x="21503" y="7617"/>
                      </a:cubicBezTo>
                      <a:cubicBezTo>
                        <a:pt x="21503" y="7117"/>
                        <a:pt x="21309" y="6648"/>
                        <a:pt x="20962" y="6300"/>
                      </a:cubicBezTo>
                      <a:cubicBezTo>
                        <a:pt x="20962" y="6300"/>
                        <a:pt x="15261" y="545"/>
                        <a:pt x="15261" y="54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228600"/>
                </a:p>
              </p:txBody>
            </p:sp>
            <p:sp>
              <p:nvSpPr>
                <p:cNvPr id="3621" name="Shape 3621"/>
                <p:cNvSpPr/>
                <p:nvPr/>
              </p:nvSpPr>
              <p:spPr>
                <a:xfrm>
                  <a:off x="312043" y="357143"/>
                  <a:ext cx="110923" cy="112137"/>
                </a:xfrm>
                <a:custGeom>
                  <a:avLst/>
                  <a:gdLst/>
                  <a:ahLst/>
                  <a:cxnLst>
                    <a:cxn ang="0">
                      <a:pos x="wd2" y="hd2"/>
                    </a:cxn>
                    <a:cxn ang="5400000">
                      <a:pos x="wd2" y="hd2"/>
                    </a:cxn>
                    <a:cxn ang="10800000">
                      <a:pos x="wd2" y="hd2"/>
                    </a:cxn>
                    <a:cxn ang="16200000">
                      <a:pos x="wd2" y="hd2"/>
                    </a:cxn>
                  </a:cxnLst>
                  <a:rect l="0" t="0" r="r" b="b"/>
                  <a:pathLst>
                    <a:path w="21600" h="21600" extrusionOk="0">
                      <a:moveTo>
                        <a:pt x="10800" y="4320"/>
                      </a:moveTo>
                      <a:cubicBezTo>
                        <a:pt x="14381" y="4320"/>
                        <a:pt x="17279" y="7222"/>
                        <a:pt x="17279" y="10801"/>
                      </a:cubicBezTo>
                      <a:cubicBezTo>
                        <a:pt x="17279" y="14378"/>
                        <a:pt x="14381" y="17280"/>
                        <a:pt x="10800" y="17280"/>
                      </a:cubicBezTo>
                      <a:cubicBezTo>
                        <a:pt x="7218" y="17280"/>
                        <a:pt x="4319" y="14378"/>
                        <a:pt x="4319" y="10801"/>
                      </a:cubicBezTo>
                      <a:cubicBezTo>
                        <a:pt x="4319" y="7222"/>
                        <a:pt x="7218" y="4320"/>
                        <a:pt x="10800" y="4320"/>
                      </a:cubicBezTo>
                      <a:moveTo>
                        <a:pt x="10800" y="21600"/>
                      </a:moveTo>
                      <a:cubicBezTo>
                        <a:pt x="16752" y="21600"/>
                        <a:pt x="21600" y="16757"/>
                        <a:pt x="21600" y="10801"/>
                      </a:cubicBezTo>
                      <a:cubicBezTo>
                        <a:pt x="21600" y="4843"/>
                        <a:pt x="16752" y="0"/>
                        <a:pt x="10800" y="0"/>
                      </a:cubicBezTo>
                      <a:cubicBezTo>
                        <a:pt x="4847" y="0"/>
                        <a:pt x="0" y="4843"/>
                        <a:pt x="0" y="10801"/>
                      </a:cubicBezTo>
                      <a:cubicBezTo>
                        <a:pt x="0" y="16757"/>
                        <a:pt x="4847" y="21600"/>
                        <a:pt x="10800" y="2160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p>
              </p:txBody>
            </p:sp>
            <p:sp>
              <p:nvSpPr>
                <p:cNvPr id="3622" name="Shape 3622"/>
                <p:cNvSpPr/>
                <p:nvPr/>
              </p:nvSpPr>
              <p:spPr>
                <a:xfrm>
                  <a:off x="602147" y="-1"/>
                  <a:ext cx="110923" cy="112137"/>
                </a:xfrm>
                <a:custGeom>
                  <a:avLst/>
                  <a:gdLst/>
                  <a:ahLst/>
                  <a:cxnLst>
                    <a:cxn ang="0">
                      <a:pos x="wd2" y="hd2"/>
                    </a:cxn>
                    <a:cxn ang="5400000">
                      <a:pos x="wd2" y="hd2"/>
                    </a:cxn>
                    <a:cxn ang="10800000">
                      <a:pos x="wd2" y="hd2"/>
                    </a:cxn>
                    <a:cxn ang="16200000">
                      <a:pos x="wd2" y="hd2"/>
                    </a:cxn>
                  </a:cxnLst>
                  <a:rect l="0" t="0" r="r" b="b"/>
                  <a:pathLst>
                    <a:path w="21600" h="21600" extrusionOk="0">
                      <a:moveTo>
                        <a:pt x="10800" y="17280"/>
                      </a:moveTo>
                      <a:cubicBezTo>
                        <a:pt x="7218" y="17280"/>
                        <a:pt x="4320" y="14378"/>
                        <a:pt x="4320" y="10801"/>
                      </a:cubicBezTo>
                      <a:cubicBezTo>
                        <a:pt x="4320" y="7222"/>
                        <a:pt x="7218" y="4320"/>
                        <a:pt x="10800" y="4320"/>
                      </a:cubicBezTo>
                      <a:cubicBezTo>
                        <a:pt x="14381" y="4320"/>
                        <a:pt x="17280" y="7222"/>
                        <a:pt x="17280" y="10801"/>
                      </a:cubicBezTo>
                      <a:cubicBezTo>
                        <a:pt x="17280" y="14378"/>
                        <a:pt x="14381" y="17280"/>
                        <a:pt x="10800" y="17280"/>
                      </a:cubicBezTo>
                      <a:moveTo>
                        <a:pt x="10800" y="0"/>
                      </a:moveTo>
                      <a:cubicBezTo>
                        <a:pt x="4847" y="0"/>
                        <a:pt x="0" y="4843"/>
                        <a:pt x="0" y="10801"/>
                      </a:cubicBezTo>
                      <a:cubicBezTo>
                        <a:pt x="0" y="16757"/>
                        <a:pt x="4847" y="21600"/>
                        <a:pt x="10800" y="21600"/>
                      </a:cubicBezTo>
                      <a:cubicBezTo>
                        <a:pt x="16752" y="21600"/>
                        <a:pt x="21600" y="16757"/>
                        <a:pt x="21600" y="10801"/>
                      </a:cubicBezTo>
                      <a:cubicBezTo>
                        <a:pt x="21600" y="4843"/>
                        <a:pt x="16752" y="0"/>
                        <a:pt x="10800"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p>
              </p:txBody>
            </p:sp>
            <p:sp>
              <p:nvSpPr>
                <p:cNvPr id="3623" name="Shape 3623"/>
                <p:cNvSpPr/>
                <p:nvPr/>
              </p:nvSpPr>
              <p:spPr>
                <a:xfrm>
                  <a:off x="177963" y="335202"/>
                  <a:ext cx="88982" cy="88979"/>
                </a:xfrm>
                <a:custGeom>
                  <a:avLst/>
                  <a:gdLst/>
                  <a:ahLst/>
                  <a:cxnLst>
                    <a:cxn ang="0">
                      <a:pos x="wd2" y="hd2"/>
                    </a:cxn>
                    <a:cxn ang="5400000">
                      <a:pos x="wd2" y="hd2"/>
                    </a:cxn>
                    <a:cxn ang="10800000">
                      <a:pos x="wd2" y="hd2"/>
                    </a:cxn>
                    <a:cxn ang="16200000">
                      <a:pos x="wd2" y="hd2"/>
                    </a:cxn>
                  </a:cxnLst>
                  <a:rect l="0" t="0" r="r" b="b"/>
                  <a:pathLst>
                    <a:path w="21600" h="21600" extrusionOk="0">
                      <a:moveTo>
                        <a:pt x="10800" y="5400"/>
                      </a:moveTo>
                      <a:cubicBezTo>
                        <a:pt x="13779" y="5400"/>
                        <a:pt x="16199" y="7815"/>
                        <a:pt x="16199" y="10800"/>
                      </a:cubicBezTo>
                      <a:cubicBezTo>
                        <a:pt x="16199" y="13785"/>
                        <a:pt x="13779" y="16201"/>
                        <a:pt x="10800" y="16201"/>
                      </a:cubicBezTo>
                      <a:cubicBezTo>
                        <a:pt x="7820" y="16201"/>
                        <a:pt x="5399" y="13785"/>
                        <a:pt x="5399" y="10800"/>
                      </a:cubicBezTo>
                      <a:cubicBezTo>
                        <a:pt x="5399" y="7815"/>
                        <a:pt x="7820" y="5400"/>
                        <a:pt x="10800" y="5400"/>
                      </a:cubicBezTo>
                      <a:moveTo>
                        <a:pt x="0" y="10800"/>
                      </a:moveTo>
                      <a:cubicBezTo>
                        <a:pt x="0" y="16754"/>
                        <a:pt x="4843" y="21600"/>
                        <a:pt x="10800" y="21600"/>
                      </a:cubicBezTo>
                      <a:cubicBezTo>
                        <a:pt x="16756" y="21600"/>
                        <a:pt x="21600" y="16754"/>
                        <a:pt x="21600" y="10800"/>
                      </a:cubicBezTo>
                      <a:cubicBezTo>
                        <a:pt x="21600" y="4846"/>
                        <a:pt x="16756" y="0"/>
                        <a:pt x="10800" y="0"/>
                      </a:cubicBezTo>
                      <a:cubicBezTo>
                        <a:pt x="4843" y="0"/>
                        <a:pt x="0" y="4846"/>
                        <a:pt x="0" y="1080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p>
              </p:txBody>
            </p:sp>
            <p:sp>
              <p:nvSpPr>
                <p:cNvPr id="3624" name="Shape 3624"/>
                <p:cNvSpPr/>
                <p:nvPr/>
              </p:nvSpPr>
              <p:spPr>
                <a:xfrm>
                  <a:off x="266943" y="491224"/>
                  <a:ext cx="45101" cy="43880"/>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228600"/>
                </a:p>
              </p:txBody>
            </p:sp>
            <p:sp>
              <p:nvSpPr>
                <p:cNvPr id="3625" name="Shape 3625"/>
                <p:cNvSpPr/>
                <p:nvPr/>
              </p:nvSpPr>
              <p:spPr>
                <a:xfrm>
                  <a:off x="624087" y="156021"/>
                  <a:ext cx="43882" cy="45100"/>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228600"/>
                </a:p>
              </p:txBody>
            </p:sp>
          </p:grpSp>
        </p:grpSp>
      </p:grpSp>
      <p:grpSp>
        <p:nvGrpSpPr>
          <p:cNvPr id="3636" name="Group 3636"/>
          <p:cNvGrpSpPr/>
          <p:nvPr/>
        </p:nvGrpSpPr>
        <p:grpSpPr>
          <a:xfrm>
            <a:off x="9972236" y="1844824"/>
            <a:ext cx="1512169" cy="1577681"/>
            <a:chOff x="0" y="0"/>
            <a:chExt cx="1512167" cy="1577680"/>
          </a:xfrm>
        </p:grpSpPr>
        <p:grpSp>
          <p:nvGrpSpPr>
            <p:cNvPr id="3631" name="Group 3631"/>
            <p:cNvGrpSpPr/>
            <p:nvPr/>
          </p:nvGrpSpPr>
          <p:grpSpPr>
            <a:xfrm>
              <a:off x="0" y="0"/>
              <a:ext cx="1512168" cy="1577681"/>
              <a:chOff x="0" y="0"/>
              <a:chExt cx="1512167" cy="1577680"/>
            </a:xfrm>
          </p:grpSpPr>
          <p:sp>
            <p:nvSpPr>
              <p:cNvPr id="3629" name="Shape 3629"/>
              <p:cNvSpPr/>
              <p:nvPr/>
            </p:nvSpPr>
            <p:spPr>
              <a:xfrm>
                <a:off x="0" y="0"/>
                <a:ext cx="1512168" cy="1512168"/>
              </a:xfrm>
              <a:prstGeom prst="ellipse">
                <a:avLst/>
              </a:prstGeom>
              <a:solidFill>
                <a:schemeClr val="accent1">
                  <a:alpha val="0"/>
                </a:schemeClr>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630" name="Shape 3630"/>
              <p:cNvSpPr/>
              <p:nvPr/>
            </p:nvSpPr>
            <p:spPr>
              <a:xfrm>
                <a:off x="690907" y="1446306"/>
                <a:ext cx="131375" cy="13137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3635" name="Group 3635"/>
            <p:cNvGrpSpPr/>
            <p:nvPr/>
          </p:nvGrpSpPr>
          <p:grpSpPr>
            <a:xfrm>
              <a:off x="429511" y="400810"/>
              <a:ext cx="708159" cy="708126"/>
              <a:chOff x="0" y="0"/>
              <a:chExt cx="708157" cy="708124"/>
            </a:xfrm>
          </p:grpSpPr>
          <p:sp>
            <p:nvSpPr>
              <p:cNvPr id="3632" name="Shape 3632"/>
              <p:cNvSpPr/>
              <p:nvPr/>
            </p:nvSpPr>
            <p:spPr>
              <a:xfrm>
                <a:off x="-1" y="-1"/>
                <a:ext cx="221527" cy="708126"/>
              </a:xfrm>
              <a:custGeom>
                <a:avLst/>
                <a:gdLst/>
                <a:ahLst/>
                <a:cxnLst>
                  <a:cxn ang="0">
                    <a:pos x="wd2" y="hd2"/>
                  </a:cxn>
                  <a:cxn ang="5400000">
                    <a:pos x="wd2" y="hd2"/>
                  </a:cxn>
                  <a:cxn ang="10800000">
                    <a:pos x="wd2" y="hd2"/>
                  </a:cxn>
                  <a:cxn ang="16200000">
                    <a:pos x="wd2" y="hd2"/>
                  </a:cxn>
                </a:cxnLst>
                <a:rect l="0" t="0" r="r" b="b"/>
                <a:pathLst>
                  <a:path w="21600" h="21600" extrusionOk="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6"/>
                    </a:moveTo>
                    <a:cubicBezTo>
                      <a:pt x="12960" y="19949"/>
                      <a:pt x="11992" y="20250"/>
                      <a:pt x="10800" y="20250"/>
                    </a:cubicBezTo>
                    <a:cubicBezTo>
                      <a:pt x="9606" y="20250"/>
                      <a:pt x="8640" y="19949"/>
                      <a:pt x="8640" y="19576"/>
                    </a:cubicBezTo>
                    <a:lnTo>
                      <a:pt x="8640" y="10056"/>
                    </a:lnTo>
                    <a:cubicBezTo>
                      <a:pt x="9338" y="10101"/>
                      <a:pt x="10059" y="10124"/>
                      <a:pt x="10800" y="10124"/>
                    </a:cubicBezTo>
                    <a:cubicBezTo>
                      <a:pt x="11541" y="10124"/>
                      <a:pt x="12262" y="10101"/>
                      <a:pt x="12960" y="10056"/>
                    </a:cubicBezTo>
                    <a:cubicBezTo>
                      <a:pt x="12960" y="10056"/>
                      <a:pt x="12960" y="19576"/>
                      <a:pt x="12960" y="19576"/>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6"/>
                    </a:lnTo>
                    <a:cubicBezTo>
                      <a:pt x="4320" y="20692"/>
                      <a:pt x="7225" y="21600"/>
                      <a:pt x="10800" y="21600"/>
                    </a:cubicBezTo>
                    <a:cubicBezTo>
                      <a:pt x="14373" y="21600"/>
                      <a:pt x="17280" y="20692"/>
                      <a:pt x="17280" y="19576"/>
                    </a:cubicBezTo>
                    <a:lnTo>
                      <a:pt x="17280" y="9434"/>
                    </a:lnTo>
                    <a:cubicBezTo>
                      <a:pt x="19889" y="8818"/>
                      <a:pt x="21600" y="7850"/>
                      <a:pt x="21600" y="6750"/>
                    </a:cubicBezTo>
                    <a:cubicBezTo>
                      <a:pt x="21600" y="5649"/>
                      <a:pt x="19889" y="4681"/>
                      <a:pt x="17280" y="4064"/>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sp>
            <p:nvSpPr>
              <p:cNvPr id="3633" name="Shape 3633"/>
              <p:cNvSpPr/>
              <p:nvPr/>
            </p:nvSpPr>
            <p:spPr>
              <a:xfrm>
                <a:off x="486631" y="-1"/>
                <a:ext cx="221527" cy="708126"/>
              </a:xfrm>
              <a:custGeom>
                <a:avLst/>
                <a:gdLst/>
                <a:ahLst/>
                <a:cxnLst>
                  <a:cxn ang="0">
                    <a:pos x="wd2" y="hd2"/>
                  </a:cxn>
                  <a:cxn ang="5400000">
                    <a:pos x="wd2" y="hd2"/>
                  </a:cxn>
                  <a:cxn ang="10800000">
                    <a:pos x="wd2" y="hd2"/>
                  </a:cxn>
                  <a:cxn ang="16200000">
                    <a:pos x="wd2" y="hd2"/>
                  </a:cxn>
                </a:cxnLst>
                <a:rect l="0" t="0" r="r" b="b"/>
                <a:pathLst>
                  <a:path w="21600" h="21600" extrusionOk="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6"/>
                    </a:moveTo>
                    <a:cubicBezTo>
                      <a:pt x="12960" y="19949"/>
                      <a:pt x="11992" y="20250"/>
                      <a:pt x="10800" y="20250"/>
                    </a:cubicBezTo>
                    <a:cubicBezTo>
                      <a:pt x="9606" y="20250"/>
                      <a:pt x="8640" y="19949"/>
                      <a:pt x="8640" y="19576"/>
                    </a:cubicBezTo>
                    <a:lnTo>
                      <a:pt x="8640" y="10056"/>
                    </a:lnTo>
                    <a:cubicBezTo>
                      <a:pt x="9338" y="10101"/>
                      <a:pt x="10059" y="10124"/>
                      <a:pt x="10800" y="10124"/>
                    </a:cubicBezTo>
                    <a:cubicBezTo>
                      <a:pt x="11541" y="10124"/>
                      <a:pt x="12262" y="10101"/>
                      <a:pt x="12960" y="10056"/>
                    </a:cubicBezTo>
                    <a:cubicBezTo>
                      <a:pt x="12960" y="10056"/>
                      <a:pt x="12960" y="19576"/>
                      <a:pt x="12960" y="19576"/>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6"/>
                    </a:lnTo>
                    <a:cubicBezTo>
                      <a:pt x="4320" y="20692"/>
                      <a:pt x="7225" y="21600"/>
                      <a:pt x="10800" y="21600"/>
                    </a:cubicBezTo>
                    <a:cubicBezTo>
                      <a:pt x="14373" y="21600"/>
                      <a:pt x="17280" y="20692"/>
                      <a:pt x="17280" y="19576"/>
                    </a:cubicBezTo>
                    <a:lnTo>
                      <a:pt x="17280" y="9434"/>
                    </a:lnTo>
                    <a:cubicBezTo>
                      <a:pt x="19889" y="8818"/>
                      <a:pt x="21600" y="7850"/>
                      <a:pt x="21600" y="6750"/>
                    </a:cubicBezTo>
                    <a:cubicBezTo>
                      <a:pt x="21600" y="5649"/>
                      <a:pt x="19889" y="4681"/>
                      <a:pt x="17280" y="4064"/>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sp>
            <p:nvSpPr>
              <p:cNvPr id="3634" name="Shape 3634"/>
              <p:cNvSpPr/>
              <p:nvPr/>
            </p:nvSpPr>
            <p:spPr>
              <a:xfrm>
                <a:off x="243315" y="-1"/>
                <a:ext cx="221528" cy="708126"/>
              </a:xfrm>
              <a:custGeom>
                <a:avLst/>
                <a:gdLst/>
                <a:ahLst/>
                <a:cxnLst>
                  <a:cxn ang="0">
                    <a:pos x="wd2" y="hd2"/>
                  </a:cxn>
                  <a:cxn ang="5400000">
                    <a:pos x="wd2" y="hd2"/>
                  </a:cxn>
                  <a:cxn ang="10800000">
                    <a:pos x="wd2" y="hd2"/>
                  </a:cxn>
                  <a:cxn ang="16200000">
                    <a:pos x="wd2" y="hd2"/>
                  </a:cxn>
                </a:cxnLst>
                <a:rect l="0" t="0" r="r" b="b"/>
                <a:pathLst>
                  <a:path w="21600" h="21600" extrusionOk="0">
                    <a:moveTo>
                      <a:pt x="16988" y="15417"/>
                    </a:moveTo>
                    <a:cubicBezTo>
                      <a:pt x="16954" y="15453"/>
                      <a:pt x="16923" y="15488"/>
                      <a:pt x="16883" y="15524"/>
                    </a:cubicBezTo>
                    <a:cubicBezTo>
                      <a:pt x="16677" y="15702"/>
                      <a:pt x="16414" y="15871"/>
                      <a:pt x="16066" y="16021"/>
                    </a:cubicBezTo>
                    <a:cubicBezTo>
                      <a:pt x="16057" y="16025"/>
                      <a:pt x="16044" y="16028"/>
                      <a:pt x="16038" y="16032"/>
                    </a:cubicBezTo>
                    <a:cubicBezTo>
                      <a:pt x="15662" y="16193"/>
                      <a:pt x="15214" y="16335"/>
                      <a:pt x="14705" y="16455"/>
                    </a:cubicBezTo>
                    <a:cubicBezTo>
                      <a:pt x="14697" y="16458"/>
                      <a:pt x="14692" y="16459"/>
                      <a:pt x="14686" y="16460"/>
                    </a:cubicBezTo>
                    <a:cubicBezTo>
                      <a:pt x="14163" y="16583"/>
                      <a:pt x="13584" y="16682"/>
                      <a:pt x="12960" y="16750"/>
                    </a:cubicBezTo>
                    <a:cubicBezTo>
                      <a:pt x="12279" y="16827"/>
                      <a:pt x="11560" y="16876"/>
                      <a:pt x="10800" y="16876"/>
                    </a:cubicBezTo>
                    <a:cubicBezTo>
                      <a:pt x="10037" y="16876"/>
                      <a:pt x="9318" y="16827"/>
                      <a:pt x="8640" y="16750"/>
                    </a:cubicBezTo>
                    <a:cubicBezTo>
                      <a:pt x="8016" y="16682"/>
                      <a:pt x="7435" y="16583"/>
                      <a:pt x="6914" y="16460"/>
                    </a:cubicBezTo>
                    <a:cubicBezTo>
                      <a:pt x="6908" y="16459"/>
                      <a:pt x="6901" y="16458"/>
                      <a:pt x="6893" y="16455"/>
                    </a:cubicBezTo>
                    <a:cubicBezTo>
                      <a:pt x="6385" y="16335"/>
                      <a:pt x="5937" y="16193"/>
                      <a:pt x="5562" y="16032"/>
                    </a:cubicBezTo>
                    <a:cubicBezTo>
                      <a:pt x="5553" y="16028"/>
                      <a:pt x="5541" y="16025"/>
                      <a:pt x="5531" y="16021"/>
                    </a:cubicBezTo>
                    <a:cubicBezTo>
                      <a:pt x="5184" y="15871"/>
                      <a:pt x="4921" y="15702"/>
                      <a:pt x="4715" y="15524"/>
                    </a:cubicBezTo>
                    <a:cubicBezTo>
                      <a:pt x="4676" y="15488"/>
                      <a:pt x="4644" y="15453"/>
                      <a:pt x="4612" y="15417"/>
                    </a:cubicBezTo>
                    <a:cubicBezTo>
                      <a:pt x="4437" y="15237"/>
                      <a:pt x="4320" y="15048"/>
                      <a:pt x="4320" y="14851"/>
                    </a:cubicBezTo>
                    <a:cubicBezTo>
                      <a:pt x="4320" y="14651"/>
                      <a:pt x="4437" y="14463"/>
                      <a:pt x="4612" y="14282"/>
                    </a:cubicBezTo>
                    <a:cubicBezTo>
                      <a:pt x="4644" y="14247"/>
                      <a:pt x="4676" y="14211"/>
                      <a:pt x="4715" y="14177"/>
                    </a:cubicBezTo>
                    <a:cubicBezTo>
                      <a:pt x="4921" y="13999"/>
                      <a:pt x="5184" y="13830"/>
                      <a:pt x="5531" y="13678"/>
                    </a:cubicBezTo>
                    <a:cubicBezTo>
                      <a:pt x="5541" y="13675"/>
                      <a:pt x="5553" y="13672"/>
                      <a:pt x="5562" y="13668"/>
                    </a:cubicBezTo>
                    <a:cubicBezTo>
                      <a:pt x="5937" y="13508"/>
                      <a:pt x="6385" y="13365"/>
                      <a:pt x="6893" y="13245"/>
                    </a:cubicBezTo>
                    <a:cubicBezTo>
                      <a:pt x="6901" y="13243"/>
                      <a:pt x="6908" y="13241"/>
                      <a:pt x="6914" y="13239"/>
                    </a:cubicBezTo>
                    <a:cubicBezTo>
                      <a:pt x="7435" y="13118"/>
                      <a:pt x="8016" y="13019"/>
                      <a:pt x="8640" y="12949"/>
                    </a:cubicBezTo>
                    <a:cubicBezTo>
                      <a:pt x="9318" y="12874"/>
                      <a:pt x="10037" y="12826"/>
                      <a:pt x="10800" y="12826"/>
                    </a:cubicBezTo>
                    <a:cubicBezTo>
                      <a:pt x="11560" y="12826"/>
                      <a:pt x="12279" y="12874"/>
                      <a:pt x="12960" y="12949"/>
                    </a:cubicBezTo>
                    <a:cubicBezTo>
                      <a:pt x="13584" y="13019"/>
                      <a:pt x="14163" y="13118"/>
                      <a:pt x="14686" y="13239"/>
                    </a:cubicBezTo>
                    <a:cubicBezTo>
                      <a:pt x="14692" y="13241"/>
                      <a:pt x="14697" y="13243"/>
                      <a:pt x="14705" y="13245"/>
                    </a:cubicBezTo>
                    <a:cubicBezTo>
                      <a:pt x="15214" y="13365"/>
                      <a:pt x="15662" y="13508"/>
                      <a:pt x="16038" y="13668"/>
                    </a:cubicBezTo>
                    <a:cubicBezTo>
                      <a:pt x="16044" y="13672"/>
                      <a:pt x="16057" y="13675"/>
                      <a:pt x="16066" y="13678"/>
                    </a:cubicBezTo>
                    <a:cubicBezTo>
                      <a:pt x="16414" y="13830"/>
                      <a:pt x="16677" y="13999"/>
                      <a:pt x="16883" y="14177"/>
                    </a:cubicBezTo>
                    <a:cubicBezTo>
                      <a:pt x="16923" y="14211"/>
                      <a:pt x="16954" y="14247"/>
                      <a:pt x="16988" y="14282"/>
                    </a:cubicBezTo>
                    <a:cubicBezTo>
                      <a:pt x="17161" y="14463"/>
                      <a:pt x="17280" y="14651"/>
                      <a:pt x="17280" y="14851"/>
                    </a:cubicBezTo>
                    <a:cubicBezTo>
                      <a:pt x="17280" y="15048"/>
                      <a:pt x="17161" y="15237"/>
                      <a:pt x="16988" y="15417"/>
                    </a:cubicBezTo>
                    <a:moveTo>
                      <a:pt x="12960" y="19576"/>
                    </a:moveTo>
                    <a:cubicBezTo>
                      <a:pt x="12960" y="19949"/>
                      <a:pt x="11992" y="20250"/>
                      <a:pt x="10800" y="20250"/>
                    </a:cubicBezTo>
                    <a:cubicBezTo>
                      <a:pt x="9606" y="20250"/>
                      <a:pt x="8640" y="19949"/>
                      <a:pt x="8640" y="19576"/>
                    </a:cubicBezTo>
                    <a:lnTo>
                      <a:pt x="8640" y="18157"/>
                    </a:lnTo>
                    <a:cubicBezTo>
                      <a:pt x="9338" y="18202"/>
                      <a:pt x="10059" y="18226"/>
                      <a:pt x="10800" y="18226"/>
                    </a:cubicBezTo>
                    <a:cubicBezTo>
                      <a:pt x="11541" y="18226"/>
                      <a:pt x="12262" y="18202"/>
                      <a:pt x="12960" y="18157"/>
                    </a:cubicBezTo>
                    <a:cubicBezTo>
                      <a:pt x="12960" y="18157"/>
                      <a:pt x="12960" y="19576"/>
                      <a:pt x="12960" y="19576"/>
                    </a:cubicBezTo>
                    <a:close/>
                    <a:moveTo>
                      <a:pt x="8640" y="2025"/>
                    </a:moveTo>
                    <a:cubicBezTo>
                      <a:pt x="8640" y="1651"/>
                      <a:pt x="9606" y="1350"/>
                      <a:pt x="10800" y="1350"/>
                    </a:cubicBezTo>
                    <a:cubicBezTo>
                      <a:pt x="11992" y="1350"/>
                      <a:pt x="12960" y="1651"/>
                      <a:pt x="12960" y="2025"/>
                    </a:cubicBezTo>
                    <a:lnTo>
                      <a:pt x="12960" y="11543"/>
                    </a:lnTo>
                    <a:cubicBezTo>
                      <a:pt x="12262" y="11499"/>
                      <a:pt x="11541" y="11476"/>
                      <a:pt x="10800" y="11476"/>
                    </a:cubicBezTo>
                    <a:cubicBezTo>
                      <a:pt x="10059" y="11476"/>
                      <a:pt x="9338" y="11499"/>
                      <a:pt x="8640" y="11543"/>
                    </a:cubicBezTo>
                    <a:cubicBezTo>
                      <a:pt x="8640" y="11543"/>
                      <a:pt x="8640" y="2025"/>
                      <a:pt x="8640" y="2025"/>
                    </a:cubicBezTo>
                    <a:close/>
                    <a:moveTo>
                      <a:pt x="17280" y="12165"/>
                    </a:moveTo>
                    <a:lnTo>
                      <a:pt x="17280" y="2025"/>
                    </a:lnTo>
                    <a:cubicBezTo>
                      <a:pt x="17280" y="908"/>
                      <a:pt x="14373" y="0"/>
                      <a:pt x="10800" y="0"/>
                    </a:cubicBezTo>
                    <a:cubicBezTo>
                      <a:pt x="7225" y="0"/>
                      <a:pt x="4320" y="908"/>
                      <a:pt x="4320" y="2025"/>
                    </a:cubicBezTo>
                    <a:lnTo>
                      <a:pt x="4320" y="12165"/>
                    </a:lnTo>
                    <a:cubicBezTo>
                      <a:pt x="1710" y="12782"/>
                      <a:pt x="0" y="13750"/>
                      <a:pt x="0" y="14851"/>
                    </a:cubicBezTo>
                    <a:cubicBezTo>
                      <a:pt x="0" y="15951"/>
                      <a:pt x="1710" y="16919"/>
                      <a:pt x="4320" y="17535"/>
                    </a:cubicBezTo>
                    <a:lnTo>
                      <a:pt x="4320" y="19576"/>
                    </a:lnTo>
                    <a:cubicBezTo>
                      <a:pt x="4320" y="20692"/>
                      <a:pt x="7225" y="21600"/>
                      <a:pt x="10800" y="21600"/>
                    </a:cubicBezTo>
                    <a:cubicBezTo>
                      <a:pt x="14373" y="21600"/>
                      <a:pt x="17280" y="20692"/>
                      <a:pt x="17280" y="19576"/>
                    </a:cubicBezTo>
                    <a:lnTo>
                      <a:pt x="17280" y="17535"/>
                    </a:lnTo>
                    <a:cubicBezTo>
                      <a:pt x="19889" y="16919"/>
                      <a:pt x="21600" y="15951"/>
                      <a:pt x="21600" y="14851"/>
                    </a:cubicBezTo>
                    <a:cubicBezTo>
                      <a:pt x="21600" y="13750"/>
                      <a:pt x="19889" y="12782"/>
                      <a:pt x="17280" y="12165"/>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p>
            </p:txBody>
          </p:sp>
        </p:grpSp>
      </p:grpSp>
      <p:sp>
        <p:nvSpPr>
          <p:cNvPr id="3" name="矩形 2"/>
          <p:cNvSpPr/>
          <p:nvPr/>
        </p:nvSpPr>
        <p:spPr>
          <a:xfrm>
            <a:off x="4017057" y="487445"/>
            <a:ext cx="4134465" cy="701731"/>
          </a:xfrm>
          <a:prstGeom prst="rect">
            <a:avLst/>
          </a:prstGeom>
          <a:ln w="12700">
            <a:miter lim="400000"/>
          </a:ln>
        </p:spPr>
        <p:txBody>
          <a:bodyPr lIns="45719" rIns="45719" anchor="ctr">
            <a:noAutofit/>
          </a:bodyPr>
          <a:lstStyle/>
          <a:p>
            <a:pPr algn="ctr">
              <a:lnSpc>
                <a:spcPct val="90000"/>
              </a:lnSpc>
            </a:pPr>
            <a:r>
              <a:rPr lang="zh-CN" altLang="en-US" sz="3900" dirty="0">
                <a:solidFill>
                  <a:schemeClr val="bg1"/>
                </a:solidFill>
                <a:latin typeface="微软雅黑" panose="020B0503020204020204" pitchFamily="34" charset="-122"/>
                <a:ea typeface="微软雅黑" panose="020B0503020204020204" pitchFamily="34" charset="-122"/>
                <a:cs typeface="Lato Regular"/>
                <a:sym typeface="Lato Regular"/>
              </a:rPr>
              <a:t>高等学校的职能</a:t>
            </a:r>
            <a:endParaRPr lang="zh-CN" altLang="en-US" sz="3900" dirty="0">
              <a:solidFill>
                <a:schemeClr val="bg1"/>
              </a:solidFill>
              <a:latin typeface="微软雅黑" panose="020B0503020204020204" pitchFamily="34" charset="-122"/>
              <a:ea typeface="微软雅黑" panose="020B0503020204020204" pitchFamily="34" charset="-122"/>
              <a:cs typeface="Lato Regular"/>
              <a:sym typeface="Lato Regular"/>
            </a:endParaRPr>
          </a:p>
        </p:txBody>
      </p:sp>
      <p:sp>
        <p:nvSpPr>
          <p:cNvPr id="4" name="灯片编号占位符 3"/>
          <p:cNvSpPr>
            <a:spLocks noGrp="1"/>
          </p:cNvSpPr>
          <p:nvPr>
            <p:ph type="sldNum" sz="quarter" idx="2"/>
          </p:nvPr>
        </p:nvSpPr>
        <p:spPr/>
        <p:txBody>
          <a:bodyPr/>
          <a:lstStyle/>
          <a:p>
            <a:fld id="{86CB4B4D-7CA3-9044-876B-883B54F8677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94"/>
                                        </p:tgtEl>
                                        <p:attrNameLst>
                                          <p:attrName>style.visibility</p:attrName>
                                        </p:attrNameLst>
                                      </p:cBhvr>
                                      <p:to>
                                        <p:strVal val="visible"/>
                                      </p:to>
                                    </p:set>
                                    <p:animEffect transition="in" filter="fade">
                                      <p:cBhvr>
                                        <p:cTn id="7" dur="1000"/>
                                        <p:tgtEl>
                                          <p:spTgt spid="3594"/>
                                        </p:tgtEl>
                                      </p:cBhvr>
                                    </p:animEffect>
                                    <p:anim calcmode="lin" valueType="num">
                                      <p:cBhvr>
                                        <p:cTn id="8" dur="1000" fill="hold"/>
                                        <p:tgtEl>
                                          <p:spTgt spid="3594"/>
                                        </p:tgtEl>
                                        <p:attrNameLst>
                                          <p:attrName>ppt_x</p:attrName>
                                        </p:attrNameLst>
                                      </p:cBhvr>
                                      <p:tavLst>
                                        <p:tav tm="0">
                                          <p:val>
                                            <p:strVal val="#ppt_x"/>
                                          </p:val>
                                        </p:tav>
                                        <p:tav tm="100000">
                                          <p:val>
                                            <p:strVal val="#ppt_x"/>
                                          </p:val>
                                        </p:tav>
                                      </p:tavLst>
                                    </p:anim>
                                    <p:anim calcmode="lin" valueType="num">
                                      <p:cBhvr>
                                        <p:cTn id="9" dur="1000" fill="hold"/>
                                        <p:tgtEl>
                                          <p:spTgt spid="359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1000"/>
                                        <p:tgtEl>
                                          <p:spTgt spid="3595"/>
                                        </p:tgtEl>
                                      </p:cBhvr>
                                    </p:animEffect>
                                    <p:anim calcmode="lin" valueType="num">
                                      <p:cBhvr>
                                        <p:cTn id="13" dur="1000" fill="hold"/>
                                        <p:tgtEl>
                                          <p:spTgt spid="3595"/>
                                        </p:tgtEl>
                                        <p:attrNameLst>
                                          <p:attrName>ppt_x</p:attrName>
                                        </p:attrNameLst>
                                      </p:cBhvr>
                                      <p:tavLst>
                                        <p:tav tm="0">
                                          <p:val>
                                            <p:strVal val="#ppt_x"/>
                                          </p:val>
                                        </p:tav>
                                        <p:tav tm="100000">
                                          <p:val>
                                            <p:strVal val="#ppt_x"/>
                                          </p:val>
                                        </p:tav>
                                      </p:tavLst>
                                    </p:anim>
                                    <p:anim calcmode="lin" valueType="num">
                                      <p:cBhvr>
                                        <p:cTn id="14" dur="1000" fill="hold"/>
                                        <p:tgtEl>
                                          <p:spTgt spid="359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92"/>
                                        </p:tgtEl>
                                        <p:attrNameLst>
                                          <p:attrName>style.visibility</p:attrName>
                                        </p:attrNameLst>
                                      </p:cBhvr>
                                      <p:to>
                                        <p:strVal val="visible"/>
                                      </p:to>
                                    </p:set>
                                    <p:animEffect transition="in" filter="fade">
                                      <p:cBhvr>
                                        <p:cTn id="17" dur="1000"/>
                                        <p:tgtEl>
                                          <p:spTgt spid="3592"/>
                                        </p:tgtEl>
                                      </p:cBhvr>
                                    </p:animEffect>
                                    <p:anim calcmode="lin" valueType="num">
                                      <p:cBhvr>
                                        <p:cTn id="18" dur="1000" fill="hold"/>
                                        <p:tgtEl>
                                          <p:spTgt spid="3592"/>
                                        </p:tgtEl>
                                        <p:attrNameLst>
                                          <p:attrName>ppt_x</p:attrName>
                                        </p:attrNameLst>
                                      </p:cBhvr>
                                      <p:tavLst>
                                        <p:tav tm="0">
                                          <p:val>
                                            <p:strVal val="#ppt_x"/>
                                          </p:val>
                                        </p:tav>
                                        <p:tav tm="100000">
                                          <p:val>
                                            <p:strVal val="#ppt_x"/>
                                          </p:val>
                                        </p:tav>
                                      </p:tavLst>
                                    </p:anim>
                                    <p:anim calcmode="lin" valueType="num">
                                      <p:cBhvr>
                                        <p:cTn id="19" dur="1000" fill="hold"/>
                                        <p:tgtEl>
                                          <p:spTgt spid="359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593"/>
                                        </p:tgtEl>
                                        <p:attrNameLst>
                                          <p:attrName>style.visibility</p:attrName>
                                        </p:attrNameLst>
                                      </p:cBhvr>
                                      <p:to>
                                        <p:strVal val="visible"/>
                                      </p:to>
                                    </p:set>
                                    <p:animEffect transition="in" filter="fade">
                                      <p:cBhvr>
                                        <p:cTn id="22" dur="1000"/>
                                        <p:tgtEl>
                                          <p:spTgt spid="3593"/>
                                        </p:tgtEl>
                                      </p:cBhvr>
                                    </p:animEffect>
                                    <p:anim calcmode="lin" valueType="num">
                                      <p:cBhvr>
                                        <p:cTn id="23" dur="1000" fill="hold"/>
                                        <p:tgtEl>
                                          <p:spTgt spid="3593"/>
                                        </p:tgtEl>
                                        <p:attrNameLst>
                                          <p:attrName>ppt_x</p:attrName>
                                        </p:attrNameLst>
                                      </p:cBhvr>
                                      <p:tavLst>
                                        <p:tav tm="0">
                                          <p:val>
                                            <p:strVal val="#ppt_x"/>
                                          </p:val>
                                        </p:tav>
                                        <p:tav tm="100000">
                                          <p:val>
                                            <p:strVal val="#ppt_x"/>
                                          </p:val>
                                        </p:tav>
                                      </p:tavLst>
                                    </p:anim>
                                    <p:anim calcmode="lin" valueType="num">
                                      <p:cBhvr>
                                        <p:cTn id="24" dur="1000" fill="hold"/>
                                        <p:tgtEl>
                                          <p:spTgt spid="359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indefinite" fill="hold"/>
                                        <p:tgtEl>
                                          <p:spTgt spid="3596"/>
                                        </p:tgtEl>
                                        <p:attrNameLst>
                                          <p:attrName>style.visibility</p:attrName>
                                        </p:attrNameLst>
                                      </p:cBhvr>
                                      <p:to>
                                        <p:strVal val="visible"/>
                                      </p:to>
                                    </p:set>
                                    <p:animEffect transition="in" filter="wipe(left)">
                                      <p:cBhvr>
                                        <p:cTn id="28" dur="500"/>
                                        <p:tgtEl>
                                          <p:spTgt spid="3596"/>
                                        </p:tgtEl>
                                      </p:cBhvr>
                                    </p:animEffect>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indefinite" fill="hold"/>
                                        <p:tgtEl>
                                          <p:spTgt spid="3628"/>
                                        </p:tgtEl>
                                        <p:attrNameLst>
                                          <p:attrName>style.visibility</p:attrName>
                                        </p:attrNameLst>
                                      </p:cBhvr>
                                      <p:to>
                                        <p:strVal val="visible"/>
                                      </p:to>
                                    </p:set>
                                    <p:anim calcmode="lin" valueType="num">
                                      <p:cBhvr>
                                        <p:cTn id="32" dur="500" fill="hold"/>
                                        <p:tgtEl>
                                          <p:spTgt spid="3628"/>
                                        </p:tgtEl>
                                        <p:attrNameLst>
                                          <p:attrName>ppt_w</p:attrName>
                                        </p:attrNameLst>
                                      </p:cBhvr>
                                      <p:tavLst>
                                        <p:tav tm="0">
                                          <p:val>
                                            <p:fltVal val="0"/>
                                          </p:val>
                                        </p:tav>
                                        <p:tav tm="100000">
                                          <p:val>
                                            <p:strVal val="#ppt_w"/>
                                          </p:val>
                                        </p:tav>
                                      </p:tavLst>
                                    </p:anim>
                                    <p:anim calcmode="lin" valueType="num">
                                      <p:cBhvr>
                                        <p:cTn id="33" dur="500" fill="hold"/>
                                        <p:tgtEl>
                                          <p:spTgt spid="3628"/>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23" presetClass="entr" presetSubtype="16" fill="hold" grpId="0" nodeType="afterEffect">
                                  <p:stCondLst>
                                    <p:cond delay="0"/>
                                  </p:stCondLst>
                                  <p:childTnLst>
                                    <p:set>
                                      <p:cBhvr>
                                        <p:cTn id="36" dur="indefinite" fill="hold"/>
                                        <p:tgtEl>
                                          <p:spTgt spid="3597"/>
                                        </p:tgtEl>
                                        <p:attrNameLst>
                                          <p:attrName>style.visibility</p:attrName>
                                        </p:attrNameLst>
                                      </p:cBhvr>
                                      <p:to>
                                        <p:strVal val="visible"/>
                                      </p:to>
                                    </p:set>
                                    <p:anim calcmode="lin" valueType="num">
                                      <p:cBhvr>
                                        <p:cTn id="37" dur="500" fill="hold"/>
                                        <p:tgtEl>
                                          <p:spTgt spid="3597"/>
                                        </p:tgtEl>
                                        <p:attrNameLst>
                                          <p:attrName>ppt_w</p:attrName>
                                        </p:attrNameLst>
                                      </p:cBhvr>
                                      <p:tavLst>
                                        <p:tav tm="0">
                                          <p:val>
                                            <p:fltVal val="0"/>
                                          </p:val>
                                        </p:tav>
                                        <p:tav tm="100000">
                                          <p:val>
                                            <p:strVal val="#ppt_w"/>
                                          </p:val>
                                        </p:tav>
                                      </p:tavLst>
                                    </p:anim>
                                    <p:anim calcmode="lin" valueType="num">
                                      <p:cBhvr>
                                        <p:cTn id="38" dur="500" fill="hold"/>
                                        <p:tgtEl>
                                          <p:spTgt spid="3597"/>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23" presetClass="entr" presetSubtype="16" fill="hold" grpId="0" nodeType="afterEffect">
                                  <p:stCondLst>
                                    <p:cond delay="0"/>
                                  </p:stCondLst>
                                  <p:childTnLst>
                                    <p:set>
                                      <p:cBhvr>
                                        <p:cTn id="41" dur="indefinite" fill="hold"/>
                                        <p:tgtEl>
                                          <p:spTgt spid="3612"/>
                                        </p:tgtEl>
                                        <p:attrNameLst>
                                          <p:attrName>style.visibility</p:attrName>
                                        </p:attrNameLst>
                                      </p:cBhvr>
                                      <p:to>
                                        <p:strVal val="visible"/>
                                      </p:to>
                                    </p:set>
                                    <p:anim calcmode="lin" valueType="num">
                                      <p:cBhvr>
                                        <p:cTn id="42" dur="500" fill="hold"/>
                                        <p:tgtEl>
                                          <p:spTgt spid="3612"/>
                                        </p:tgtEl>
                                        <p:attrNameLst>
                                          <p:attrName>ppt_w</p:attrName>
                                        </p:attrNameLst>
                                      </p:cBhvr>
                                      <p:tavLst>
                                        <p:tav tm="0">
                                          <p:val>
                                            <p:fltVal val="0"/>
                                          </p:val>
                                        </p:tav>
                                        <p:tav tm="100000">
                                          <p:val>
                                            <p:strVal val="#ppt_w"/>
                                          </p:val>
                                        </p:tav>
                                      </p:tavLst>
                                    </p:anim>
                                    <p:anim calcmode="lin" valueType="num">
                                      <p:cBhvr>
                                        <p:cTn id="43" dur="500" fill="hold"/>
                                        <p:tgtEl>
                                          <p:spTgt spid="3612"/>
                                        </p:tgtEl>
                                        <p:attrNameLst>
                                          <p:attrName>ppt_h</p:attrName>
                                        </p:attrNameLst>
                                      </p:cBhvr>
                                      <p:tavLst>
                                        <p:tav tm="0">
                                          <p:val>
                                            <p:fltVal val="0"/>
                                          </p:val>
                                        </p:tav>
                                        <p:tav tm="100000">
                                          <p:val>
                                            <p:strVal val="#ppt_h"/>
                                          </p:val>
                                        </p:tav>
                                      </p:tavLst>
                                    </p:anim>
                                  </p:childTnLst>
                                </p:cTn>
                              </p:par>
                            </p:childTnLst>
                          </p:cTn>
                        </p:par>
                        <p:par>
                          <p:cTn id="44" fill="hold">
                            <p:stCondLst>
                              <p:cond delay="3000"/>
                            </p:stCondLst>
                            <p:childTnLst>
                              <p:par>
                                <p:cTn id="45" presetID="23" presetClass="entr" presetSubtype="16" fill="hold" grpId="0" nodeType="afterEffect">
                                  <p:stCondLst>
                                    <p:cond delay="0"/>
                                  </p:stCondLst>
                                  <p:childTnLst>
                                    <p:set>
                                      <p:cBhvr>
                                        <p:cTn id="46" dur="indefinite" fill="hold"/>
                                        <p:tgtEl>
                                          <p:spTgt spid="3599"/>
                                        </p:tgtEl>
                                        <p:attrNameLst>
                                          <p:attrName>style.visibility</p:attrName>
                                        </p:attrNameLst>
                                      </p:cBhvr>
                                      <p:to>
                                        <p:strVal val="visible"/>
                                      </p:to>
                                    </p:set>
                                    <p:anim calcmode="lin" valueType="num">
                                      <p:cBhvr>
                                        <p:cTn id="47" dur="500" fill="hold"/>
                                        <p:tgtEl>
                                          <p:spTgt spid="3599"/>
                                        </p:tgtEl>
                                        <p:attrNameLst>
                                          <p:attrName>ppt_w</p:attrName>
                                        </p:attrNameLst>
                                      </p:cBhvr>
                                      <p:tavLst>
                                        <p:tav tm="0">
                                          <p:val>
                                            <p:fltVal val="0"/>
                                          </p:val>
                                        </p:tav>
                                        <p:tav tm="100000">
                                          <p:val>
                                            <p:strVal val="#ppt_w"/>
                                          </p:val>
                                        </p:tav>
                                      </p:tavLst>
                                    </p:anim>
                                    <p:anim calcmode="lin" valueType="num">
                                      <p:cBhvr>
                                        <p:cTn id="48" dur="500" fill="hold"/>
                                        <p:tgtEl>
                                          <p:spTgt spid="3599"/>
                                        </p:tgtEl>
                                        <p:attrNameLst>
                                          <p:attrName>ppt_h</p:attrName>
                                        </p:attrNameLst>
                                      </p:cBhvr>
                                      <p:tavLst>
                                        <p:tav tm="0">
                                          <p:val>
                                            <p:fltVal val="0"/>
                                          </p:val>
                                        </p:tav>
                                        <p:tav tm="100000">
                                          <p:val>
                                            <p:strVal val="#ppt_h"/>
                                          </p:val>
                                        </p:tav>
                                      </p:tavLst>
                                    </p:anim>
                                  </p:childTnLst>
                                </p:cTn>
                              </p:par>
                            </p:childTnLst>
                          </p:cTn>
                        </p:par>
                        <p:par>
                          <p:cTn id="49" fill="hold">
                            <p:stCondLst>
                              <p:cond delay="3500"/>
                            </p:stCondLst>
                            <p:childTnLst>
                              <p:par>
                                <p:cTn id="50" presetID="23" presetClass="entr" presetSubtype="16" fill="hold" grpId="0" nodeType="afterEffect">
                                  <p:stCondLst>
                                    <p:cond delay="0"/>
                                  </p:stCondLst>
                                  <p:childTnLst>
                                    <p:set>
                                      <p:cBhvr>
                                        <p:cTn id="51" dur="indefinite" fill="hold"/>
                                        <p:tgtEl>
                                          <p:spTgt spid="3617"/>
                                        </p:tgtEl>
                                        <p:attrNameLst>
                                          <p:attrName>style.visibility</p:attrName>
                                        </p:attrNameLst>
                                      </p:cBhvr>
                                      <p:to>
                                        <p:strVal val="visible"/>
                                      </p:to>
                                    </p:set>
                                    <p:anim calcmode="lin" valueType="num">
                                      <p:cBhvr>
                                        <p:cTn id="52" dur="500" fill="hold"/>
                                        <p:tgtEl>
                                          <p:spTgt spid="3617"/>
                                        </p:tgtEl>
                                        <p:attrNameLst>
                                          <p:attrName>ppt_w</p:attrName>
                                        </p:attrNameLst>
                                      </p:cBhvr>
                                      <p:tavLst>
                                        <p:tav tm="0">
                                          <p:val>
                                            <p:fltVal val="0"/>
                                          </p:val>
                                        </p:tav>
                                        <p:tav tm="100000">
                                          <p:val>
                                            <p:strVal val="#ppt_w"/>
                                          </p:val>
                                        </p:tav>
                                      </p:tavLst>
                                    </p:anim>
                                    <p:anim calcmode="lin" valueType="num">
                                      <p:cBhvr>
                                        <p:cTn id="53" dur="500" fill="hold"/>
                                        <p:tgtEl>
                                          <p:spTgt spid="3617"/>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3" presetClass="entr" presetSubtype="16" fill="hold" grpId="0" nodeType="afterEffect">
                                  <p:stCondLst>
                                    <p:cond delay="0"/>
                                  </p:stCondLst>
                                  <p:childTnLst>
                                    <p:set>
                                      <p:cBhvr>
                                        <p:cTn id="56" dur="indefinite" fill="hold"/>
                                        <p:tgtEl>
                                          <p:spTgt spid="3601"/>
                                        </p:tgtEl>
                                        <p:attrNameLst>
                                          <p:attrName>style.visibility</p:attrName>
                                        </p:attrNameLst>
                                      </p:cBhvr>
                                      <p:to>
                                        <p:strVal val="visible"/>
                                      </p:to>
                                    </p:set>
                                    <p:anim calcmode="lin" valueType="num">
                                      <p:cBhvr>
                                        <p:cTn id="57" dur="500" fill="hold"/>
                                        <p:tgtEl>
                                          <p:spTgt spid="3601"/>
                                        </p:tgtEl>
                                        <p:attrNameLst>
                                          <p:attrName>ppt_w</p:attrName>
                                        </p:attrNameLst>
                                      </p:cBhvr>
                                      <p:tavLst>
                                        <p:tav tm="0">
                                          <p:val>
                                            <p:fltVal val="0"/>
                                          </p:val>
                                        </p:tav>
                                        <p:tav tm="100000">
                                          <p:val>
                                            <p:strVal val="#ppt_w"/>
                                          </p:val>
                                        </p:tav>
                                      </p:tavLst>
                                    </p:anim>
                                    <p:anim calcmode="lin" valueType="num">
                                      <p:cBhvr>
                                        <p:cTn id="58" dur="500" fill="hold"/>
                                        <p:tgtEl>
                                          <p:spTgt spid="3601"/>
                                        </p:tgtEl>
                                        <p:attrNameLst>
                                          <p:attrName>ppt_h</p:attrName>
                                        </p:attrNameLst>
                                      </p:cBhvr>
                                      <p:tavLst>
                                        <p:tav tm="0">
                                          <p:val>
                                            <p:fltVal val="0"/>
                                          </p:val>
                                        </p:tav>
                                        <p:tav tm="100000">
                                          <p:val>
                                            <p:strVal val="#ppt_h"/>
                                          </p:val>
                                        </p:tav>
                                      </p:tavLst>
                                    </p:anim>
                                  </p:childTnLst>
                                </p:cTn>
                              </p:par>
                            </p:childTnLst>
                          </p:cTn>
                        </p:par>
                        <p:par>
                          <p:cTn id="59" fill="hold">
                            <p:stCondLst>
                              <p:cond delay="4500"/>
                            </p:stCondLst>
                            <p:childTnLst>
                              <p:par>
                                <p:cTn id="60" presetID="23" presetClass="entr" presetSubtype="16" fill="hold" grpId="0" nodeType="afterEffect">
                                  <p:stCondLst>
                                    <p:cond delay="0"/>
                                  </p:stCondLst>
                                  <p:childTnLst>
                                    <p:set>
                                      <p:cBhvr>
                                        <p:cTn id="61" dur="indefinite" fill="hold"/>
                                        <p:tgtEl>
                                          <p:spTgt spid="3636"/>
                                        </p:tgtEl>
                                        <p:attrNameLst>
                                          <p:attrName>style.visibility</p:attrName>
                                        </p:attrNameLst>
                                      </p:cBhvr>
                                      <p:to>
                                        <p:strVal val="visible"/>
                                      </p:to>
                                    </p:set>
                                    <p:anim calcmode="lin" valueType="num">
                                      <p:cBhvr>
                                        <p:cTn id="62" dur="500" fill="hold"/>
                                        <p:tgtEl>
                                          <p:spTgt spid="3636"/>
                                        </p:tgtEl>
                                        <p:attrNameLst>
                                          <p:attrName>ppt_w</p:attrName>
                                        </p:attrNameLst>
                                      </p:cBhvr>
                                      <p:tavLst>
                                        <p:tav tm="0">
                                          <p:val>
                                            <p:fltVal val="0"/>
                                          </p:val>
                                        </p:tav>
                                        <p:tav tm="100000">
                                          <p:val>
                                            <p:strVal val="#ppt_w"/>
                                          </p:val>
                                        </p:tav>
                                      </p:tavLst>
                                    </p:anim>
                                    <p:anim calcmode="lin" valueType="num">
                                      <p:cBhvr>
                                        <p:cTn id="63" dur="500" fill="hold"/>
                                        <p:tgtEl>
                                          <p:spTgt spid="3636"/>
                                        </p:tgtEl>
                                        <p:attrNameLst>
                                          <p:attrName>ppt_h</p:attrName>
                                        </p:attrNameLst>
                                      </p:cBhvr>
                                      <p:tavLst>
                                        <p:tav tm="0">
                                          <p:val>
                                            <p:fltVal val="0"/>
                                          </p:val>
                                        </p:tav>
                                        <p:tav tm="100000">
                                          <p:val>
                                            <p:strVal val="#ppt_h"/>
                                          </p:val>
                                        </p:tav>
                                      </p:tavLst>
                                    </p:anim>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indefinite" fill="hold"/>
                                        <p:tgtEl>
                                          <p:spTgt spid="3603"/>
                                        </p:tgtEl>
                                        <p:attrNameLst>
                                          <p:attrName>style.visibility</p:attrName>
                                        </p:attrNameLst>
                                      </p:cBhvr>
                                      <p:to>
                                        <p:strVal val="visible"/>
                                      </p:to>
                                    </p:set>
                                    <p:anim calcmode="lin" valueType="num">
                                      <p:cBhvr>
                                        <p:cTn id="67" dur="500" fill="hold"/>
                                        <p:tgtEl>
                                          <p:spTgt spid="3603"/>
                                        </p:tgtEl>
                                        <p:attrNameLst>
                                          <p:attrName>ppt_w</p:attrName>
                                        </p:attrNameLst>
                                      </p:cBhvr>
                                      <p:tavLst>
                                        <p:tav tm="0">
                                          <p:val>
                                            <p:fltVal val="0"/>
                                          </p:val>
                                        </p:tav>
                                        <p:tav tm="100000">
                                          <p:val>
                                            <p:strVal val="#ppt_w"/>
                                          </p:val>
                                        </p:tav>
                                      </p:tavLst>
                                    </p:anim>
                                    <p:anim calcmode="lin" valueType="num">
                                      <p:cBhvr>
                                        <p:cTn id="68" dur="500" fill="hold"/>
                                        <p:tgtEl>
                                          <p:spTgt spid="36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2" grpId="0" animBg="1"/>
      <p:bldP spid="3593" grpId="0" animBg="1"/>
      <p:bldP spid="3594" grpId="0" animBg="1"/>
      <p:bldP spid="3595" grpId="0" animBg="1"/>
      <p:bldP spid="3596" grpId="0" animBg="1" advAuto="0"/>
      <p:bldP spid="3597" grpId="0" animBg="1" advAuto="0"/>
      <p:bldP spid="3599" grpId="0" animBg="1" advAuto="0"/>
      <p:bldP spid="3601" grpId="0" animBg="1" advAuto="0"/>
      <p:bldP spid="3603" grpId="0" animBg="1" advAuto="0"/>
      <p:bldP spid="3612" grpId="0" animBg="1" advAuto="0"/>
      <p:bldP spid="3617" grpId="0" animBg="1" advAuto="0"/>
      <p:bldP spid="3628" grpId="0" animBg="1" advAuto="0"/>
      <p:bldP spid="363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1"/>
          </p:nvPr>
        </p:nvPicPr>
        <p:blipFill>
          <a:blip r:embed="rId1" cstate="print"/>
          <a:srcRect/>
          <a:stretch>
            <a:fillRect/>
          </a:stretch>
        </p:blipFill>
        <p:spPr/>
      </p:pic>
      <p:sp>
        <p:nvSpPr>
          <p:cNvPr id="233" name="Shape 233"/>
          <p:cNvSpPr/>
          <p:nvPr/>
        </p:nvSpPr>
        <p:spPr>
          <a:xfrm>
            <a:off x="0" y="-7314"/>
            <a:ext cx="12192000" cy="6865313"/>
          </a:xfrm>
          <a:prstGeom prst="rect">
            <a:avLst/>
          </a:prstGeom>
          <a:solidFill>
            <a:srgbClr val="222A35">
              <a:alpha val="90000"/>
            </a:srgbClr>
          </a:solidFill>
          <a:ln w="12700">
            <a:miter lim="400000"/>
          </a:ln>
        </p:spPr>
        <p:txBody>
          <a:bodyPr lIns="45719" rIns="45719" anchor="ctr"/>
          <a:lstStyle/>
          <a:p>
            <a:pPr algn="ctr">
              <a:defRPr>
                <a:solidFill>
                  <a:srgbClr val="FFFFFF"/>
                </a:solidFill>
              </a:defRPr>
            </a:pPr>
            <a:endParaRPr sz="3200">
              <a:latin typeface="+mn-ea"/>
            </a:endParaRPr>
          </a:p>
        </p:txBody>
      </p:sp>
      <p:sp>
        <p:nvSpPr>
          <p:cNvPr id="235" name="Shape 235"/>
          <p:cNvSpPr/>
          <p:nvPr/>
        </p:nvSpPr>
        <p:spPr>
          <a:xfrm>
            <a:off x="4334392" y="1090759"/>
            <a:ext cx="1285191" cy="1285191"/>
          </a:xfrm>
          <a:prstGeom prst="ellipse">
            <a:avLst/>
          </a:prstGeom>
          <a:solidFill>
            <a:schemeClr val="accent2">
              <a:lumMod val="40000"/>
              <a:lumOff val="60000"/>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6" name="Shape 236"/>
          <p:cNvSpPr/>
          <p:nvPr/>
        </p:nvSpPr>
        <p:spPr>
          <a:xfrm>
            <a:off x="5820881" y="4581992"/>
            <a:ext cx="2147510" cy="2147509"/>
          </a:xfrm>
          <a:prstGeom prst="ellipse">
            <a:avLst/>
          </a:prstGeom>
          <a:solidFill>
            <a:schemeClr val="accent2">
              <a:alpha val="20000"/>
            </a:schemeClr>
          </a:solidFill>
          <a:ln w="12700">
            <a:miter lim="400000"/>
          </a:ln>
        </p:spPr>
        <p:txBody>
          <a:bodyPr lIns="45719" rIns="45719" anchor="ctr"/>
          <a:lstStyle/>
          <a:p>
            <a:pPr algn="ctr">
              <a:defRPr>
                <a:solidFill>
                  <a:srgbClr val="FFFFFF"/>
                </a:solidFill>
              </a:defRPr>
            </a:pPr>
            <a:endParaRPr sz="3200">
              <a:latin typeface="+mn-ea"/>
            </a:endParaRPr>
          </a:p>
        </p:txBody>
      </p:sp>
      <p:sp>
        <p:nvSpPr>
          <p:cNvPr id="237" name="Shape 237"/>
          <p:cNvSpPr/>
          <p:nvPr/>
        </p:nvSpPr>
        <p:spPr>
          <a:xfrm>
            <a:off x="7319071" y="3623802"/>
            <a:ext cx="1736701" cy="1736701"/>
          </a:xfrm>
          <a:prstGeom prst="ellipse">
            <a:avLst/>
          </a:prstGeom>
          <a:solidFill>
            <a:schemeClr val="accent2">
              <a:lumMod val="20000"/>
              <a:lumOff val="80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8" name="Shape 238"/>
          <p:cNvSpPr/>
          <p:nvPr/>
        </p:nvSpPr>
        <p:spPr>
          <a:xfrm>
            <a:off x="8793447" y="3796308"/>
            <a:ext cx="524649" cy="524650"/>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39" name="Shape 239"/>
          <p:cNvSpPr/>
          <p:nvPr/>
        </p:nvSpPr>
        <p:spPr>
          <a:xfrm>
            <a:off x="7550128" y="4935404"/>
            <a:ext cx="1357033" cy="1357033"/>
          </a:xfrm>
          <a:prstGeom prst="ellipse">
            <a:avLst/>
          </a:prstGeom>
          <a:solidFill>
            <a:schemeClr val="bg1">
              <a:lumMod val="95000"/>
              <a:alpha val="20000"/>
            </a:schemeClr>
          </a:solidFill>
          <a:ln w="12700">
            <a:miter lim="400000"/>
          </a:ln>
        </p:spPr>
        <p:txBody>
          <a:bodyPr lIns="45719" rIns="45719" anchor="ctr"/>
          <a:lstStyle/>
          <a:p>
            <a:pPr algn="ctr">
              <a:defRPr>
                <a:solidFill>
                  <a:srgbClr val="FFFFFF"/>
                </a:solidFill>
              </a:defRPr>
            </a:pPr>
            <a:endParaRPr sz="3200">
              <a:solidFill>
                <a:schemeClr val="bg1"/>
              </a:solidFill>
              <a:latin typeface="+mn-ea"/>
            </a:endParaRPr>
          </a:p>
        </p:txBody>
      </p:sp>
      <p:sp>
        <p:nvSpPr>
          <p:cNvPr id="26" name="Shape 4923"/>
          <p:cNvSpPr/>
          <p:nvPr/>
        </p:nvSpPr>
        <p:spPr>
          <a:xfrm>
            <a:off x="4756088" y="1452083"/>
            <a:ext cx="1041465" cy="1041465"/>
          </a:xfrm>
          <a:prstGeom prst="ellipse">
            <a:avLst/>
          </a:prstGeom>
          <a:solidFill>
            <a:schemeClr val="bg1">
              <a:alpha val="2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3" name="组合 2"/>
          <p:cNvGrpSpPr/>
          <p:nvPr/>
        </p:nvGrpSpPr>
        <p:grpSpPr>
          <a:xfrm>
            <a:off x="3999898" y="1145319"/>
            <a:ext cx="4206750" cy="4206750"/>
            <a:chOff x="4473444" y="1640898"/>
            <a:chExt cx="3457962" cy="3457963"/>
          </a:xfrm>
        </p:grpSpPr>
        <p:sp>
          <p:nvSpPr>
            <p:cNvPr id="25" name="Shape 4922"/>
            <p:cNvSpPr/>
            <p:nvPr/>
          </p:nvSpPr>
          <p:spPr>
            <a:xfrm>
              <a:off x="4473444" y="1640898"/>
              <a:ext cx="3457962" cy="3457963"/>
            </a:xfrm>
            <a:prstGeom prst="ellipse">
              <a:avLst/>
            </a:prstGeom>
            <a:solidFill>
              <a:schemeClr val="accent1">
                <a:lumMod val="60000"/>
                <a:lumOff val="40000"/>
                <a:alpha val="0"/>
              </a:schemeClr>
            </a:solidFill>
            <a:ln w="76200" cap="flat">
              <a:solidFill>
                <a:schemeClr val="accent2">
                  <a:lumMod val="60000"/>
                  <a:lumOff val="40000"/>
                </a:schemeClr>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7" name="椭圆 16"/>
            <p:cNvSpPr/>
            <p:nvPr/>
          </p:nvSpPr>
          <p:spPr>
            <a:xfrm>
              <a:off x="4641187" y="1817238"/>
              <a:ext cx="3122474" cy="3122474"/>
            </a:xfrm>
            <a:prstGeom prst="ellipse">
              <a:avLst/>
            </a:prstGeom>
            <a:solidFill>
              <a:schemeClr val="accent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Lato Light"/>
              </a:endParaRPr>
            </a:p>
          </p:txBody>
        </p:sp>
      </p:grpSp>
      <p:grpSp>
        <p:nvGrpSpPr>
          <p:cNvPr id="2" name="组合 1"/>
          <p:cNvGrpSpPr/>
          <p:nvPr/>
        </p:nvGrpSpPr>
        <p:grpSpPr>
          <a:xfrm>
            <a:off x="4134553" y="1609381"/>
            <a:ext cx="3723906" cy="2593178"/>
            <a:chOff x="4134553" y="1429050"/>
            <a:chExt cx="3723906" cy="2593178"/>
          </a:xfrm>
        </p:grpSpPr>
        <p:sp>
          <p:nvSpPr>
            <p:cNvPr id="4" name="文本框 3"/>
            <p:cNvSpPr txBox="1"/>
            <p:nvPr/>
          </p:nvSpPr>
          <p:spPr>
            <a:xfrm>
              <a:off x="5705972" y="1429050"/>
              <a:ext cx="73673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altLang="zh-CN" sz="9600" spc="-300" dirty="0" smtClean="0">
                  <a:solidFill>
                    <a:schemeClr val="accent5"/>
                  </a:solidFill>
                  <a:latin typeface="方正尚酷简体" panose="03000509000000000000" pitchFamily="65" charset="-122"/>
                  <a:ea typeface="方正尚酷简体" panose="03000509000000000000" pitchFamily="65" charset="-122"/>
                </a:rPr>
                <a:t>2</a:t>
              </a:r>
              <a:endParaRPr lang="zh-CN" altLang="en-US" sz="9600" spc="-300" dirty="0">
                <a:solidFill>
                  <a:schemeClr val="accent5"/>
                </a:solidFill>
                <a:latin typeface="方正尚酷简体" panose="03000509000000000000" pitchFamily="65" charset="-122"/>
                <a:ea typeface="方正尚酷简体" panose="03000509000000000000" pitchFamily="65" charset="-122"/>
              </a:endParaRPr>
            </a:p>
          </p:txBody>
        </p:sp>
        <p:sp>
          <p:nvSpPr>
            <p:cNvPr id="5" name="矩形 4"/>
            <p:cNvSpPr/>
            <p:nvPr/>
          </p:nvSpPr>
          <p:spPr>
            <a:xfrm>
              <a:off x="4134553" y="2858437"/>
              <a:ext cx="3723906" cy="822960"/>
            </a:xfrm>
            <a:prstGeom prst="rect">
              <a:avLst/>
            </a:prstGeom>
          </p:spPr>
          <p:txBody>
            <a:bodyPr wrap="square">
              <a:spAutoFit/>
            </a:bodyPr>
            <a:lstStyle/>
            <a:p>
              <a:pPr algn="ctr"/>
              <a:r>
                <a:rPr lang="zh-CN" altLang="en-US" sz="4800" b="1" spc="-1200" dirty="0">
                  <a:solidFill>
                    <a:schemeClr val="accent5"/>
                  </a:solidFill>
                  <a:latin typeface="楷体_GB2312" panose="02010609030101010101" charset="-122"/>
                  <a:ea typeface="楷体_GB2312" panose="02010609030101010101" charset="-122"/>
                </a:rPr>
                <a:t>学校科研概况</a:t>
              </a:r>
              <a:endParaRPr lang="zh-CN" altLang="en-US" sz="4800" b="1" spc="-1200" dirty="0">
                <a:solidFill>
                  <a:schemeClr val="accent5"/>
                </a:solidFill>
                <a:latin typeface="楷体_GB2312" panose="02010609030101010101" charset="-122"/>
                <a:ea typeface="楷体_GB2312" panose="02010609030101010101" charset="-122"/>
              </a:endParaRPr>
            </a:p>
          </p:txBody>
        </p:sp>
        <p:sp>
          <p:nvSpPr>
            <p:cNvPr id="7" name="文本框 6"/>
            <p:cNvSpPr txBox="1"/>
            <p:nvPr/>
          </p:nvSpPr>
          <p:spPr>
            <a:xfrm>
              <a:off x="4721414" y="3657738"/>
              <a:ext cx="2749171" cy="364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a:ln>
                  <a:noFill/>
                </a:ln>
                <a:solidFill>
                  <a:schemeClr val="accent2">
                    <a:lumMod val="50000"/>
                  </a:schemeClr>
                </a:solidFill>
                <a:effectLst/>
                <a:uFillTx/>
                <a:latin typeface="Bebas" pitchFamily="2" charset="0"/>
                <a:sym typeface="Lato Light"/>
              </a:endParaRPr>
            </a:p>
          </p:txBody>
        </p:sp>
      </p:grpSp>
      <p:pic>
        <p:nvPicPr>
          <p:cNvPr id="15" name="finger.png"/>
          <p:cNvPicPr>
            <a:picLocks noChangeAspect="1"/>
          </p:cNvPicPr>
          <p:nvPr/>
        </p:nvPicPr>
        <p:blipFill>
          <a:blip r:embed="rId2"/>
          <a:stretch>
            <a:fillRect/>
          </a:stretch>
        </p:blipFill>
        <p:spPr>
          <a:xfrm>
            <a:off x="5395355" y="3038688"/>
            <a:ext cx="2462469" cy="5253267"/>
          </a:xfrm>
          <a:prstGeom prst="rect">
            <a:avLst/>
          </a:prstGeom>
          <a:ln w="12700">
            <a:miter lim="400000"/>
            <a:headEnd/>
            <a:tailEnd/>
          </a:ln>
        </p:spPr>
      </p:pic>
      <p:sp>
        <p:nvSpPr>
          <p:cNvPr id="24" name="灯片编号占位符 23"/>
          <p:cNvSpPr>
            <a:spLocks noGrp="1"/>
          </p:cNvSpPr>
          <p:nvPr>
            <p:ph type="sldNum" sz="quarter" idx="10"/>
          </p:nvPr>
        </p:nvSpPr>
        <p:spPr/>
        <p:txBody>
          <a:bodyPr/>
          <a:lstStyle/>
          <a:p>
            <a:fld id="{86CB4B4D-7CA3-9044-876B-883B54F8677D}"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600" fill="hold"/>
                                        <p:tgtEl>
                                          <p:spTgt spid="15"/>
                                        </p:tgtEl>
                                        <p:attrNameLst>
                                          <p:attrName>ppt_x</p:attrName>
                                        </p:attrNameLst>
                                      </p:cBhvr>
                                      <p:tavLst>
                                        <p:tav tm="0">
                                          <p:val>
                                            <p:strVal val="#ppt_x"/>
                                          </p:val>
                                        </p:tav>
                                        <p:tav tm="100000">
                                          <p:val>
                                            <p:strVal val="#ppt_x"/>
                                          </p:val>
                                        </p:tav>
                                      </p:tavLst>
                                    </p:anim>
                                    <p:anim calcmode="lin" valueType="num">
                                      <p:cBhvr>
                                        <p:cTn id="8" dur="6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mph" presetSubtype="0" decel="32000" fill="hold" nodeType="afterEffect">
                                  <p:stCondLst>
                                    <p:cond delay="0"/>
                                  </p:stCondLst>
                                  <p:childTnLst>
                                    <p:animScale>
                                      <p:cBhvr>
                                        <p:cTn id="11" dur="250" fill="hold"/>
                                        <p:tgtEl>
                                          <p:spTgt spid="15"/>
                                        </p:tgtEl>
                                      </p:cBhvr>
                                      <p:by x="95000" y="95000"/>
                                    </p:animScale>
                                  </p:childTnLst>
                                </p:cTn>
                              </p:par>
                            </p:childTnLst>
                          </p:cTn>
                        </p:par>
                        <p:par>
                          <p:cTn id="12" fill="hold">
                            <p:stCondLst>
                              <p:cond delay="1500"/>
                            </p:stCondLst>
                            <p:childTnLst>
                              <p:par>
                                <p:cTn id="13" presetID="6" presetClass="emph" presetSubtype="0" decel="60000" fill="hold" nodeType="afterEffect">
                                  <p:stCondLst>
                                    <p:cond delay="0"/>
                                  </p:stCondLst>
                                  <p:childTnLst>
                                    <p:animScale>
                                      <p:cBhvr>
                                        <p:cTn id="14" dur="250" fill="hold"/>
                                        <p:tgtEl>
                                          <p:spTgt spid="15"/>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 presetClass="exit" presetSubtype="4" fill="hold" nodeType="withEffect">
                                  <p:stCondLst>
                                    <p:cond delay="250"/>
                                  </p:stCondLst>
                                  <p:childTnLst>
                                    <p:anim calcmode="lin" valueType="num">
                                      <p:cBhvr additive="base">
                                        <p:cTn id="21" dur="500"/>
                                        <p:tgtEl>
                                          <p:spTgt spid="15"/>
                                        </p:tgtEl>
                                        <p:attrNameLst>
                                          <p:attrName>ppt_x</p:attrName>
                                        </p:attrNameLst>
                                      </p:cBhvr>
                                      <p:tavLst>
                                        <p:tav tm="0">
                                          <p:val>
                                            <p:strVal val="ppt_x"/>
                                          </p:val>
                                        </p:tav>
                                        <p:tav tm="100000">
                                          <p:val>
                                            <p:strVal val="ppt_x"/>
                                          </p:val>
                                        </p:tav>
                                      </p:tavLst>
                                    </p:anim>
                                    <p:anim calcmode="lin" valueType="num">
                                      <p:cBhvr additive="base">
                                        <p:cTn id="22" dur="500"/>
                                        <p:tgtEl>
                                          <p:spTgt spid="15"/>
                                        </p:tgtEl>
                                        <p:attrNameLst>
                                          <p:attrName>ppt_y</p:attrName>
                                        </p:attrNameLst>
                                      </p:cBhvr>
                                      <p:tavLst>
                                        <p:tav tm="0">
                                          <p:val>
                                            <p:strVal val="ppt_y"/>
                                          </p:val>
                                        </p:tav>
                                        <p:tav tm="100000">
                                          <p:val>
                                            <p:strVal val="1+ppt_h/2"/>
                                          </p:val>
                                        </p:tav>
                                      </p:tavLst>
                                    </p:anim>
                                    <p:set>
                                      <p:cBhvr>
                                        <p:cTn id="23" dur="1" fill="hold">
                                          <p:stCondLst>
                                            <p:cond delay="499"/>
                                          </p:stCondLst>
                                        </p:cTn>
                                        <p:tgtEl>
                                          <p:spTgt spid="15"/>
                                        </p:tgtEl>
                                        <p:attrNameLst>
                                          <p:attrName>style.visibility</p:attrName>
                                        </p:attrNameLst>
                                      </p:cBhvr>
                                      <p:to>
                                        <p:strVal val="hidden"/>
                                      </p:to>
                                    </p:set>
                                  </p:childTnLst>
                                </p:cTn>
                              </p:par>
                              <p:par>
                                <p:cTn id="24" presetID="6" presetClass="emph" presetSubtype="0" decel="60000" fill="hold" nodeType="withEffect">
                                  <p:stCondLst>
                                    <p:cond delay="500"/>
                                  </p:stCondLst>
                                  <p:childTnLst>
                                    <p:animScale>
                                      <p:cBhvr>
                                        <p:cTn id="25" dur="250" fill="hold"/>
                                        <p:tgtEl>
                                          <p:spTgt spid="3"/>
                                        </p:tgtEl>
                                      </p:cBhvr>
                                      <p:by x="95000" y="95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8"/>
                                        </p:tgtEl>
                                        <p:attrNameLst>
                                          <p:attrName>style.visibility</p:attrName>
                                        </p:attrNameLst>
                                      </p:cBhvr>
                                      <p:to>
                                        <p:strVal val="visible"/>
                                      </p:to>
                                    </p:set>
                                    <p:anim calcmode="lin" valueType="num">
                                      <p:cBhvr>
                                        <p:cTn id="42" dur="500" fill="hold"/>
                                        <p:tgtEl>
                                          <p:spTgt spid="238"/>
                                        </p:tgtEl>
                                        <p:attrNameLst>
                                          <p:attrName>ppt_w</p:attrName>
                                        </p:attrNameLst>
                                      </p:cBhvr>
                                      <p:tavLst>
                                        <p:tav tm="0">
                                          <p:val>
                                            <p:fltVal val="0"/>
                                          </p:val>
                                        </p:tav>
                                        <p:tav tm="100000">
                                          <p:val>
                                            <p:strVal val="#ppt_w"/>
                                          </p:val>
                                        </p:tav>
                                      </p:tavLst>
                                    </p:anim>
                                    <p:anim calcmode="lin" valueType="num">
                                      <p:cBhvr>
                                        <p:cTn id="43" dur="500" fill="hold"/>
                                        <p:tgtEl>
                                          <p:spTgt spid="238"/>
                                        </p:tgtEl>
                                        <p:attrNameLst>
                                          <p:attrName>ppt_h</p:attrName>
                                        </p:attrNameLst>
                                      </p:cBhvr>
                                      <p:tavLst>
                                        <p:tav tm="0">
                                          <p:val>
                                            <p:fltVal val="0"/>
                                          </p:val>
                                        </p:tav>
                                        <p:tav tm="100000">
                                          <p:val>
                                            <p:strVal val="#ppt_h"/>
                                          </p:val>
                                        </p:tav>
                                      </p:tavLst>
                                    </p:anim>
                                    <p:animEffect transition="in" filter="fade">
                                      <p:cBhvr>
                                        <p:cTn id="44" dur="500"/>
                                        <p:tgtEl>
                                          <p:spTgt spid="238"/>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5"/>
                                        </p:tgtEl>
                                        <p:attrNameLst>
                                          <p:attrName>style.visibility</p:attrName>
                                        </p:attrNameLst>
                                      </p:cBhvr>
                                      <p:to>
                                        <p:strVal val="visible"/>
                                      </p:to>
                                    </p:set>
                                    <p:anim calcmode="lin" valueType="num">
                                      <p:cBhvr>
                                        <p:cTn id="52" dur="500" fill="hold"/>
                                        <p:tgtEl>
                                          <p:spTgt spid="235"/>
                                        </p:tgtEl>
                                        <p:attrNameLst>
                                          <p:attrName>ppt_w</p:attrName>
                                        </p:attrNameLst>
                                      </p:cBhvr>
                                      <p:tavLst>
                                        <p:tav tm="0">
                                          <p:val>
                                            <p:fltVal val="0"/>
                                          </p:val>
                                        </p:tav>
                                        <p:tav tm="100000">
                                          <p:val>
                                            <p:strVal val="#ppt_w"/>
                                          </p:val>
                                        </p:tav>
                                      </p:tavLst>
                                    </p:anim>
                                    <p:anim calcmode="lin" valueType="num">
                                      <p:cBhvr>
                                        <p:cTn id="53" dur="500" fill="hold"/>
                                        <p:tgtEl>
                                          <p:spTgt spid="235"/>
                                        </p:tgtEl>
                                        <p:attrNameLst>
                                          <p:attrName>ppt_h</p:attrName>
                                        </p:attrNameLst>
                                      </p:cBhvr>
                                      <p:tavLst>
                                        <p:tav tm="0">
                                          <p:val>
                                            <p:fltVal val="0"/>
                                          </p:val>
                                        </p:tav>
                                        <p:tav tm="100000">
                                          <p:val>
                                            <p:strVal val="#ppt_h"/>
                                          </p:val>
                                        </p:tav>
                                      </p:tavLst>
                                    </p:anim>
                                    <p:animEffect transition="in" filter="fade">
                                      <p:cBhvr>
                                        <p:cTn id="54" dur="500"/>
                                        <p:tgtEl>
                                          <p:spTgt spid="235"/>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ldLvl="0" animBg="1"/>
      <p:bldP spid="236" grpId="0" bldLvl="0" animBg="1" advAuto="0"/>
      <p:bldP spid="237" grpId="0" bldLvl="0" animBg="1" advAuto="0"/>
      <p:bldP spid="238" grpId="0" bldLvl="0" animBg="1" advAuto="0"/>
      <p:bldP spid="239" grpId="0" bldLvl="0" animBg="1" advAuto="0"/>
      <p:bldP spid="26" grpId="0" bldLvl="0" animBg="1"/>
      <p:bldP spid="15" grpId="0" bldLvl="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2"/>
          </p:nvPr>
        </p:nvSpPr>
        <p:spPr/>
        <p:txBody>
          <a:bodyPr/>
          <a:p>
            <a:fld id="{86CB4B4D-7CA3-9044-876B-883B54F8677D}" type="slidenum">
              <a:rPr lang="en-US" altLang="zh-CN" smtClean="0"/>
            </a:fld>
            <a:endParaRPr lang="en-US" altLang="zh-CN"/>
          </a:p>
        </p:txBody>
      </p:sp>
      <p:pic>
        <p:nvPicPr>
          <p:cNvPr id="5" name="图片 4"/>
          <p:cNvPicPr>
            <a:picLocks noChangeAspect="1"/>
          </p:cNvPicPr>
          <p:nvPr/>
        </p:nvPicPr>
        <p:blipFill>
          <a:blip r:embed="rId1"/>
          <a:stretch>
            <a:fillRect/>
          </a:stretch>
        </p:blipFill>
        <p:spPr>
          <a:xfrm>
            <a:off x="77470" y="64135"/>
            <a:ext cx="12017375" cy="6625590"/>
          </a:xfrm>
          <a:prstGeom prst="rect">
            <a:avLst/>
          </a:prstGeom>
        </p:spPr>
      </p:pic>
      <p:sp>
        <p:nvSpPr>
          <p:cNvPr id="8" name="文本框 7"/>
          <p:cNvSpPr txBox="1"/>
          <p:nvPr/>
        </p:nvSpPr>
        <p:spPr>
          <a:xfrm>
            <a:off x="403225" y="2699385"/>
            <a:ext cx="11583670" cy="364490"/>
          </a:xfrm>
          <a:prstGeom prst="rect">
            <a:avLst/>
          </a:prstGeom>
          <a:noFill/>
          <a:ln w="28575" cap="flat" cmpd="sng">
            <a:solidFill>
              <a:srgbClr val="FF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solidFill>
                  <a:srgbClr val="FF0000"/>
                </a:solidFill>
              </a:ln>
              <a:solidFill>
                <a:srgbClr val="000000"/>
              </a:solidFill>
              <a:effectLst/>
              <a:uFillTx/>
              <a:latin typeface="+mn-lt"/>
              <a:ea typeface="+mn-ea"/>
              <a:cs typeface="+mn-cs"/>
              <a:sym typeface="Lato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 name="Shape 2043"/>
          <p:cNvSpPr>
            <a:spLocks noGrp="1"/>
          </p:cNvSpPr>
          <p:nvPr>
            <p:ph type="title"/>
          </p:nvPr>
        </p:nvSpPr>
        <p:spPr>
          <a:xfrm>
            <a:off x="848495" y="325268"/>
            <a:ext cx="10515601" cy="920221"/>
          </a:xfrm>
          <a:prstGeom prst="rect">
            <a:avLst/>
          </a:prstGeom>
          <a:ln w="12700">
            <a:miter lim="400000"/>
          </a:ln>
        </p:spPr>
        <p:txBody>
          <a:bodyPr lIns="45719" rIns="45719" anchor="ctr">
            <a:normAutofit/>
          </a:bodyPr>
          <a:lstStyle/>
          <a:p>
            <a:r>
              <a:rPr lang="zh-CN" dirty="0">
                <a:latin typeface="方正尚酷简体" panose="03000509000000000000" pitchFamily="65" charset="-122"/>
                <a:ea typeface="方正尚酷简体" panose="03000509000000000000" pitchFamily="65" charset="-122"/>
              </a:rPr>
              <a:t>衡量学校科研水平的指标</a:t>
            </a:r>
            <a:endParaRPr lang="zh-CN" dirty="0">
              <a:latin typeface="方正尚酷简体" panose="03000509000000000000" pitchFamily="65" charset="-122"/>
              <a:ea typeface="方正尚酷简体" panose="03000509000000000000" pitchFamily="65" charset="-122"/>
            </a:endParaRPr>
          </a:p>
        </p:txBody>
      </p:sp>
      <p:grpSp>
        <p:nvGrpSpPr>
          <p:cNvPr id="2114" name="Group 2114"/>
          <p:cNvGrpSpPr/>
          <p:nvPr/>
        </p:nvGrpSpPr>
        <p:grpSpPr>
          <a:xfrm>
            <a:off x="-815453" y="1622096"/>
            <a:ext cx="13495737" cy="5311272"/>
            <a:chOff x="0" y="0"/>
            <a:chExt cx="13495735" cy="5311270"/>
          </a:xfrm>
        </p:grpSpPr>
        <p:sp>
          <p:nvSpPr>
            <p:cNvPr id="2044" name="Shape 2044"/>
            <p:cNvSpPr/>
            <p:nvPr/>
          </p:nvSpPr>
          <p:spPr>
            <a:xfrm>
              <a:off x="0" y="3762661"/>
              <a:ext cx="13495737" cy="1548610"/>
            </a:xfrm>
            <a:custGeom>
              <a:avLst/>
              <a:gdLst/>
              <a:ahLst/>
              <a:cxnLst>
                <a:cxn ang="0">
                  <a:pos x="wd2" y="hd2"/>
                </a:cxn>
                <a:cxn ang="5400000">
                  <a:pos x="wd2" y="hd2"/>
                </a:cxn>
                <a:cxn ang="10800000">
                  <a:pos x="wd2" y="hd2"/>
                </a:cxn>
                <a:cxn ang="16200000">
                  <a:pos x="wd2" y="hd2"/>
                </a:cxn>
              </a:cxnLst>
              <a:rect l="0" t="0" r="r" b="b"/>
              <a:pathLst>
                <a:path w="21046" h="21392" extrusionOk="0">
                  <a:moveTo>
                    <a:pt x="0" y="5574"/>
                  </a:moveTo>
                  <a:cubicBezTo>
                    <a:pt x="0" y="5574"/>
                    <a:pt x="2488" y="3065"/>
                    <a:pt x="3617" y="3065"/>
                  </a:cubicBezTo>
                  <a:cubicBezTo>
                    <a:pt x="5136" y="3065"/>
                    <a:pt x="6415" y="6883"/>
                    <a:pt x="7487" y="5683"/>
                  </a:cubicBezTo>
                  <a:cubicBezTo>
                    <a:pt x="9831" y="3010"/>
                    <a:pt x="14927" y="3065"/>
                    <a:pt x="14927" y="3065"/>
                  </a:cubicBezTo>
                  <a:cubicBezTo>
                    <a:pt x="14927" y="3065"/>
                    <a:pt x="17003" y="-208"/>
                    <a:pt x="18527" y="10"/>
                  </a:cubicBezTo>
                  <a:cubicBezTo>
                    <a:pt x="19083" y="119"/>
                    <a:pt x="20476" y="1428"/>
                    <a:pt x="20729" y="2628"/>
                  </a:cubicBezTo>
                  <a:cubicBezTo>
                    <a:pt x="21600" y="6774"/>
                    <a:pt x="20402" y="20301"/>
                    <a:pt x="20402" y="20301"/>
                  </a:cubicBezTo>
                  <a:cubicBezTo>
                    <a:pt x="573" y="21392"/>
                    <a:pt x="573" y="21392"/>
                    <a:pt x="573" y="21392"/>
                  </a:cubicBezTo>
                  <a:lnTo>
                    <a:pt x="0" y="5574"/>
                  </a:lnTo>
                  <a:close/>
                </a:path>
              </a:pathLst>
            </a:custGeom>
            <a:solidFill>
              <a:srgbClr val="00814C"/>
            </a:solidFill>
            <a:ln w="12700" cap="flat">
              <a:noFill/>
              <a:miter lim="400000"/>
            </a:ln>
            <a:effectLst/>
          </p:spPr>
          <p:txBody>
            <a:bodyPr wrap="square" lIns="45719" tIns="45719" rIns="45719" bIns="45719" numCol="1" anchor="t">
              <a:noAutofit/>
            </a:bodyPr>
            <a:lstStyle/>
            <a:p>
              <a:endParaRPr>
                <a:ea typeface="+mj-ea"/>
              </a:endParaRPr>
            </a:p>
          </p:txBody>
        </p:sp>
        <p:sp>
          <p:nvSpPr>
            <p:cNvPr id="2045" name="Shape 2045"/>
            <p:cNvSpPr/>
            <p:nvPr/>
          </p:nvSpPr>
          <p:spPr>
            <a:xfrm>
              <a:off x="7489779" y="2069677"/>
              <a:ext cx="5767388" cy="3170662"/>
            </a:xfrm>
            <a:custGeom>
              <a:avLst/>
              <a:gdLst/>
              <a:ahLst/>
              <a:cxnLst>
                <a:cxn ang="0">
                  <a:pos x="wd2" y="hd2"/>
                </a:cxn>
                <a:cxn ang="5400000">
                  <a:pos x="wd2" y="hd2"/>
                </a:cxn>
                <a:cxn ang="10800000">
                  <a:pos x="wd2" y="hd2"/>
                </a:cxn>
                <a:cxn ang="16200000">
                  <a:pos x="wd2" y="hd2"/>
                </a:cxn>
              </a:cxnLst>
              <a:rect l="0" t="0" r="r" b="b"/>
              <a:pathLst>
                <a:path w="21600" h="21506" extrusionOk="0">
                  <a:moveTo>
                    <a:pt x="21600" y="14349"/>
                  </a:moveTo>
                  <a:cubicBezTo>
                    <a:pt x="21600" y="14349"/>
                    <a:pt x="19514" y="15860"/>
                    <a:pt x="18286" y="13950"/>
                  </a:cubicBezTo>
                  <a:cubicBezTo>
                    <a:pt x="17052" y="12039"/>
                    <a:pt x="15443" y="7322"/>
                    <a:pt x="13774" y="4612"/>
                  </a:cubicBezTo>
                  <a:cubicBezTo>
                    <a:pt x="12219" y="2097"/>
                    <a:pt x="9739" y="-94"/>
                    <a:pt x="8219" y="3"/>
                  </a:cubicBezTo>
                  <a:cubicBezTo>
                    <a:pt x="7385" y="57"/>
                    <a:pt x="8011" y="1482"/>
                    <a:pt x="8082" y="2119"/>
                  </a:cubicBezTo>
                  <a:cubicBezTo>
                    <a:pt x="8148" y="2756"/>
                    <a:pt x="8940" y="5519"/>
                    <a:pt x="9274" y="5994"/>
                  </a:cubicBezTo>
                  <a:cubicBezTo>
                    <a:pt x="9614" y="6480"/>
                    <a:pt x="10973" y="7754"/>
                    <a:pt x="11366" y="9287"/>
                  </a:cubicBezTo>
                  <a:cubicBezTo>
                    <a:pt x="11754" y="10830"/>
                    <a:pt x="11301" y="14036"/>
                    <a:pt x="8559" y="15094"/>
                  </a:cubicBezTo>
                  <a:cubicBezTo>
                    <a:pt x="5817" y="16152"/>
                    <a:pt x="1728" y="18052"/>
                    <a:pt x="0" y="21236"/>
                  </a:cubicBezTo>
                  <a:cubicBezTo>
                    <a:pt x="20342" y="21506"/>
                    <a:pt x="20342" y="21506"/>
                    <a:pt x="20342" y="21506"/>
                  </a:cubicBezTo>
                  <a:lnTo>
                    <a:pt x="21600" y="14349"/>
                  </a:lnTo>
                  <a:close/>
                </a:path>
              </a:pathLst>
            </a:custGeom>
            <a:solidFill>
              <a:schemeClr val="accent1"/>
            </a:solidFill>
            <a:ln w="12700" cap="flat">
              <a:noFill/>
              <a:miter lim="400000"/>
            </a:ln>
            <a:effectLst/>
          </p:spPr>
          <p:txBody>
            <a:bodyPr wrap="square" lIns="45719" tIns="45719" rIns="45719" bIns="45719" numCol="1" anchor="t">
              <a:noAutofit/>
            </a:bodyPr>
            <a:lstStyle/>
            <a:p>
              <a:endParaRPr>
                <a:ea typeface="+mj-ea"/>
              </a:endParaRPr>
            </a:p>
          </p:txBody>
        </p:sp>
        <p:sp>
          <p:nvSpPr>
            <p:cNvPr id="2046" name="Shape 2046"/>
            <p:cNvSpPr/>
            <p:nvPr/>
          </p:nvSpPr>
          <p:spPr>
            <a:xfrm>
              <a:off x="9045108" y="1661872"/>
              <a:ext cx="1583855" cy="1944099"/>
            </a:xfrm>
            <a:custGeom>
              <a:avLst/>
              <a:gdLst/>
              <a:ahLst/>
              <a:cxnLst>
                <a:cxn ang="0">
                  <a:pos x="wd2" y="hd2"/>
                </a:cxn>
                <a:cxn ang="5400000">
                  <a:pos x="wd2" y="hd2"/>
                </a:cxn>
                <a:cxn ang="10800000">
                  <a:pos x="wd2" y="hd2"/>
                </a:cxn>
                <a:cxn ang="16200000">
                  <a:pos x="wd2" y="hd2"/>
                </a:cxn>
              </a:cxnLst>
              <a:rect l="0" t="0" r="r" b="b"/>
              <a:pathLst>
                <a:path w="21025" h="21281" extrusionOk="0">
                  <a:moveTo>
                    <a:pt x="20942" y="21255"/>
                  </a:moveTo>
                  <a:cubicBezTo>
                    <a:pt x="21153" y="21167"/>
                    <a:pt x="20984" y="19635"/>
                    <a:pt x="20202" y="19286"/>
                  </a:cubicBezTo>
                  <a:cubicBezTo>
                    <a:pt x="19399" y="18920"/>
                    <a:pt x="20308" y="18293"/>
                    <a:pt x="19547" y="17997"/>
                  </a:cubicBezTo>
                  <a:cubicBezTo>
                    <a:pt x="18786" y="17701"/>
                    <a:pt x="18469" y="17649"/>
                    <a:pt x="18342" y="17056"/>
                  </a:cubicBezTo>
                  <a:cubicBezTo>
                    <a:pt x="18215" y="16447"/>
                    <a:pt x="17454" y="16551"/>
                    <a:pt x="16292" y="16255"/>
                  </a:cubicBezTo>
                  <a:cubicBezTo>
                    <a:pt x="15108" y="15976"/>
                    <a:pt x="14897" y="15175"/>
                    <a:pt x="14643" y="14775"/>
                  </a:cubicBezTo>
                  <a:cubicBezTo>
                    <a:pt x="14369" y="14391"/>
                    <a:pt x="13079" y="14775"/>
                    <a:pt x="12974" y="14147"/>
                  </a:cubicBezTo>
                  <a:cubicBezTo>
                    <a:pt x="12868" y="13503"/>
                    <a:pt x="14263" y="13033"/>
                    <a:pt x="13587" y="12388"/>
                  </a:cubicBezTo>
                  <a:cubicBezTo>
                    <a:pt x="12910" y="11744"/>
                    <a:pt x="11008" y="11482"/>
                    <a:pt x="10374" y="10576"/>
                  </a:cubicBezTo>
                  <a:cubicBezTo>
                    <a:pt x="9740" y="9688"/>
                    <a:pt x="11008" y="9078"/>
                    <a:pt x="10374" y="8521"/>
                  </a:cubicBezTo>
                  <a:cubicBezTo>
                    <a:pt x="9740" y="7964"/>
                    <a:pt x="8768" y="7667"/>
                    <a:pt x="8874" y="7197"/>
                  </a:cubicBezTo>
                  <a:cubicBezTo>
                    <a:pt x="8979" y="6727"/>
                    <a:pt x="9465" y="6309"/>
                    <a:pt x="8852" y="6169"/>
                  </a:cubicBezTo>
                  <a:cubicBezTo>
                    <a:pt x="8239" y="6047"/>
                    <a:pt x="8641" y="5838"/>
                    <a:pt x="8852" y="5786"/>
                  </a:cubicBezTo>
                  <a:cubicBezTo>
                    <a:pt x="9064" y="5734"/>
                    <a:pt x="9317" y="5612"/>
                    <a:pt x="9085" y="5211"/>
                  </a:cubicBezTo>
                  <a:cubicBezTo>
                    <a:pt x="8874" y="4828"/>
                    <a:pt x="8620" y="5229"/>
                    <a:pt x="8261" y="4410"/>
                  </a:cubicBezTo>
                  <a:cubicBezTo>
                    <a:pt x="7901" y="3609"/>
                    <a:pt x="6232" y="-119"/>
                    <a:pt x="5069" y="3"/>
                  </a:cubicBezTo>
                  <a:cubicBezTo>
                    <a:pt x="3907" y="125"/>
                    <a:pt x="4647" y="1989"/>
                    <a:pt x="5534" y="2703"/>
                  </a:cubicBezTo>
                  <a:cubicBezTo>
                    <a:pt x="6422" y="3417"/>
                    <a:pt x="7859" y="4567"/>
                    <a:pt x="7246" y="4445"/>
                  </a:cubicBezTo>
                  <a:cubicBezTo>
                    <a:pt x="6654" y="4306"/>
                    <a:pt x="4710" y="2128"/>
                    <a:pt x="4012" y="2355"/>
                  </a:cubicBezTo>
                  <a:cubicBezTo>
                    <a:pt x="3315" y="2598"/>
                    <a:pt x="3695" y="3940"/>
                    <a:pt x="4794" y="4131"/>
                  </a:cubicBezTo>
                  <a:cubicBezTo>
                    <a:pt x="5872" y="4323"/>
                    <a:pt x="6211" y="4776"/>
                    <a:pt x="5576" y="4828"/>
                  </a:cubicBezTo>
                  <a:cubicBezTo>
                    <a:pt x="4921" y="4863"/>
                    <a:pt x="3611" y="4462"/>
                    <a:pt x="2681" y="4079"/>
                  </a:cubicBezTo>
                  <a:cubicBezTo>
                    <a:pt x="1751" y="3696"/>
                    <a:pt x="-447" y="4271"/>
                    <a:pt x="81" y="5664"/>
                  </a:cubicBezTo>
                  <a:cubicBezTo>
                    <a:pt x="610" y="7058"/>
                    <a:pt x="2744" y="6709"/>
                    <a:pt x="3505" y="6500"/>
                  </a:cubicBezTo>
                  <a:cubicBezTo>
                    <a:pt x="4287" y="6274"/>
                    <a:pt x="5746" y="6692"/>
                    <a:pt x="5746" y="7336"/>
                  </a:cubicBezTo>
                  <a:cubicBezTo>
                    <a:pt x="5746" y="7964"/>
                    <a:pt x="4710" y="7667"/>
                    <a:pt x="4160" y="8016"/>
                  </a:cubicBezTo>
                  <a:cubicBezTo>
                    <a:pt x="3611" y="8364"/>
                    <a:pt x="3590" y="9270"/>
                    <a:pt x="4456" y="9357"/>
                  </a:cubicBezTo>
                  <a:cubicBezTo>
                    <a:pt x="5302" y="9444"/>
                    <a:pt x="6380" y="8956"/>
                    <a:pt x="7014" y="9444"/>
                  </a:cubicBezTo>
                  <a:cubicBezTo>
                    <a:pt x="7669" y="9949"/>
                    <a:pt x="7669" y="10333"/>
                    <a:pt x="7246" y="10768"/>
                  </a:cubicBezTo>
                  <a:cubicBezTo>
                    <a:pt x="6845" y="11221"/>
                    <a:pt x="6676" y="12040"/>
                    <a:pt x="7246" y="12162"/>
                  </a:cubicBezTo>
                  <a:cubicBezTo>
                    <a:pt x="7838" y="12301"/>
                    <a:pt x="8916" y="11935"/>
                    <a:pt x="9275" y="12475"/>
                  </a:cubicBezTo>
                  <a:cubicBezTo>
                    <a:pt x="9656" y="12998"/>
                    <a:pt x="9613" y="13660"/>
                    <a:pt x="10670" y="13973"/>
                  </a:cubicBezTo>
                  <a:cubicBezTo>
                    <a:pt x="11706" y="14269"/>
                    <a:pt x="12213" y="14182"/>
                    <a:pt x="12678" y="14775"/>
                  </a:cubicBezTo>
                  <a:cubicBezTo>
                    <a:pt x="13164" y="15384"/>
                    <a:pt x="12974" y="16621"/>
                    <a:pt x="14009" y="16726"/>
                  </a:cubicBezTo>
                  <a:cubicBezTo>
                    <a:pt x="15045" y="16830"/>
                    <a:pt x="15721" y="16621"/>
                    <a:pt x="16271" y="16900"/>
                  </a:cubicBezTo>
                  <a:cubicBezTo>
                    <a:pt x="16820" y="17178"/>
                    <a:pt x="17011" y="17440"/>
                    <a:pt x="16863" y="17806"/>
                  </a:cubicBezTo>
                  <a:cubicBezTo>
                    <a:pt x="16715" y="18171"/>
                    <a:pt x="16799" y="18450"/>
                    <a:pt x="17370" y="18485"/>
                  </a:cubicBezTo>
                  <a:cubicBezTo>
                    <a:pt x="17940" y="18537"/>
                    <a:pt x="18807" y="18555"/>
                    <a:pt x="19061" y="18938"/>
                  </a:cubicBezTo>
                  <a:cubicBezTo>
                    <a:pt x="19314" y="19321"/>
                    <a:pt x="19124" y="19530"/>
                    <a:pt x="19631" y="19861"/>
                  </a:cubicBezTo>
                  <a:cubicBezTo>
                    <a:pt x="20117" y="20175"/>
                    <a:pt x="20329" y="21481"/>
                    <a:pt x="20942" y="21255"/>
                  </a:cubicBezTo>
                </a:path>
              </a:pathLst>
            </a:cu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047" name="Shape 2047"/>
            <p:cNvSpPr/>
            <p:nvPr/>
          </p:nvSpPr>
          <p:spPr>
            <a:xfrm>
              <a:off x="9066783" y="1857961"/>
              <a:ext cx="145448" cy="104006"/>
            </a:xfrm>
            <a:custGeom>
              <a:avLst/>
              <a:gdLst/>
              <a:ahLst/>
              <a:cxnLst>
                <a:cxn ang="0">
                  <a:pos x="wd2" y="hd2"/>
                </a:cxn>
                <a:cxn ang="5400000">
                  <a:pos x="wd2" y="hd2"/>
                </a:cxn>
                <a:cxn ang="10800000">
                  <a:pos x="wd2" y="hd2"/>
                </a:cxn>
                <a:cxn ang="16200000">
                  <a:pos x="wd2" y="hd2"/>
                </a:cxn>
              </a:cxnLst>
              <a:rect l="0" t="0" r="r" b="b"/>
              <a:pathLst>
                <a:path w="13372" h="14741" extrusionOk="0">
                  <a:moveTo>
                    <a:pt x="11504" y="6892"/>
                  </a:moveTo>
                  <a:cubicBezTo>
                    <a:pt x="6949" y="-533"/>
                    <a:pt x="-3778" y="-3908"/>
                    <a:pt x="1365" y="6892"/>
                  </a:cubicBezTo>
                  <a:cubicBezTo>
                    <a:pt x="6508" y="17692"/>
                    <a:pt x="17822" y="17017"/>
                    <a:pt x="11504" y="6892"/>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48" name="Shape 2048"/>
            <p:cNvSpPr/>
            <p:nvPr/>
          </p:nvSpPr>
          <p:spPr>
            <a:xfrm>
              <a:off x="9289882" y="1697944"/>
              <a:ext cx="78703" cy="108632"/>
            </a:xfrm>
            <a:custGeom>
              <a:avLst/>
              <a:gdLst/>
              <a:ahLst/>
              <a:cxnLst>
                <a:cxn ang="0">
                  <a:pos x="wd2" y="hd2"/>
                </a:cxn>
                <a:cxn ang="5400000">
                  <a:pos x="wd2" y="hd2"/>
                </a:cxn>
                <a:cxn ang="10800000">
                  <a:pos x="wd2" y="hd2"/>
                </a:cxn>
                <a:cxn ang="16200000">
                  <a:pos x="wd2" y="hd2"/>
                </a:cxn>
              </a:cxnLst>
              <a:rect l="0" t="0" r="r" b="b"/>
              <a:pathLst>
                <a:path w="15983" h="18476" extrusionOk="0">
                  <a:moveTo>
                    <a:pt x="15983" y="18476"/>
                  </a:moveTo>
                  <a:cubicBezTo>
                    <a:pt x="15983" y="18476"/>
                    <a:pt x="9858" y="-3124"/>
                    <a:pt x="2120" y="386"/>
                  </a:cubicBezTo>
                  <a:cubicBezTo>
                    <a:pt x="-5617" y="4166"/>
                    <a:pt x="9858" y="16316"/>
                    <a:pt x="15983" y="18476"/>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49" name="Shape 2049"/>
            <p:cNvSpPr/>
            <p:nvPr/>
          </p:nvSpPr>
          <p:spPr>
            <a:xfrm>
              <a:off x="8963780" y="1443395"/>
              <a:ext cx="285743" cy="230323"/>
            </a:xfrm>
            <a:custGeom>
              <a:avLst/>
              <a:gdLst/>
              <a:ahLst/>
              <a:cxnLst>
                <a:cxn ang="0">
                  <a:pos x="wd2" y="hd2"/>
                </a:cxn>
                <a:cxn ang="5400000">
                  <a:pos x="wd2" y="hd2"/>
                </a:cxn>
                <a:cxn ang="10800000">
                  <a:pos x="wd2" y="hd2"/>
                </a:cxn>
                <a:cxn ang="16200000">
                  <a:pos x="wd2" y="hd2"/>
                </a:cxn>
              </a:cxnLst>
              <a:rect l="0" t="0" r="r" b="b"/>
              <a:pathLst>
                <a:path w="17592" h="18878" extrusionOk="0">
                  <a:moveTo>
                    <a:pt x="17592" y="18047"/>
                  </a:moveTo>
                  <a:cubicBezTo>
                    <a:pt x="17592" y="18047"/>
                    <a:pt x="10719" y="8884"/>
                    <a:pt x="7774" y="3516"/>
                  </a:cubicBezTo>
                  <a:cubicBezTo>
                    <a:pt x="4927" y="-1851"/>
                    <a:pt x="-4008" y="-1851"/>
                    <a:pt x="2079" y="9014"/>
                  </a:cubicBezTo>
                  <a:cubicBezTo>
                    <a:pt x="8068" y="19749"/>
                    <a:pt x="17101" y="19749"/>
                    <a:pt x="17592" y="18047"/>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0" name="Shape 2050"/>
            <p:cNvSpPr/>
            <p:nvPr/>
          </p:nvSpPr>
          <p:spPr>
            <a:xfrm>
              <a:off x="9030241" y="1110401"/>
              <a:ext cx="152273" cy="175398"/>
            </a:xfrm>
            <a:custGeom>
              <a:avLst/>
              <a:gdLst/>
              <a:ahLst/>
              <a:cxnLst>
                <a:cxn ang="0">
                  <a:pos x="wd2" y="hd2"/>
                </a:cxn>
                <a:cxn ang="5400000">
                  <a:pos x="wd2" y="hd2"/>
                </a:cxn>
                <a:cxn ang="10800000">
                  <a:pos x="wd2" y="hd2"/>
                </a:cxn>
                <a:cxn ang="16200000">
                  <a:pos x="wd2" y="hd2"/>
                </a:cxn>
              </a:cxnLst>
              <a:rect l="0" t="0" r="r" b="b"/>
              <a:pathLst>
                <a:path w="13721" h="15397" extrusionOk="0">
                  <a:moveTo>
                    <a:pt x="12607" y="14986"/>
                  </a:moveTo>
                  <a:cubicBezTo>
                    <a:pt x="16755" y="18609"/>
                    <a:pt x="8458" y="-2991"/>
                    <a:pt x="1878" y="354"/>
                  </a:cubicBezTo>
                  <a:cubicBezTo>
                    <a:pt x="-4845" y="3559"/>
                    <a:pt x="8315" y="11502"/>
                    <a:pt x="12607" y="14986"/>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1" name="Shape 2051"/>
            <p:cNvSpPr/>
            <p:nvPr/>
          </p:nvSpPr>
          <p:spPr>
            <a:xfrm>
              <a:off x="8644518" y="2254280"/>
              <a:ext cx="387985" cy="95461"/>
            </a:xfrm>
            <a:custGeom>
              <a:avLst/>
              <a:gdLst/>
              <a:ahLst/>
              <a:cxnLst>
                <a:cxn ang="0">
                  <a:pos x="wd2" y="hd2"/>
                </a:cxn>
                <a:cxn ang="5400000">
                  <a:pos x="wd2" y="hd2"/>
                </a:cxn>
                <a:cxn ang="10800000">
                  <a:pos x="wd2" y="hd2"/>
                </a:cxn>
                <a:cxn ang="16200000">
                  <a:pos x="wd2" y="hd2"/>
                </a:cxn>
              </a:cxnLst>
              <a:rect l="0" t="0" r="r" b="b"/>
              <a:pathLst>
                <a:path w="15527" h="14594" extrusionOk="0">
                  <a:moveTo>
                    <a:pt x="14925" y="14544"/>
                  </a:moveTo>
                  <a:cubicBezTo>
                    <a:pt x="18621" y="15771"/>
                    <a:pt x="4221" y="-5829"/>
                    <a:pt x="589" y="1535"/>
                  </a:cubicBezTo>
                  <a:cubicBezTo>
                    <a:pt x="-2979" y="8653"/>
                    <a:pt x="10656" y="13316"/>
                    <a:pt x="14925" y="14544"/>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2" name="Shape 2052"/>
            <p:cNvSpPr/>
            <p:nvPr/>
          </p:nvSpPr>
          <p:spPr>
            <a:xfrm>
              <a:off x="8808535" y="2060379"/>
              <a:ext cx="108465" cy="65320"/>
            </a:xfrm>
            <a:custGeom>
              <a:avLst/>
              <a:gdLst/>
              <a:ahLst/>
              <a:cxnLst>
                <a:cxn ang="0">
                  <a:pos x="wd2" y="hd2"/>
                </a:cxn>
                <a:cxn ang="5400000">
                  <a:pos x="wd2" y="hd2"/>
                </a:cxn>
                <a:cxn ang="10800000">
                  <a:pos x="wd2" y="hd2"/>
                </a:cxn>
                <a:cxn ang="16200000">
                  <a:pos x="wd2" y="hd2"/>
                </a:cxn>
              </a:cxnLst>
              <a:rect l="0" t="0" r="r" b="b"/>
              <a:pathLst>
                <a:path w="15214" h="17775" extrusionOk="0">
                  <a:moveTo>
                    <a:pt x="7524" y="485"/>
                  </a:moveTo>
                  <a:cubicBezTo>
                    <a:pt x="-1829" y="-3403"/>
                    <a:pt x="-3165" y="17333"/>
                    <a:pt x="7524" y="17765"/>
                  </a:cubicBezTo>
                  <a:cubicBezTo>
                    <a:pt x="18435" y="18197"/>
                    <a:pt x="17099" y="4373"/>
                    <a:pt x="7524" y="485"/>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3" name="Shape 2053"/>
            <p:cNvSpPr/>
            <p:nvPr/>
          </p:nvSpPr>
          <p:spPr>
            <a:xfrm>
              <a:off x="9086719" y="1794154"/>
              <a:ext cx="38251" cy="39349"/>
            </a:xfrm>
            <a:custGeom>
              <a:avLst/>
              <a:gdLst/>
              <a:ahLst/>
              <a:cxnLst>
                <a:cxn ang="0">
                  <a:pos x="wd2" y="hd2"/>
                </a:cxn>
                <a:cxn ang="5400000">
                  <a:pos x="wd2" y="hd2"/>
                </a:cxn>
                <a:cxn ang="10800000">
                  <a:pos x="wd2" y="hd2"/>
                </a:cxn>
                <a:cxn ang="16200000">
                  <a:pos x="wd2" y="hd2"/>
                </a:cxn>
              </a:cxnLst>
              <a:rect l="0" t="0" r="r" b="b"/>
              <a:pathLst>
                <a:path w="14457" h="14089" extrusionOk="0">
                  <a:moveTo>
                    <a:pt x="6332" y="1605"/>
                  </a:moveTo>
                  <a:cubicBezTo>
                    <a:pt x="-868" y="-4079"/>
                    <a:pt x="-3268" y="6721"/>
                    <a:pt x="6332" y="12405"/>
                  </a:cubicBezTo>
                  <a:cubicBezTo>
                    <a:pt x="15932" y="17521"/>
                    <a:pt x="18332" y="10132"/>
                    <a:pt x="6332" y="1605"/>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4" name="Shape 2054"/>
            <p:cNvSpPr/>
            <p:nvPr/>
          </p:nvSpPr>
          <p:spPr>
            <a:xfrm>
              <a:off x="9619045" y="1896449"/>
              <a:ext cx="170228" cy="272076"/>
            </a:xfrm>
            <a:custGeom>
              <a:avLst/>
              <a:gdLst/>
              <a:ahLst/>
              <a:cxnLst>
                <a:cxn ang="0">
                  <a:pos x="wd2" y="hd2"/>
                </a:cxn>
                <a:cxn ang="5400000">
                  <a:pos x="wd2" y="hd2"/>
                </a:cxn>
                <a:cxn ang="10800000">
                  <a:pos x="wd2" y="hd2"/>
                </a:cxn>
                <a:cxn ang="16200000">
                  <a:pos x="wd2" y="hd2"/>
                </a:cxn>
              </a:cxnLst>
              <a:rect l="0" t="0" r="r" b="b"/>
              <a:pathLst>
                <a:path w="20317" h="19082" extrusionOk="0">
                  <a:moveTo>
                    <a:pt x="20317" y="19082"/>
                  </a:moveTo>
                  <a:cubicBezTo>
                    <a:pt x="20317" y="19082"/>
                    <a:pt x="11601" y="18748"/>
                    <a:pt x="8191" y="9618"/>
                  </a:cubicBezTo>
                  <a:cubicBezTo>
                    <a:pt x="4970" y="600"/>
                    <a:pt x="-1283" y="-2518"/>
                    <a:pt x="233" y="2158"/>
                  </a:cubicBezTo>
                  <a:cubicBezTo>
                    <a:pt x="1749" y="6835"/>
                    <a:pt x="3264" y="16521"/>
                    <a:pt x="20317" y="19082"/>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5" name="Shape 2055"/>
            <p:cNvSpPr/>
            <p:nvPr/>
          </p:nvSpPr>
          <p:spPr>
            <a:xfrm>
              <a:off x="9610072" y="1718467"/>
              <a:ext cx="56224" cy="98265"/>
            </a:xfrm>
            <a:custGeom>
              <a:avLst/>
              <a:gdLst/>
              <a:ahLst/>
              <a:cxnLst>
                <a:cxn ang="0">
                  <a:pos x="wd2" y="hd2"/>
                </a:cxn>
                <a:cxn ang="5400000">
                  <a:pos x="wd2" y="hd2"/>
                </a:cxn>
                <a:cxn ang="10800000">
                  <a:pos x="wd2" y="hd2"/>
                </a:cxn>
                <a:cxn ang="16200000">
                  <a:pos x="wd2" y="hd2"/>
                </a:cxn>
              </a:cxnLst>
              <a:rect l="0" t="0" r="r" b="b"/>
              <a:pathLst>
                <a:path w="14434" h="12613" extrusionOk="0">
                  <a:moveTo>
                    <a:pt x="12586" y="4381"/>
                  </a:moveTo>
                  <a:cubicBezTo>
                    <a:pt x="1582" y="-5400"/>
                    <a:pt x="-1678" y="3362"/>
                    <a:pt x="767" y="9679"/>
                  </a:cubicBezTo>
                  <a:cubicBezTo>
                    <a:pt x="3213" y="16200"/>
                    <a:pt x="19922" y="10698"/>
                    <a:pt x="12586" y="4381"/>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6" name="Shape 2056"/>
            <p:cNvSpPr/>
            <p:nvPr/>
          </p:nvSpPr>
          <p:spPr>
            <a:xfrm>
              <a:off x="9463205" y="1566357"/>
              <a:ext cx="52632" cy="83562"/>
            </a:xfrm>
            <a:custGeom>
              <a:avLst/>
              <a:gdLst/>
              <a:ahLst/>
              <a:cxnLst>
                <a:cxn ang="0">
                  <a:pos x="wd2" y="hd2"/>
                </a:cxn>
                <a:cxn ang="5400000">
                  <a:pos x="wd2" y="hd2"/>
                </a:cxn>
                <a:cxn ang="10800000">
                  <a:pos x="wd2" y="hd2"/>
                </a:cxn>
                <a:cxn ang="16200000">
                  <a:pos x="wd2" y="hd2"/>
                </a:cxn>
              </a:cxnLst>
              <a:rect l="0" t="0" r="r" b="b"/>
              <a:pathLst>
                <a:path w="16275" h="13535" extrusionOk="0">
                  <a:moveTo>
                    <a:pt x="15904" y="9240"/>
                  </a:moveTo>
                  <a:cubicBezTo>
                    <a:pt x="19340" y="913"/>
                    <a:pt x="-2260" y="-4032"/>
                    <a:pt x="195" y="4296"/>
                  </a:cubicBezTo>
                  <a:cubicBezTo>
                    <a:pt x="2158" y="12623"/>
                    <a:pt x="12958" y="17568"/>
                    <a:pt x="15904" y="9240"/>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7" name="Shape 2057"/>
            <p:cNvSpPr/>
            <p:nvPr/>
          </p:nvSpPr>
          <p:spPr>
            <a:xfrm>
              <a:off x="9566990" y="1453226"/>
              <a:ext cx="43381" cy="186909"/>
            </a:xfrm>
            <a:custGeom>
              <a:avLst/>
              <a:gdLst/>
              <a:ahLst/>
              <a:cxnLst>
                <a:cxn ang="0">
                  <a:pos x="wd2" y="hd2"/>
                </a:cxn>
                <a:cxn ang="5400000">
                  <a:pos x="wd2" y="hd2"/>
                </a:cxn>
                <a:cxn ang="10800000">
                  <a:pos x="wd2" y="hd2"/>
                </a:cxn>
                <a:cxn ang="16200000">
                  <a:pos x="wd2" y="hd2"/>
                </a:cxn>
              </a:cxnLst>
              <a:rect l="0" t="0" r="r" b="b"/>
              <a:pathLst>
                <a:path w="15134" h="17419" extrusionOk="0">
                  <a:moveTo>
                    <a:pt x="14964" y="16486"/>
                  </a:moveTo>
                  <a:cubicBezTo>
                    <a:pt x="12195" y="11123"/>
                    <a:pt x="13857" y="2632"/>
                    <a:pt x="4441" y="397"/>
                  </a:cubicBezTo>
                  <a:cubicBezTo>
                    <a:pt x="-4974" y="-1837"/>
                    <a:pt x="3334" y="5909"/>
                    <a:pt x="4441" y="9782"/>
                  </a:cubicBezTo>
                  <a:cubicBezTo>
                    <a:pt x="5549" y="13655"/>
                    <a:pt x="16626" y="19763"/>
                    <a:pt x="14964" y="16486"/>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58" name="Shape 2058"/>
            <p:cNvSpPr/>
            <p:nvPr/>
          </p:nvSpPr>
          <p:spPr>
            <a:xfrm>
              <a:off x="7135930" y="2574558"/>
              <a:ext cx="2307174" cy="714530"/>
            </a:xfrm>
            <a:custGeom>
              <a:avLst/>
              <a:gdLst/>
              <a:ahLst/>
              <a:cxnLst>
                <a:cxn ang="0">
                  <a:pos x="wd2" y="hd2"/>
                </a:cxn>
                <a:cxn ang="5400000">
                  <a:pos x="wd2" y="hd2"/>
                </a:cxn>
                <a:cxn ang="10800000">
                  <a:pos x="wd2" y="hd2"/>
                </a:cxn>
                <a:cxn ang="16200000">
                  <a:pos x="wd2" y="hd2"/>
                </a:cxn>
              </a:cxnLst>
              <a:rect l="0" t="0" r="r" b="b"/>
              <a:pathLst>
                <a:path w="21413" h="17147" extrusionOk="0">
                  <a:moveTo>
                    <a:pt x="2867" y="11916"/>
                  </a:moveTo>
                  <a:cubicBezTo>
                    <a:pt x="2867" y="11916"/>
                    <a:pt x="45" y="13214"/>
                    <a:pt x="1" y="8062"/>
                  </a:cubicBezTo>
                  <a:cubicBezTo>
                    <a:pt x="-29" y="2948"/>
                    <a:pt x="3177" y="6497"/>
                    <a:pt x="3177" y="6497"/>
                  </a:cubicBezTo>
                  <a:cubicBezTo>
                    <a:pt x="3177" y="6497"/>
                    <a:pt x="4196" y="1459"/>
                    <a:pt x="6413" y="1956"/>
                  </a:cubicBezTo>
                  <a:cubicBezTo>
                    <a:pt x="8629" y="2452"/>
                    <a:pt x="9234" y="6993"/>
                    <a:pt x="9234" y="6993"/>
                  </a:cubicBezTo>
                  <a:cubicBezTo>
                    <a:pt x="9234" y="6993"/>
                    <a:pt x="10224" y="4627"/>
                    <a:pt x="10993" y="6993"/>
                  </a:cubicBezTo>
                  <a:cubicBezTo>
                    <a:pt x="10993" y="6993"/>
                    <a:pt x="11569" y="-296"/>
                    <a:pt x="14243" y="9"/>
                  </a:cubicBezTo>
                  <a:cubicBezTo>
                    <a:pt x="16917" y="276"/>
                    <a:pt x="17065" y="7184"/>
                    <a:pt x="16991" y="8558"/>
                  </a:cubicBezTo>
                  <a:cubicBezTo>
                    <a:pt x="16991" y="8558"/>
                    <a:pt x="18202" y="5428"/>
                    <a:pt x="18926" y="8749"/>
                  </a:cubicBezTo>
                  <a:cubicBezTo>
                    <a:pt x="18926" y="8749"/>
                    <a:pt x="21261" y="7108"/>
                    <a:pt x="21408" y="10161"/>
                  </a:cubicBezTo>
                  <a:cubicBezTo>
                    <a:pt x="21571" y="13214"/>
                    <a:pt x="17937" y="12908"/>
                    <a:pt x="17937" y="12908"/>
                  </a:cubicBezTo>
                  <a:cubicBezTo>
                    <a:pt x="17937" y="12908"/>
                    <a:pt x="16828" y="17259"/>
                    <a:pt x="13667" y="17144"/>
                  </a:cubicBezTo>
                  <a:cubicBezTo>
                    <a:pt x="10505" y="17030"/>
                    <a:pt x="9353" y="14702"/>
                    <a:pt x="9353" y="14702"/>
                  </a:cubicBezTo>
                  <a:cubicBezTo>
                    <a:pt x="9353" y="14702"/>
                    <a:pt x="4817" y="21304"/>
                    <a:pt x="2867" y="11916"/>
                  </a:cubicBezTo>
                </a:path>
              </a:pathLst>
            </a:cu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059" name="Shape 2059"/>
            <p:cNvSpPr/>
            <p:nvPr/>
          </p:nvSpPr>
          <p:spPr>
            <a:xfrm>
              <a:off x="11506909" y="592005"/>
              <a:ext cx="1144330" cy="373438"/>
            </a:xfrm>
            <a:custGeom>
              <a:avLst/>
              <a:gdLst/>
              <a:ahLst/>
              <a:cxnLst>
                <a:cxn ang="0">
                  <a:pos x="wd2" y="hd2"/>
                </a:cxn>
                <a:cxn ang="5400000">
                  <a:pos x="wd2" y="hd2"/>
                </a:cxn>
                <a:cxn ang="10800000">
                  <a:pos x="wd2" y="hd2"/>
                </a:cxn>
                <a:cxn ang="16200000">
                  <a:pos x="wd2" y="hd2"/>
                </a:cxn>
              </a:cxnLst>
              <a:rect l="0" t="0" r="r" b="b"/>
              <a:pathLst>
                <a:path w="21069" h="17401" extrusionOk="0">
                  <a:moveTo>
                    <a:pt x="17761" y="10621"/>
                  </a:moveTo>
                  <a:cubicBezTo>
                    <a:pt x="17761" y="10621"/>
                    <a:pt x="18230" y="304"/>
                    <a:pt x="14655" y="7"/>
                  </a:cubicBezTo>
                  <a:cubicBezTo>
                    <a:pt x="11108" y="-290"/>
                    <a:pt x="9965" y="8691"/>
                    <a:pt x="9965" y="8691"/>
                  </a:cubicBezTo>
                  <a:cubicBezTo>
                    <a:pt x="9965" y="8691"/>
                    <a:pt x="9789" y="2605"/>
                    <a:pt x="6595" y="3496"/>
                  </a:cubicBezTo>
                  <a:cubicBezTo>
                    <a:pt x="3371" y="4312"/>
                    <a:pt x="3547" y="10621"/>
                    <a:pt x="3547" y="10621"/>
                  </a:cubicBezTo>
                  <a:cubicBezTo>
                    <a:pt x="3547" y="10621"/>
                    <a:pt x="2462" y="9879"/>
                    <a:pt x="1994" y="11883"/>
                  </a:cubicBezTo>
                  <a:cubicBezTo>
                    <a:pt x="1525" y="13962"/>
                    <a:pt x="2521" y="14926"/>
                    <a:pt x="2521" y="14926"/>
                  </a:cubicBezTo>
                  <a:cubicBezTo>
                    <a:pt x="2521" y="14926"/>
                    <a:pt x="59" y="13219"/>
                    <a:pt x="1" y="16114"/>
                  </a:cubicBezTo>
                  <a:cubicBezTo>
                    <a:pt x="-58" y="19009"/>
                    <a:pt x="2843" y="16114"/>
                    <a:pt x="2843" y="16114"/>
                  </a:cubicBezTo>
                  <a:cubicBezTo>
                    <a:pt x="2843" y="16114"/>
                    <a:pt x="4807" y="19306"/>
                    <a:pt x="6360" y="14481"/>
                  </a:cubicBezTo>
                  <a:cubicBezTo>
                    <a:pt x="6360" y="14481"/>
                    <a:pt x="11401" y="21310"/>
                    <a:pt x="15973" y="13516"/>
                  </a:cubicBezTo>
                  <a:cubicBezTo>
                    <a:pt x="15973" y="13516"/>
                    <a:pt x="19842" y="17821"/>
                    <a:pt x="20985" y="13071"/>
                  </a:cubicBezTo>
                  <a:cubicBezTo>
                    <a:pt x="21542" y="10621"/>
                    <a:pt x="19139" y="12180"/>
                    <a:pt x="19139" y="12180"/>
                  </a:cubicBezTo>
                  <a:cubicBezTo>
                    <a:pt x="19139" y="12180"/>
                    <a:pt x="19549" y="7801"/>
                    <a:pt x="17761" y="10621"/>
                  </a:cubicBezTo>
                </a:path>
              </a:pathLst>
            </a:cu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060" name="Shape 2060"/>
            <p:cNvSpPr/>
            <p:nvPr/>
          </p:nvSpPr>
          <p:spPr>
            <a:xfrm>
              <a:off x="9739428" y="2114550"/>
              <a:ext cx="1737367" cy="1106517"/>
            </a:xfrm>
            <a:custGeom>
              <a:avLst/>
              <a:gdLst/>
              <a:ahLst/>
              <a:cxnLst>
                <a:cxn ang="0">
                  <a:pos x="wd2" y="hd2"/>
                </a:cxn>
                <a:cxn ang="5400000">
                  <a:pos x="wd2" y="hd2"/>
                </a:cxn>
                <a:cxn ang="10800000">
                  <a:pos x="wd2" y="hd2"/>
                </a:cxn>
                <a:cxn ang="16200000">
                  <a:pos x="wd2" y="hd2"/>
                </a:cxn>
              </a:cxnLst>
              <a:rect l="0" t="0" r="r" b="b"/>
              <a:pathLst>
                <a:path w="20361" h="21508" extrusionOk="0">
                  <a:moveTo>
                    <a:pt x="269" y="0"/>
                  </a:moveTo>
                  <a:cubicBezTo>
                    <a:pt x="269" y="0"/>
                    <a:pt x="-253" y="186"/>
                    <a:pt x="157" y="1331"/>
                  </a:cubicBezTo>
                  <a:cubicBezTo>
                    <a:pt x="568" y="2476"/>
                    <a:pt x="4783" y="9593"/>
                    <a:pt x="6872" y="11728"/>
                  </a:cubicBezTo>
                  <a:cubicBezTo>
                    <a:pt x="8980" y="13864"/>
                    <a:pt x="18363" y="21600"/>
                    <a:pt x="20041" y="21507"/>
                  </a:cubicBezTo>
                  <a:cubicBezTo>
                    <a:pt x="21347" y="21445"/>
                    <a:pt x="18325" y="15689"/>
                    <a:pt x="16889" y="14111"/>
                  </a:cubicBezTo>
                  <a:cubicBezTo>
                    <a:pt x="15434" y="12564"/>
                    <a:pt x="2321" y="650"/>
                    <a:pt x="269" y="0"/>
                  </a:cubicBezTo>
                </a:path>
              </a:pathLst>
            </a:custGeom>
            <a:solidFill>
              <a:srgbClr val="00814C"/>
            </a:solidFill>
            <a:ln w="12700" cap="flat">
              <a:noFill/>
              <a:miter lim="400000"/>
            </a:ln>
            <a:effectLst/>
          </p:spPr>
          <p:txBody>
            <a:bodyPr wrap="square" lIns="45719" tIns="45719" rIns="45719" bIns="45719" numCol="1" anchor="t">
              <a:noAutofit/>
            </a:bodyPr>
            <a:lstStyle/>
            <a:p>
              <a:endParaRPr>
                <a:ea typeface="+mj-ea"/>
              </a:endParaRPr>
            </a:p>
          </p:txBody>
        </p:sp>
        <p:sp>
          <p:nvSpPr>
            <p:cNvPr id="2061" name="Shape 2061"/>
            <p:cNvSpPr/>
            <p:nvPr/>
          </p:nvSpPr>
          <p:spPr>
            <a:xfrm>
              <a:off x="9579723" y="1025525"/>
              <a:ext cx="2743201" cy="1360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300" y="10157"/>
                  </a:lnTo>
                  <a:lnTo>
                    <a:pt x="21600" y="21600"/>
                  </a:lnTo>
                  <a:lnTo>
                    <a:pt x="10225" y="15828"/>
                  </a:lnTo>
                  <a:lnTo>
                    <a:pt x="0" y="0"/>
                  </a:lnTo>
                  <a:close/>
                </a:path>
              </a:pathLst>
            </a:custGeom>
            <a:solidFill>
              <a:srgbClr val="AFAFAF"/>
            </a:solidFill>
            <a:ln w="12700" cap="flat">
              <a:noFill/>
              <a:miter lim="400000"/>
            </a:ln>
            <a:effectLst/>
          </p:spPr>
          <p:txBody>
            <a:bodyPr wrap="square" lIns="45719" tIns="45719" rIns="45719" bIns="45719" numCol="1" anchor="t">
              <a:noAutofit/>
            </a:bodyPr>
            <a:lstStyle/>
            <a:p>
              <a:endParaRPr>
                <a:ea typeface="+mj-ea"/>
              </a:endParaRPr>
            </a:p>
          </p:txBody>
        </p:sp>
        <p:sp>
          <p:nvSpPr>
            <p:cNvPr id="2062" name="Shape 2062"/>
            <p:cNvSpPr/>
            <p:nvPr/>
          </p:nvSpPr>
          <p:spPr>
            <a:xfrm>
              <a:off x="9590834" y="777821"/>
              <a:ext cx="697864" cy="661329"/>
            </a:xfrm>
            <a:custGeom>
              <a:avLst/>
              <a:gdLst/>
              <a:ahLst/>
              <a:cxnLst>
                <a:cxn ang="0">
                  <a:pos x="wd2" y="hd2"/>
                </a:cxn>
                <a:cxn ang="5400000">
                  <a:pos x="wd2" y="hd2"/>
                </a:cxn>
                <a:cxn ang="10800000">
                  <a:pos x="wd2" y="hd2"/>
                </a:cxn>
                <a:cxn ang="16200000">
                  <a:pos x="wd2" y="hd2"/>
                </a:cxn>
              </a:cxnLst>
              <a:rect l="0" t="0" r="r" b="b"/>
              <a:pathLst>
                <a:path w="18366" h="18401" extrusionOk="0">
                  <a:moveTo>
                    <a:pt x="15153" y="15586"/>
                  </a:moveTo>
                  <a:cubicBezTo>
                    <a:pt x="15153" y="15586"/>
                    <a:pt x="13060" y="3193"/>
                    <a:pt x="7619" y="581"/>
                  </a:cubicBezTo>
                  <a:cubicBezTo>
                    <a:pt x="2219" y="-2030"/>
                    <a:pt x="0" y="5008"/>
                    <a:pt x="0" y="5008"/>
                  </a:cubicBezTo>
                  <a:cubicBezTo>
                    <a:pt x="0" y="5008"/>
                    <a:pt x="1047" y="6601"/>
                    <a:pt x="1926" y="6778"/>
                  </a:cubicBezTo>
                  <a:cubicBezTo>
                    <a:pt x="1926" y="6778"/>
                    <a:pt x="3726" y="670"/>
                    <a:pt x="6781" y="2485"/>
                  </a:cubicBezTo>
                  <a:cubicBezTo>
                    <a:pt x="11051" y="5008"/>
                    <a:pt x="10465" y="13727"/>
                    <a:pt x="13730" y="16693"/>
                  </a:cubicBezTo>
                  <a:cubicBezTo>
                    <a:pt x="16870" y="19570"/>
                    <a:pt x="21600" y="18552"/>
                    <a:pt x="15153" y="15586"/>
                  </a:cubicBezTo>
                </a:path>
              </a:pathLst>
            </a:custGeom>
            <a:solidFill>
              <a:srgbClr val="464B4C"/>
            </a:solidFill>
            <a:ln w="12700" cap="flat">
              <a:noFill/>
              <a:miter lim="400000"/>
            </a:ln>
            <a:effectLst/>
          </p:spPr>
          <p:txBody>
            <a:bodyPr wrap="square" lIns="45719" tIns="45719" rIns="45719" bIns="45719" numCol="1" anchor="t">
              <a:noAutofit/>
            </a:bodyPr>
            <a:lstStyle/>
            <a:p>
              <a:endParaRPr>
                <a:ea typeface="+mj-ea"/>
              </a:endParaRPr>
            </a:p>
          </p:txBody>
        </p:sp>
        <p:sp>
          <p:nvSpPr>
            <p:cNvPr id="2063" name="Shape 2063"/>
            <p:cNvSpPr/>
            <p:nvPr/>
          </p:nvSpPr>
          <p:spPr>
            <a:xfrm>
              <a:off x="9355429" y="771524"/>
              <a:ext cx="319544" cy="296945"/>
            </a:xfrm>
            <a:custGeom>
              <a:avLst/>
              <a:gdLst/>
              <a:ahLst/>
              <a:cxnLst>
                <a:cxn ang="0">
                  <a:pos x="wd2" y="hd2"/>
                </a:cxn>
                <a:cxn ang="5400000">
                  <a:pos x="wd2" y="hd2"/>
                </a:cxn>
                <a:cxn ang="10800000">
                  <a:pos x="wd2" y="hd2"/>
                </a:cxn>
                <a:cxn ang="16200000">
                  <a:pos x="wd2" y="hd2"/>
                </a:cxn>
              </a:cxnLst>
              <a:rect l="0" t="0" r="r" b="b"/>
              <a:pathLst>
                <a:path w="21106" h="21377" extrusionOk="0">
                  <a:moveTo>
                    <a:pt x="17646" y="12983"/>
                  </a:moveTo>
                  <a:cubicBezTo>
                    <a:pt x="17646" y="12983"/>
                    <a:pt x="12927" y="11949"/>
                    <a:pt x="11040" y="9651"/>
                  </a:cubicBezTo>
                  <a:cubicBezTo>
                    <a:pt x="9257" y="7353"/>
                    <a:pt x="6007" y="0"/>
                    <a:pt x="6007" y="0"/>
                  </a:cubicBezTo>
                  <a:cubicBezTo>
                    <a:pt x="6007" y="0"/>
                    <a:pt x="-494" y="689"/>
                    <a:pt x="30" y="5745"/>
                  </a:cubicBezTo>
                  <a:cubicBezTo>
                    <a:pt x="30" y="5745"/>
                    <a:pt x="3700" y="13787"/>
                    <a:pt x="11984" y="16660"/>
                  </a:cubicBezTo>
                  <a:cubicBezTo>
                    <a:pt x="14710" y="16774"/>
                    <a:pt x="14710" y="16774"/>
                    <a:pt x="14710" y="16774"/>
                  </a:cubicBezTo>
                  <a:cubicBezTo>
                    <a:pt x="14710" y="16774"/>
                    <a:pt x="15129" y="18268"/>
                    <a:pt x="16073" y="19302"/>
                  </a:cubicBezTo>
                  <a:cubicBezTo>
                    <a:pt x="17017" y="20451"/>
                    <a:pt x="19638" y="21140"/>
                    <a:pt x="20372" y="21370"/>
                  </a:cubicBezTo>
                  <a:cubicBezTo>
                    <a:pt x="21001" y="21600"/>
                    <a:pt x="21106" y="16085"/>
                    <a:pt x="21106" y="16085"/>
                  </a:cubicBezTo>
                  <a:lnTo>
                    <a:pt x="17646" y="12983"/>
                  </a:lnTo>
                  <a:close/>
                </a:path>
              </a:pathLst>
            </a:custGeom>
            <a:solidFill>
              <a:srgbClr val="382B19"/>
            </a:solidFill>
            <a:ln w="12700" cap="flat">
              <a:noFill/>
              <a:miter lim="400000"/>
            </a:ln>
            <a:effectLst/>
          </p:spPr>
          <p:txBody>
            <a:bodyPr wrap="square" lIns="45719" tIns="45719" rIns="45719" bIns="45719" numCol="1" anchor="t">
              <a:noAutofit/>
            </a:bodyPr>
            <a:lstStyle/>
            <a:p>
              <a:endParaRPr>
                <a:ea typeface="+mj-ea"/>
              </a:endParaRPr>
            </a:p>
          </p:txBody>
        </p:sp>
        <p:sp>
          <p:nvSpPr>
            <p:cNvPr id="2064" name="Shape 2064"/>
            <p:cNvSpPr/>
            <p:nvPr/>
          </p:nvSpPr>
          <p:spPr>
            <a:xfrm>
              <a:off x="10129754" y="1280333"/>
              <a:ext cx="391357" cy="767543"/>
            </a:xfrm>
            <a:custGeom>
              <a:avLst/>
              <a:gdLst/>
              <a:ahLst/>
              <a:cxnLst>
                <a:cxn ang="0">
                  <a:pos x="wd2" y="hd2"/>
                </a:cxn>
                <a:cxn ang="5400000">
                  <a:pos x="wd2" y="hd2"/>
                </a:cxn>
                <a:cxn ang="10800000">
                  <a:pos x="wd2" y="hd2"/>
                </a:cxn>
                <a:cxn ang="16200000">
                  <a:pos x="wd2" y="hd2"/>
                </a:cxn>
              </a:cxnLst>
              <a:rect l="0" t="0" r="r" b="b"/>
              <a:pathLst>
                <a:path w="20559" h="20929" extrusionOk="0">
                  <a:moveTo>
                    <a:pt x="12019" y="3536"/>
                  </a:moveTo>
                  <a:cubicBezTo>
                    <a:pt x="12019" y="3536"/>
                    <a:pt x="15871" y="15290"/>
                    <a:pt x="20559" y="19975"/>
                  </a:cubicBezTo>
                  <a:cubicBezTo>
                    <a:pt x="14950" y="20929"/>
                    <a:pt x="14950" y="20929"/>
                    <a:pt x="14950" y="20929"/>
                  </a:cubicBezTo>
                  <a:cubicBezTo>
                    <a:pt x="14950" y="20929"/>
                    <a:pt x="11350" y="10042"/>
                    <a:pt x="9926" y="6963"/>
                  </a:cubicBezTo>
                  <a:cubicBezTo>
                    <a:pt x="8503" y="3883"/>
                    <a:pt x="2057" y="4447"/>
                    <a:pt x="466" y="2842"/>
                  </a:cubicBezTo>
                  <a:cubicBezTo>
                    <a:pt x="-1041" y="1194"/>
                    <a:pt x="1219" y="-671"/>
                    <a:pt x="5573" y="240"/>
                  </a:cubicBezTo>
                  <a:cubicBezTo>
                    <a:pt x="9926" y="1107"/>
                    <a:pt x="12019" y="3536"/>
                    <a:pt x="12019" y="3536"/>
                  </a:cubicBezTo>
                </a:path>
              </a:pathLst>
            </a:custGeom>
            <a:solidFill>
              <a:srgbClr val="464B4C"/>
            </a:solidFill>
            <a:ln w="12700" cap="flat">
              <a:noFill/>
              <a:miter lim="400000"/>
            </a:ln>
            <a:effectLst/>
          </p:spPr>
          <p:txBody>
            <a:bodyPr wrap="square" lIns="45719" tIns="45719" rIns="45719" bIns="45719" numCol="1" anchor="t">
              <a:noAutofit/>
            </a:bodyPr>
            <a:lstStyle/>
            <a:p>
              <a:endParaRPr>
                <a:ea typeface="+mj-ea"/>
              </a:endParaRPr>
            </a:p>
          </p:txBody>
        </p:sp>
        <p:sp>
          <p:nvSpPr>
            <p:cNvPr id="2065" name="Shape 2065"/>
            <p:cNvSpPr/>
            <p:nvPr/>
          </p:nvSpPr>
          <p:spPr>
            <a:xfrm>
              <a:off x="9844711" y="466949"/>
              <a:ext cx="553625" cy="449177"/>
            </a:xfrm>
            <a:custGeom>
              <a:avLst/>
              <a:gdLst/>
              <a:ahLst/>
              <a:cxnLst>
                <a:cxn ang="0">
                  <a:pos x="wd2" y="hd2"/>
                </a:cxn>
                <a:cxn ang="5400000">
                  <a:pos x="wd2" y="hd2"/>
                </a:cxn>
                <a:cxn ang="10800000">
                  <a:pos x="wd2" y="hd2"/>
                </a:cxn>
                <a:cxn ang="16200000">
                  <a:pos x="wd2" y="hd2"/>
                </a:cxn>
              </a:cxnLst>
              <a:rect l="0" t="0" r="r" b="b"/>
              <a:pathLst>
                <a:path w="19414" h="18690" extrusionOk="0">
                  <a:moveTo>
                    <a:pt x="18538" y="14833"/>
                  </a:moveTo>
                  <a:cubicBezTo>
                    <a:pt x="18538" y="14833"/>
                    <a:pt x="11784" y="20133"/>
                    <a:pt x="6984" y="14501"/>
                  </a:cubicBezTo>
                  <a:cubicBezTo>
                    <a:pt x="2184" y="8870"/>
                    <a:pt x="3133" y="4364"/>
                    <a:pt x="3077" y="256"/>
                  </a:cubicBezTo>
                  <a:cubicBezTo>
                    <a:pt x="3077" y="256"/>
                    <a:pt x="1905" y="-274"/>
                    <a:pt x="119" y="190"/>
                  </a:cubicBezTo>
                  <a:cubicBezTo>
                    <a:pt x="119" y="190"/>
                    <a:pt x="-1276" y="10592"/>
                    <a:pt x="5477" y="15959"/>
                  </a:cubicBezTo>
                  <a:cubicBezTo>
                    <a:pt x="12231" y="21326"/>
                    <a:pt x="16361" y="17218"/>
                    <a:pt x="17701" y="16688"/>
                  </a:cubicBezTo>
                  <a:cubicBezTo>
                    <a:pt x="19040" y="16158"/>
                    <a:pt x="20324" y="13773"/>
                    <a:pt x="18538" y="14833"/>
                  </a:cubicBezTo>
                </a:path>
              </a:pathLst>
            </a:custGeom>
            <a:solidFill>
              <a:srgbClr val="464B4C"/>
            </a:solidFill>
            <a:ln w="12700" cap="flat">
              <a:noFill/>
              <a:miter lim="400000"/>
            </a:ln>
            <a:effectLst/>
          </p:spPr>
          <p:txBody>
            <a:bodyPr wrap="square" lIns="45719" tIns="45719" rIns="45719" bIns="45719" numCol="1" anchor="t">
              <a:noAutofit/>
            </a:bodyPr>
            <a:lstStyle/>
            <a:p>
              <a:endParaRPr>
                <a:ea typeface="+mj-ea"/>
              </a:endParaRPr>
            </a:p>
          </p:txBody>
        </p:sp>
        <p:sp>
          <p:nvSpPr>
            <p:cNvPr id="2066" name="Shape 2066"/>
            <p:cNvSpPr/>
            <p:nvPr/>
          </p:nvSpPr>
          <p:spPr>
            <a:xfrm>
              <a:off x="10489158" y="804644"/>
              <a:ext cx="399400" cy="501869"/>
            </a:xfrm>
            <a:custGeom>
              <a:avLst/>
              <a:gdLst/>
              <a:ahLst/>
              <a:cxnLst>
                <a:cxn ang="0">
                  <a:pos x="wd2" y="hd2"/>
                </a:cxn>
                <a:cxn ang="5400000">
                  <a:pos x="wd2" y="hd2"/>
                </a:cxn>
                <a:cxn ang="10800000">
                  <a:pos x="wd2" y="hd2"/>
                </a:cxn>
                <a:cxn ang="16200000">
                  <a:pos x="wd2" y="hd2"/>
                </a:cxn>
              </a:cxnLst>
              <a:rect l="0" t="0" r="r" b="b"/>
              <a:pathLst>
                <a:path w="18935" h="21406" extrusionOk="0">
                  <a:moveTo>
                    <a:pt x="2430" y="10"/>
                  </a:moveTo>
                  <a:cubicBezTo>
                    <a:pt x="2883" y="78"/>
                    <a:pt x="17233" y="2998"/>
                    <a:pt x="18819" y="10470"/>
                  </a:cubicBezTo>
                  <a:cubicBezTo>
                    <a:pt x="20405" y="17942"/>
                    <a:pt x="5225" y="21406"/>
                    <a:pt x="1222" y="21406"/>
                  </a:cubicBezTo>
                  <a:cubicBezTo>
                    <a:pt x="1222" y="21406"/>
                    <a:pt x="-1195" y="18417"/>
                    <a:pt x="769" y="17195"/>
                  </a:cubicBezTo>
                  <a:cubicBezTo>
                    <a:pt x="769" y="17195"/>
                    <a:pt x="16327" y="17263"/>
                    <a:pt x="15874" y="11285"/>
                  </a:cubicBezTo>
                  <a:cubicBezTo>
                    <a:pt x="15496" y="6055"/>
                    <a:pt x="4847" y="3134"/>
                    <a:pt x="2204" y="2998"/>
                  </a:cubicBezTo>
                  <a:cubicBezTo>
                    <a:pt x="-440" y="2795"/>
                    <a:pt x="315" y="-194"/>
                    <a:pt x="2430" y="10"/>
                  </a:cubicBezTo>
                </a:path>
              </a:pathLst>
            </a:custGeom>
            <a:solidFill>
              <a:srgbClr val="464B4C"/>
            </a:solidFill>
            <a:ln w="12700" cap="flat">
              <a:noFill/>
              <a:miter lim="400000"/>
            </a:ln>
            <a:effectLst/>
          </p:spPr>
          <p:txBody>
            <a:bodyPr wrap="square" lIns="45719" tIns="45719" rIns="45719" bIns="45719" numCol="1" anchor="t">
              <a:noAutofit/>
            </a:bodyPr>
            <a:lstStyle/>
            <a:p>
              <a:endParaRPr>
                <a:ea typeface="+mj-ea"/>
              </a:endParaRPr>
            </a:p>
          </p:txBody>
        </p:sp>
        <p:sp>
          <p:nvSpPr>
            <p:cNvPr id="2067" name="Shape 2067"/>
            <p:cNvSpPr/>
            <p:nvPr/>
          </p:nvSpPr>
          <p:spPr>
            <a:xfrm>
              <a:off x="10108326" y="804566"/>
              <a:ext cx="481455" cy="682922"/>
            </a:xfrm>
            <a:custGeom>
              <a:avLst/>
              <a:gdLst/>
              <a:ahLst/>
              <a:cxnLst>
                <a:cxn ang="0">
                  <a:pos x="wd2" y="hd2"/>
                </a:cxn>
                <a:cxn ang="5400000">
                  <a:pos x="wd2" y="hd2"/>
                </a:cxn>
                <a:cxn ang="10800000">
                  <a:pos x="wd2" y="hd2"/>
                </a:cxn>
                <a:cxn ang="16200000">
                  <a:pos x="wd2" y="hd2"/>
                </a:cxn>
              </a:cxnLst>
              <a:rect l="0" t="0" r="r" b="b"/>
              <a:pathLst>
                <a:path w="20408" h="21460" extrusionOk="0">
                  <a:moveTo>
                    <a:pt x="9723" y="1510"/>
                  </a:moveTo>
                  <a:cubicBezTo>
                    <a:pt x="9723" y="1510"/>
                    <a:pt x="7225" y="6560"/>
                    <a:pt x="6145" y="8560"/>
                  </a:cubicBezTo>
                  <a:cubicBezTo>
                    <a:pt x="5132" y="10560"/>
                    <a:pt x="2972" y="12060"/>
                    <a:pt x="1150" y="12510"/>
                  </a:cubicBezTo>
                  <a:cubicBezTo>
                    <a:pt x="1150" y="12510"/>
                    <a:pt x="-335" y="15910"/>
                    <a:pt x="70" y="16210"/>
                  </a:cubicBezTo>
                  <a:cubicBezTo>
                    <a:pt x="1892" y="15710"/>
                    <a:pt x="1892" y="15710"/>
                    <a:pt x="1892" y="15710"/>
                  </a:cubicBezTo>
                  <a:cubicBezTo>
                    <a:pt x="2027" y="16910"/>
                    <a:pt x="2027" y="16910"/>
                    <a:pt x="2027" y="16910"/>
                  </a:cubicBezTo>
                  <a:cubicBezTo>
                    <a:pt x="2027" y="16910"/>
                    <a:pt x="8643" y="20460"/>
                    <a:pt x="12895" y="21460"/>
                  </a:cubicBezTo>
                  <a:cubicBezTo>
                    <a:pt x="12895" y="21460"/>
                    <a:pt x="12085" y="20610"/>
                    <a:pt x="12895" y="19560"/>
                  </a:cubicBezTo>
                  <a:cubicBezTo>
                    <a:pt x="14853" y="16960"/>
                    <a:pt x="18565" y="11910"/>
                    <a:pt x="19645" y="8460"/>
                  </a:cubicBezTo>
                  <a:cubicBezTo>
                    <a:pt x="21265" y="3660"/>
                    <a:pt x="20050" y="210"/>
                    <a:pt x="18363" y="10"/>
                  </a:cubicBezTo>
                  <a:cubicBezTo>
                    <a:pt x="16743" y="-140"/>
                    <a:pt x="9723" y="1510"/>
                    <a:pt x="9723" y="1510"/>
                  </a:cubicBezTo>
                </a:path>
              </a:pathLst>
            </a:custGeom>
            <a:solidFill>
              <a:srgbClr val="464B4C"/>
            </a:solidFill>
            <a:ln w="12700" cap="flat">
              <a:noFill/>
              <a:miter lim="400000"/>
            </a:ln>
            <a:effectLst/>
          </p:spPr>
          <p:txBody>
            <a:bodyPr wrap="square" lIns="45719" tIns="45719" rIns="45719" bIns="45719" numCol="1" anchor="t">
              <a:noAutofit/>
            </a:bodyPr>
            <a:lstStyle/>
            <a:p>
              <a:endParaRPr>
                <a:ea typeface="+mj-ea"/>
              </a:endParaRPr>
            </a:p>
          </p:txBody>
        </p:sp>
        <p:sp>
          <p:nvSpPr>
            <p:cNvPr id="2068" name="Shape 2068"/>
            <p:cNvSpPr/>
            <p:nvPr/>
          </p:nvSpPr>
          <p:spPr>
            <a:xfrm>
              <a:off x="10389347" y="740471"/>
              <a:ext cx="69859" cy="145576"/>
            </a:xfrm>
            <a:custGeom>
              <a:avLst/>
              <a:gdLst/>
              <a:ahLst/>
              <a:cxnLst>
                <a:cxn ang="0">
                  <a:pos x="wd2" y="hd2"/>
                </a:cxn>
                <a:cxn ang="5400000">
                  <a:pos x="wd2" y="hd2"/>
                </a:cxn>
                <a:cxn ang="10800000">
                  <a:pos x="wd2" y="hd2"/>
                </a:cxn>
                <a:cxn ang="16200000">
                  <a:pos x="wd2" y="hd2"/>
                </a:cxn>
              </a:cxnLst>
              <a:rect l="0" t="0" r="r" b="b"/>
              <a:pathLst>
                <a:path w="17934" h="19611" extrusionOk="0">
                  <a:moveTo>
                    <a:pt x="0" y="1617"/>
                  </a:moveTo>
                  <a:cubicBezTo>
                    <a:pt x="0" y="1617"/>
                    <a:pt x="4075" y="12524"/>
                    <a:pt x="1222" y="16159"/>
                  </a:cubicBezTo>
                  <a:cubicBezTo>
                    <a:pt x="-1223" y="19795"/>
                    <a:pt x="12634" y="21078"/>
                    <a:pt x="16302" y="17442"/>
                  </a:cubicBezTo>
                  <a:cubicBezTo>
                    <a:pt x="20377" y="13807"/>
                    <a:pt x="15486" y="761"/>
                    <a:pt x="15894" y="120"/>
                  </a:cubicBezTo>
                  <a:cubicBezTo>
                    <a:pt x="16709" y="-522"/>
                    <a:pt x="0" y="1617"/>
                    <a:pt x="0" y="1617"/>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69" name="Shape 2069"/>
            <p:cNvSpPr/>
            <p:nvPr/>
          </p:nvSpPr>
          <p:spPr>
            <a:xfrm>
              <a:off x="10252823" y="822414"/>
              <a:ext cx="219365" cy="349162"/>
            </a:xfrm>
            <a:custGeom>
              <a:avLst/>
              <a:gdLst/>
              <a:ahLst/>
              <a:cxnLst>
                <a:cxn ang="0">
                  <a:pos x="wd2" y="hd2"/>
                </a:cxn>
                <a:cxn ang="5400000">
                  <a:pos x="wd2" y="hd2"/>
                </a:cxn>
                <a:cxn ang="10800000">
                  <a:pos x="wd2" y="hd2"/>
                </a:cxn>
                <a:cxn ang="16200000">
                  <a:pos x="wd2" y="hd2"/>
                </a:cxn>
              </a:cxnLst>
              <a:rect l="0" t="0" r="r" b="b"/>
              <a:pathLst>
                <a:path w="20727" h="20390" extrusionOk="0">
                  <a:moveTo>
                    <a:pt x="15450" y="0"/>
                  </a:moveTo>
                  <a:cubicBezTo>
                    <a:pt x="14250" y="3073"/>
                    <a:pt x="14250" y="3073"/>
                    <a:pt x="14250" y="3073"/>
                  </a:cubicBezTo>
                  <a:cubicBezTo>
                    <a:pt x="13800" y="559"/>
                    <a:pt x="13800" y="559"/>
                    <a:pt x="13800" y="559"/>
                  </a:cubicBezTo>
                  <a:cubicBezTo>
                    <a:pt x="10050" y="3445"/>
                    <a:pt x="10050" y="3445"/>
                    <a:pt x="10050" y="3445"/>
                  </a:cubicBezTo>
                  <a:cubicBezTo>
                    <a:pt x="10050" y="3445"/>
                    <a:pt x="3600" y="17131"/>
                    <a:pt x="0" y="20390"/>
                  </a:cubicBezTo>
                  <a:cubicBezTo>
                    <a:pt x="0" y="20390"/>
                    <a:pt x="21600" y="8007"/>
                    <a:pt x="20700" y="3445"/>
                  </a:cubicBezTo>
                  <a:cubicBezTo>
                    <a:pt x="19950" y="-1210"/>
                    <a:pt x="19200" y="559"/>
                    <a:pt x="19200" y="559"/>
                  </a:cubicBezTo>
                  <a:lnTo>
                    <a:pt x="15450" y="0"/>
                  </a:lnTo>
                  <a:close/>
                </a:path>
              </a:pathLst>
            </a:custGeom>
            <a:solidFill>
              <a:srgbClr val="E5E5E5"/>
            </a:solidFill>
            <a:ln w="12700" cap="flat">
              <a:noFill/>
              <a:miter lim="400000"/>
            </a:ln>
            <a:effectLst/>
          </p:spPr>
          <p:txBody>
            <a:bodyPr wrap="square" lIns="45719" tIns="45719" rIns="45719" bIns="45719" numCol="1" anchor="t">
              <a:noAutofit/>
            </a:bodyPr>
            <a:lstStyle/>
            <a:p>
              <a:endParaRPr>
                <a:ea typeface="+mj-ea"/>
              </a:endParaRPr>
            </a:p>
          </p:txBody>
        </p:sp>
        <p:sp>
          <p:nvSpPr>
            <p:cNvPr id="2070" name="Shape 2070"/>
            <p:cNvSpPr/>
            <p:nvPr/>
          </p:nvSpPr>
          <p:spPr>
            <a:xfrm>
              <a:off x="10206784" y="833832"/>
              <a:ext cx="175694" cy="398069"/>
            </a:xfrm>
            <a:custGeom>
              <a:avLst/>
              <a:gdLst/>
              <a:ahLst/>
              <a:cxnLst>
                <a:cxn ang="0">
                  <a:pos x="wd2" y="hd2"/>
                </a:cxn>
                <a:cxn ang="5400000">
                  <a:pos x="wd2" y="hd2"/>
                </a:cxn>
                <a:cxn ang="10800000">
                  <a:pos x="wd2" y="hd2"/>
                </a:cxn>
                <a:cxn ang="16200000">
                  <a:pos x="wd2" y="hd2"/>
                </a:cxn>
              </a:cxnLst>
              <a:rect l="0" t="0" r="r" b="b"/>
              <a:pathLst>
                <a:path w="21155" h="21157" extrusionOk="0">
                  <a:moveTo>
                    <a:pt x="20071" y="912"/>
                  </a:moveTo>
                  <a:cubicBezTo>
                    <a:pt x="20071" y="912"/>
                    <a:pt x="14336" y="2437"/>
                    <a:pt x="11278" y="2691"/>
                  </a:cubicBezTo>
                  <a:cubicBezTo>
                    <a:pt x="13381" y="7858"/>
                    <a:pt x="13381" y="7858"/>
                    <a:pt x="13381" y="7858"/>
                  </a:cubicBezTo>
                  <a:cubicBezTo>
                    <a:pt x="13381" y="7858"/>
                    <a:pt x="6499" y="9129"/>
                    <a:pt x="3632" y="9891"/>
                  </a:cubicBezTo>
                  <a:cubicBezTo>
                    <a:pt x="3632" y="9891"/>
                    <a:pt x="4588" y="17853"/>
                    <a:pt x="0" y="21157"/>
                  </a:cubicBezTo>
                  <a:cubicBezTo>
                    <a:pt x="0" y="21157"/>
                    <a:pt x="11469" y="17176"/>
                    <a:pt x="21027" y="150"/>
                  </a:cubicBezTo>
                  <a:cubicBezTo>
                    <a:pt x="21600" y="-443"/>
                    <a:pt x="20071" y="912"/>
                    <a:pt x="20071" y="912"/>
                  </a:cubicBezTo>
                </a:path>
              </a:pathLst>
            </a:custGeom>
            <a:solidFill>
              <a:srgbClr val="676B6B"/>
            </a:solidFill>
            <a:ln w="12700" cap="flat">
              <a:noFill/>
              <a:miter lim="400000"/>
            </a:ln>
            <a:effectLst/>
          </p:spPr>
          <p:txBody>
            <a:bodyPr wrap="square" lIns="45719" tIns="45719" rIns="45719" bIns="45719" numCol="1" anchor="t">
              <a:noAutofit/>
            </a:bodyPr>
            <a:lstStyle/>
            <a:p>
              <a:endParaRPr>
                <a:ea typeface="+mj-ea"/>
              </a:endParaRPr>
            </a:p>
          </p:txBody>
        </p:sp>
        <p:sp>
          <p:nvSpPr>
            <p:cNvPr id="2071" name="Shape 2071"/>
            <p:cNvSpPr/>
            <p:nvPr/>
          </p:nvSpPr>
          <p:spPr>
            <a:xfrm>
              <a:off x="10206784" y="839787"/>
              <a:ext cx="333376" cy="392114"/>
            </a:xfrm>
            <a:custGeom>
              <a:avLst/>
              <a:gdLst/>
              <a:ahLst/>
              <a:cxnLst>
                <a:cxn ang="0">
                  <a:pos x="wd2" y="hd2"/>
                </a:cxn>
                <a:cxn ang="5400000">
                  <a:pos x="wd2" y="hd2"/>
                </a:cxn>
                <a:cxn ang="10800000">
                  <a:pos x="wd2" y="hd2"/>
                </a:cxn>
                <a:cxn ang="16200000">
                  <a:pos x="wd2" y="hd2"/>
                </a:cxn>
              </a:cxnLst>
              <a:rect l="0" t="0" r="r" b="b"/>
              <a:pathLst>
                <a:path w="21600" h="21600" extrusionOk="0">
                  <a:moveTo>
                    <a:pt x="16949" y="0"/>
                  </a:moveTo>
                  <a:cubicBezTo>
                    <a:pt x="16949" y="0"/>
                    <a:pt x="18810" y="1844"/>
                    <a:pt x="21600" y="3776"/>
                  </a:cubicBezTo>
                  <a:cubicBezTo>
                    <a:pt x="21600" y="3776"/>
                    <a:pt x="15296" y="8254"/>
                    <a:pt x="13849" y="8956"/>
                  </a:cubicBezTo>
                  <a:cubicBezTo>
                    <a:pt x="13849" y="8956"/>
                    <a:pt x="17879" y="12995"/>
                    <a:pt x="17673" y="15102"/>
                  </a:cubicBezTo>
                  <a:cubicBezTo>
                    <a:pt x="17673" y="15102"/>
                    <a:pt x="2377" y="20020"/>
                    <a:pt x="0" y="21600"/>
                  </a:cubicBezTo>
                  <a:cubicBezTo>
                    <a:pt x="0" y="21600"/>
                    <a:pt x="2274" y="18966"/>
                    <a:pt x="5167" y="16507"/>
                  </a:cubicBezTo>
                  <a:cubicBezTo>
                    <a:pt x="8061" y="14049"/>
                    <a:pt x="18500" y="5532"/>
                    <a:pt x="16949" y="0"/>
                  </a:cubicBezTo>
                </a:path>
              </a:pathLst>
            </a:custGeom>
            <a:solidFill>
              <a:srgbClr val="676B6B"/>
            </a:solidFill>
            <a:ln w="12700" cap="flat">
              <a:noFill/>
              <a:miter lim="400000"/>
            </a:ln>
            <a:effectLst/>
          </p:spPr>
          <p:txBody>
            <a:bodyPr wrap="square" lIns="45719" tIns="45719" rIns="45719" bIns="45719" numCol="1" anchor="t">
              <a:noAutofit/>
            </a:bodyPr>
            <a:lstStyle/>
            <a:p>
              <a:endParaRPr>
                <a:ea typeface="+mj-ea"/>
              </a:endParaRPr>
            </a:p>
          </p:txBody>
        </p:sp>
        <p:sp>
          <p:nvSpPr>
            <p:cNvPr id="2072" name="Shape 2072"/>
            <p:cNvSpPr/>
            <p:nvPr/>
          </p:nvSpPr>
          <p:spPr>
            <a:xfrm>
              <a:off x="10378234" y="864815"/>
              <a:ext cx="48112" cy="49145"/>
            </a:xfrm>
            <a:custGeom>
              <a:avLst/>
              <a:gdLst/>
              <a:ahLst/>
              <a:cxnLst>
                <a:cxn ang="0">
                  <a:pos x="wd2" y="hd2"/>
                </a:cxn>
                <a:cxn ang="5400000">
                  <a:pos x="wd2" y="hd2"/>
                </a:cxn>
                <a:cxn ang="10800000">
                  <a:pos x="wd2" y="hd2"/>
                </a:cxn>
                <a:cxn ang="16200000">
                  <a:pos x="wd2" y="hd2"/>
                </a:cxn>
              </a:cxnLst>
              <a:rect l="0" t="0" r="r" b="b"/>
              <a:pathLst>
                <a:path w="19837" h="18574" extrusionOk="0">
                  <a:moveTo>
                    <a:pt x="18982" y="2541"/>
                  </a:moveTo>
                  <a:cubicBezTo>
                    <a:pt x="18982" y="2541"/>
                    <a:pt x="10473" y="-1659"/>
                    <a:pt x="6545" y="741"/>
                  </a:cubicBezTo>
                  <a:cubicBezTo>
                    <a:pt x="6545" y="741"/>
                    <a:pt x="0" y="10341"/>
                    <a:pt x="0" y="12741"/>
                  </a:cubicBezTo>
                  <a:cubicBezTo>
                    <a:pt x="0" y="15741"/>
                    <a:pt x="13091" y="19941"/>
                    <a:pt x="17673" y="18141"/>
                  </a:cubicBezTo>
                  <a:cubicBezTo>
                    <a:pt x="21600" y="16341"/>
                    <a:pt x="18982" y="2541"/>
                    <a:pt x="18982" y="2541"/>
                  </a:cubicBezTo>
                </a:path>
              </a:pathLst>
            </a:custGeom>
            <a:solidFill>
              <a:srgbClr val="141414"/>
            </a:solidFill>
            <a:ln w="12700" cap="flat">
              <a:noFill/>
              <a:miter lim="400000"/>
            </a:ln>
            <a:effectLst/>
          </p:spPr>
          <p:txBody>
            <a:bodyPr wrap="square" lIns="45719" tIns="45719" rIns="45719" bIns="45719" numCol="1" anchor="t">
              <a:noAutofit/>
            </a:bodyPr>
            <a:lstStyle/>
            <a:p>
              <a:endParaRPr>
                <a:ea typeface="+mj-ea"/>
              </a:endParaRPr>
            </a:p>
          </p:txBody>
        </p:sp>
        <p:sp>
          <p:nvSpPr>
            <p:cNvPr id="2073" name="Shape 2073"/>
            <p:cNvSpPr/>
            <p:nvPr/>
          </p:nvSpPr>
          <p:spPr>
            <a:xfrm>
              <a:off x="10387190" y="765390"/>
              <a:ext cx="745109" cy="259622"/>
            </a:xfrm>
            <a:custGeom>
              <a:avLst/>
              <a:gdLst/>
              <a:ahLst/>
              <a:cxnLst>
                <a:cxn ang="0">
                  <a:pos x="wd2" y="hd2"/>
                </a:cxn>
                <a:cxn ang="5400000">
                  <a:pos x="wd2" y="hd2"/>
                </a:cxn>
                <a:cxn ang="10800000">
                  <a:pos x="wd2" y="hd2"/>
                </a:cxn>
                <a:cxn ang="16200000">
                  <a:pos x="wd2" y="hd2"/>
                </a:cxn>
              </a:cxnLst>
              <a:rect l="0" t="0" r="r" b="b"/>
              <a:pathLst>
                <a:path w="21210" h="18495" extrusionOk="0">
                  <a:moveTo>
                    <a:pt x="697" y="9435"/>
                  </a:moveTo>
                  <a:cubicBezTo>
                    <a:pt x="697" y="9435"/>
                    <a:pt x="516" y="12163"/>
                    <a:pt x="1240" y="13300"/>
                  </a:cubicBezTo>
                  <a:cubicBezTo>
                    <a:pt x="2010" y="14437"/>
                    <a:pt x="5225" y="13868"/>
                    <a:pt x="7670" y="6820"/>
                  </a:cubicBezTo>
                  <a:cubicBezTo>
                    <a:pt x="10976" y="-2616"/>
                    <a:pt x="16636" y="340"/>
                    <a:pt x="17678" y="795"/>
                  </a:cubicBezTo>
                  <a:cubicBezTo>
                    <a:pt x="19625" y="4205"/>
                    <a:pt x="20621" y="7843"/>
                    <a:pt x="21210" y="9207"/>
                  </a:cubicBezTo>
                  <a:cubicBezTo>
                    <a:pt x="21210" y="9207"/>
                    <a:pt x="17768" y="12049"/>
                    <a:pt x="17270" y="13300"/>
                  </a:cubicBezTo>
                  <a:cubicBezTo>
                    <a:pt x="17270" y="13300"/>
                    <a:pt x="11655" y="5910"/>
                    <a:pt x="9391" y="12049"/>
                  </a:cubicBezTo>
                  <a:cubicBezTo>
                    <a:pt x="7172" y="18075"/>
                    <a:pt x="3685" y="18984"/>
                    <a:pt x="2735" y="18302"/>
                  </a:cubicBezTo>
                  <a:cubicBezTo>
                    <a:pt x="1738" y="17733"/>
                    <a:pt x="-390" y="16028"/>
                    <a:pt x="63" y="9662"/>
                  </a:cubicBezTo>
                  <a:lnTo>
                    <a:pt x="697" y="9435"/>
                  </a:lnTo>
                  <a:close/>
                </a:path>
              </a:pathLst>
            </a:custGeom>
            <a:solidFill>
              <a:srgbClr val="141414"/>
            </a:solidFill>
            <a:ln w="12700" cap="flat">
              <a:noFill/>
              <a:miter lim="400000"/>
            </a:ln>
            <a:effectLst/>
          </p:spPr>
          <p:txBody>
            <a:bodyPr wrap="square" lIns="45719" tIns="45719" rIns="45719" bIns="45719" numCol="1" anchor="t">
              <a:noAutofit/>
            </a:bodyPr>
            <a:lstStyle/>
            <a:p>
              <a:endParaRPr>
                <a:ea typeface="+mj-ea"/>
              </a:endParaRPr>
            </a:p>
          </p:txBody>
        </p:sp>
        <p:sp>
          <p:nvSpPr>
            <p:cNvPr id="2074" name="Shape 2074"/>
            <p:cNvSpPr/>
            <p:nvPr/>
          </p:nvSpPr>
          <p:spPr>
            <a:xfrm>
              <a:off x="10357598" y="809625"/>
              <a:ext cx="44451" cy="50800"/>
            </a:xfrm>
            <a:custGeom>
              <a:avLst/>
              <a:gdLst/>
              <a:ahLst/>
              <a:cxnLst>
                <a:cxn ang="0">
                  <a:pos x="wd2" y="hd2"/>
                </a:cxn>
                <a:cxn ang="5400000">
                  <a:pos x="wd2" y="hd2"/>
                </a:cxn>
                <a:cxn ang="10800000">
                  <a:pos x="wd2" y="hd2"/>
                </a:cxn>
                <a:cxn ang="16200000">
                  <a:pos x="wd2" y="hd2"/>
                </a:cxn>
              </a:cxnLst>
              <a:rect l="0" t="0" r="r" b="b"/>
              <a:pathLst>
                <a:path w="21600" h="21600" extrusionOk="0">
                  <a:moveTo>
                    <a:pt x="21600" y="2025"/>
                  </a:moveTo>
                  <a:cubicBezTo>
                    <a:pt x="21600" y="2025"/>
                    <a:pt x="17743" y="0"/>
                    <a:pt x="9257" y="0"/>
                  </a:cubicBezTo>
                  <a:cubicBezTo>
                    <a:pt x="9257" y="0"/>
                    <a:pt x="4629" y="14850"/>
                    <a:pt x="0" y="21600"/>
                  </a:cubicBezTo>
                  <a:cubicBezTo>
                    <a:pt x="16200" y="20925"/>
                    <a:pt x="16200" y="20925"/>
                    <a:pt x="16200" y="20925"/>
                  </a:cubicBezTo>
                  <a:cubicBezTo>
                    <a:pt x="16200" y="20925"/>
                    <a:pt x="21600" y="8100"/>
                    <a:pt x="21600" y="2025"/>
                  </a:cubicBezTo>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75" name="Shape 2075"/>
            <p:cNvSpPr/>
            <p:nvPr/>
          </p:nvSpPr>
          <p:spPr>
            <a:xfrm>
              <a:off x="10416334" y="784225"/>
              <a:ext cx="61913" cy="82550"/>
            </a:xfrm>
            <a:custGeom>
              <a:avLst/>
              <a:gdLst/>
              <a:ahLst/>
              <a:cxnLst>
                <a:cxn ang="0">
                  <a:pos x="wd2" y="hd2"/>
                </a:cxn>
                <a:cxn ang="5400000">
                  <a:pos x="wd2" y="hd2"/>
                </a:cxn>
                <a:cxn ang="10800000">
                  <a:pos x="wd2" y="hd2"/>
                </a:cxn>
                <a:cxn ang="16200000">
                  <a:pos x="wd2" y="hd2"/>
                </a:cxn>
              </a:cxnLst>
              <a:rect l="0" t="0" r="r" b="b"/>
              <a:pathLst>
                <a:path w="21600" h="21600" extrusionOk="0">
                  <a:moveTo>
                    <a:pt x="14954" y="0"/>
                  </a:moveTo>
                  <a:cubicBezTo>
                    <a:pt x="0" y="9969"/>
                    <a:pt x="0" y="9969"/>
                    <a:pt x="0" y="9969"/>
                  </a:cubicBezTo>
                  <a:cubicBezTo>
                    <a:pt x="0" y="9969"/>
                    <a:pt x="9415" y="19938"/>
                    <a:pt x="10523" y="21600"/>
                  </a:cubicBezTo>
                  <a:cubicBezTo>
                    <a:pt x="10523" y="21600"/>
                    <a:pt x="19385" y="12462"/>
                    <a:pt x="21600" y="7477"/>
                  </a:cubicBezTo>
                  <a:lnTo>
                    <a:pt x="14954" y="0"/>
                  </a:lnTo>
                  <a:close/>
                </a:path>
              </a:pathLst>
            </a:custGeom>
            <a:solidFill>
              <a:srgbClr val="FFFFFF"/>
            </a:solidFill>
            <a:ln w="12700" cap="flat">
              <a:noFill/>
              <a:miter lim="400000"/>
            </a:ln>
            <a:effectLst/>
          </p:spPr>
          <p:txBody>
            <a:bodyPr wrap="square" lIns="45719" tIns="45719" rIns="45719" bIns="45719" numCol="1" anchor="t">
              <a:noAutofit/>
            </a:bodyPr>
            <a:lstStyle/>
            <a:p>
              <a:endParaRPr>
                <a:ea typeface="+mj-ea"/>
              </a:endParaRPr>
            </a:p>
          </p:txBody>
        </p:sp>
        <p:sp>
          <p:nvSpPr>
            <p:cNvPr id="2076" name="Shape 2076"/>
            <p:cNvSpPr/>
            <p:nvPr/>
          </p:nvSpPr>
          <p:spPr>
            <a:xfrm>
              <a:off x="10128998" y="1196975"/>
              <a:ext cx="200026" cy="247650"/>
            </a:xfrm>
            <a:custGeom>
              <a:avLst/>
              <a:gdLst/>
              <a:ahLst/>
              <a:cxnLst>
                <a:cxn ang="0">
                  <a:pos x="wd2" y="hd2"/>
                </a:cxn>
                <a:cxn ang="5400000">
                  <a:pos x="wd2" y="hd2"/>
                </a:cxn>
                <a:cxn ang="10800000">
                  <a:pos x="wd2" y="hd2"/>
                </a:cxn>
                <a:cxn ang="16200000">
                  <a:pos x="wd2" y="hd2"/>
                </a:cxn>
              </a:cxnLst>
              <a:rect l="0" t="0" r="r" b="b"/>
              <a:pathLst>
                <a:path w="21600" h="21600" extrusionOk="0">
                  <a:moveTo>
                    <a:pt x="2229" y="0"/>
                  </a:moveTo>
                  <a:cubicBezTo>
                    <a:pt x="857" y="7754"/>
                    <a:pt x="857" y="7754"/>
                    <a:pt x="857" y="7754"/>
                  </a:cubicBezTo>
                  <a:cubicBezTo>
                    <a:pt x="2914" y="8169"/>
                    <a:pt x="2914" y="8169"/>
                    <a:pt x="2914" y="8169"/>
                  </a:cubicBezTo>
                  <a:cubicBezTo>
                    <a:pt x="2571" y="9692"/>
                    <a:pt x="2571" y="9692"/>
                    <a:pt x="2571" y="9692"/>
                  </a:cubicBezTo>
                  <a:cubicBezTo>
                    <a:pt x="2571" y="9692"/>
                    <a:pt x="14571" y="19246"/>
                    <a:pt x="21600" y="21600"/>
                  </a:cubicBezTo>
                  <a:cubicBezTo>
                    <a:pt x="21600" y="21600"/>
                    <a:pt x="13886" y="18415"/>
                    <a:pt x="1200" y="11077"/>
                  </a:cubicBezTo>
                  <a:cubicBezTo>
                    <a:pt x="1714" y="9000"/>
                    <a:pt x="1714" y="9000"/>
                    <a:pt x="1714" y="9000"/>
                  </a:cubicBezTo>
                  <a:cubicBezTo>
                    <a:pt x="1714" y="9000"/>
                    <a:pt x="514" y="8308"/>
                    <a:pt x="0" y="8308"/>
                  </a:cubicBezTo>
                  <a:cubicBezTo>
                    <a:pt x="0" y="8308"/>
                    <a:pt x="343" y="2492"/>
                    <a:pt x="2229" y="0"/>
                  </a:cubicBezTo>
                </a:path>
              </a:pathLst>
            </a:custGeom>
            <a:solidFill>
              <a:srgbClr val="232728"/>
            </a:solidFill>
            <a:ln w="12700" cap="flat">
              <a:noFill/>
              <a:miter lim="400000"/>
            </a:ln>
            <a:effectLst/>
          </p:spPr>
          <p:txBody>
            <a:bodyPr wrap="square" lIns="45719" tIns="45719" rIns="45719" bIns="45719" numCol="1" anchor="t">
              <a:noAutofit/>
            </a:bodyPr>
            <a:lstStyle/>
            <a:p>
              <a:endParaRPr>
                <a:ea typeface="+mj-ea"/>
              </a:endParaRPr>
            </a:p>
          </p:txBody>
        </p:sp>
        <p:sp>
          <p:nvSpPr>
            <p:cNvPr id="2077" name="Shape 2077"/>
            <p:cNvSpPr/>
            <p:nvPr/>
          </p:nvSpPr>
          <p:spPr>
            <a:xfrm>
              <a:off x="10175204" y="1222684"/>
              <a:ext cx="20866" cy="23195"/>
            </a:xfrm>
            <a:custGeom>
              <a:avLst/>
              <a:gdLst/>
              <a:ahLst/>
              <a:cxnLst>
                <a:cxn ang="0">
                  <a:pos x="wd2" y="hd2"/>
                </a:cxn>
                <a:cxn ang="5400000">
                  <a:pos x="wd2" y="hd2"/>
                </a:cxn>
                <a:cxn ang="10800000">
                  <a:pos x="wd2" y="hd2"/>
                </a:cxn>
                <a:cxn ang="16200000">
                  <a:pos x="wd2" y="hd2"/>
                </a:cxn>
              </a:cxnLst>
              <a:rect l="0" t="0" r="r" b="b"/>
              <a:pathLst>
                <a:path w="18926" h="18563" extrusionOk="0">
                  <a:moveTo>
                    <a:pt x="2726" y="17541"/>
                  </a:moveTo>
                  <a:cubicBezTo>
                    <a:pt x="5606" y="20082"/>
                    <a:pt x="12806" y="17541"/>
                    <a:pt x="15686" y="13729"/>
                  </a:cubicBezTo>
                  <a:cubicBezTo>
                    <a:pt x="20006" y="8647"/>
                    <a:pt x="20006" y="3564"/>
                    <a:pt x="15686" y="1023"/>
                  </a:cubicBezTo>
                  <a:cubicBezTo>
                    <a:pt x="12806" y="-1518"/>
                    <a:pt x="7046" y="1023"/>
                    <a:pt x="2726" y="4835"/>
                  </a:cubicBezTo>
                  <a:cubicBezTo>
                    <a:pt x="-154" y="9917"/>
                    <a:pt x="-1594" y="15000"/>
                    <a:pt x="2726" y="17541"/>
                  </a:cubicBezTo>
                </a:path>
              </a:pathLst>
            </a:custGeom>
            <a:solidFill>
              <a:srgbClr val="232728"/>
            </a:solidFill>
            <a:ln w="12700" cap="flat">
              <a:noFill/>
              <a:miter lim="400000"/>
            </a:ln>
            <a:effectLst/>
          </p:spPr>
          <p:txBody>
            <a:bodyPr wrap="square" lIns="45719" tIns="45719" rIns="45719" bIns="45719" numCol="1" anchor="t">
              <a:noAutofit/>
            </a:bodyPr>
            <a:lstStyle/>
            <a:p>
              <a:endParaRPr>
                <a:ea typeface="+mj-ea"/>
              </a:endParaRPr>
            </a:p>
          </p:txBody>
        </p:sp>
        <p:sp>
          <p:nvSpPr>
            <p:cNvPr id="2078" name="Shape 2078"/>
            <p:cNvSpPr/>
            <p:nvPr/>
          </p:nvSpPr>
          <p:spPr>
            <a:xfrm>
              <a:off x="10153109" y="1248074"/>
              <a:ext cx="21991" cy="21991"/>
            </a:xfrm>
            <a:custGeom>
              <a:avLst/>
              <a:gdLst/>
              <a:ahLst/>
              <a:cxnLst>
                <a:cxn ang="0">
                  <a:pos x="wd2" y="hd2"/>
                </a:cxn>
                <a:cxn ang="5400000">
                  <a:pos x="wd2" y="hd2"/>
                </a:cxn>
                <a:cxn ang="10800000">
                  <a:pos x="wd2" y="hd2"/>
                </a:cxn>
                <a:cxn ang="16200000">
                  <a:pos x="wd2" y="hd2"/>
                </a:cxn>
              </a:cxnLst>
              <a:rect l="0" t="0" r="r" b="b"/>
              <a:pathLst>
                <a:path w="18700" h="18700" extrusionOk="0">
                  <a:moveTo>
                    <a:pt x="2445" y="17295"/>
                  </a:moveTo>
                  <a:cubicBezTo>
                    <a:pt x="5145" y="19995"/>
                    <a:pt x="10545" y="18645"/>
                    <a:pt x="14595" y="14595"/>
                  </a:cubicBezTo>
                  <a:cubicBezTo>
                    <a:pt x="18645" y="10545"/>
                    <a:pt x="19995" y="5145"/>
                    <a:pt x="17295" y="2445"/>
                  </a:cubicBezTo>
                  <a:cubicBezTo>
                    <a:pt x="14595" y="-1605"/>
                    <a:pt x="9195" y="-255"/>
                    <a:pt x="3795" y="3795"/>
                  </a:cubicBezTo>
                  <a:cubicBezTo>
                    <a:pt x="-255" y="9195"/>
                    <a:pt x="-1605" y="14595"/>
                    <a:pt x="2445" y="17295"/>
                  </a:cubicBezTo>
                </a:path>
              </a:pathLst>
            </a:custGeom>
            <a:solidFill>
              <a:srgbClr val="232728"/>
            </a:solidFill>
            <a:ln w="12700" cap="flat">
              <a:noFill/>
              <a:miter lim="400000"/>
            </a:ln>
            <a:effectLst/>
          </p:spPr>
          <p:txBody>
            <a:bodyPr wrap="square" lIns="45719" tIns="45719" rIns="45719" bIns="45719" numCol="1" anchor="t">
              <a:noAutofit/>
            </a:bodyPr>
            <a:lstStyle/>
            <a:p>
              <a:endParaRPr>
                <a:ea typeface="+mj-ea"/>
              </a:endParaRPr>
            </a:p>
          </p:txBody>
        </p:sp>
        <p:sp>
          <p:nvSpPr>
            <p:cNvPr id="2079" name="Shape 2079"/>
            <p:cNvSpPr/>
            <p:nvPr/>
          </p:nvSpPr>
          <p:spPr>
            <a:xfrm>
              <a:off x="10163923" y="1231900"/>
              <a:ext cx="42863" cy="53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800" y="17788"/>
                    <a:pt x="0" y="21600"/>
                  </a:cubicBezTo>
                  <a:cubicBezTo>
                    <a:pt x="0" y="21600"/>
                    <a:pt x="14400" y="5718"/>
                    <a:pt x="21600" y="0"/>
                  </a:cubicBezTo>
                </a:path>
              </a:pathLst>
            </a:custGeom>
            <a:solidFill>
              <a:srgbClr val="232728"/>
            </a:solidFill>
            <a:ln w="12700" cap="flat">
              <a:noFill/>
              <a:miter lim="400000"/>
            </a:ln>
            <a:effectLst/>
          </p:spPr>
          <p:txBody>
            <a:bodyPr wrap="square" lIns="45719" tIns="45719" rIns="45719" bIns="45719" numCol="1" anchor="t">
              <a:noAutofit/>
            </a:bodyPr>
            <a:lstStyle/>
            <a:p>
              <a:endParaRPr>
                <a:ea typeface="+mj-ea"/>
              </a:endParaRPr>
            </a:p>
          </p:txBody>
        </p:sp>
        <p:sp>
          <p:nvSpPr>
            <p:cNvPr id="2080" name="Shape 2080"/>
            <p:cNvSpPr/>
            <p:nvPr/>
          </p:nvSpPr>
          <p:spPr>
            <a:xfrm>
              <a:off x="10359263" y="1146746"/>
              <a:ext cx="174587" cy="163714"/>
            </a:xfrm>
            <a:custGeom>
              <a:avLst/>
              <a:gdLst/>
              <a:ahLst/>
              <a:cxnLst>
                <a:cxn ang="0">
                  <a:pos x="wd2" y="hd2"/>
                </a:cxn>
                <a:cxn ang="5400000">
                  <a:pos x="wd2" y="hd2"/>
                </a:cxn>
                <a:cxn ang="10800000">
                  <a:pos x="wd2" y="hd2"/>
                </a:cxn>
                <a:cxn ang="16200000">
                  <a:pos x="wd2" y="hd2"/>
                </a:cxn>
              </a:cxnLst>
              <a:rect l="0" t="0" r="r" b="b"/>
              <a:pathLst>
                <a:path w="19313" h="20068" extrusionOk="0">
                  <a:moveTo>
                    <a:pt x="17882" y="8297"/>
                  </a:moveTo>
                  <a:cubicBezTo>
                    <a:pt x="17882" y="8297"/>
                    <a:pt x="14164" y="2265"/>
                    <a:pt x="10977" y="903"/>
                  </a:cubicBezTo>
                  <a:cubicBezTo>
                    <a:pt x="7790" y="-654"/>
                    <a:pt x="6020" y="-70"/>
                    <a:pt x="6905" y="1681"/>
                  </a:cubicBezTo>
                  <a:cubicBezTo>
                    <a:pt x="7968" y="3627"/>
                    <a:pt x="11154" y="6546"/>
                    <a:pt x="11331" y="8687"/>
                  </a:cubicBezTo>
                  <a:cubicBezTo>
                    <a:pt x="11331" y="8687"/>
                    <a:pt x="8499" y="6546"/>
                    <a:pt x="5312" y="5962"/>
                  </a:cubicBezTo>
                  <a:cubicBezTo>
                    <a:pt x="2302" y="5378"/>
                    <a:pt x="0" y="6546"/>
                    <a:pt x="0" y="8103"/>
                  </a:cubicBezTo>
                  <a:cubicBezTo>
                    <a:pt x="177" y="9660"/>
                    <a:pt x="4427" y="10827"/>
                    <a:pt x="6197" y="11605"/>
                  </a:cubicBezTo>
                  <a:cubicBezTo>
                    <a:pt x="7968" y="12189"/>
                    <a:pt x="9207" y="13941"/>
                    <a:pt x="9207" y="13941"/>
                  </a:cubicBezTo>
                  <a:cubicBezTo>
                    <a:pt x="9207" y="13941"/>
                    <a:pt x="3718" y="11411"/>
                    <a:pt x="1240" y="13746"/>
                  </a:cubicBezTo>
                  <a:cubicBezTo>
                    <a:pt x="-1062" y="15887"/>
                    <a:pt x="354" y="18027"/>
                    <a:pt x="2302" y="18027"/>
                  </a:cubicBezTo>
                  <a:cubicBezTo>
                    <a:pt x="4427" y="17832"/>
                    <a:pt x="8322" y="18611"/>
                    <a:pt x="9561" y="19000"/>
                  </a:cubicBezTo>
                  <a:cubicBezTo>
                    <a:pt x="10977" y="19389"/>
                    <a:pt x="16112" y="20946"/>
                    <a:pt x="17528" y="19389"/>
                  </a:cubicBezTo>
                  <a:cubicBezTo>
                    <a:pt x="18945" y="17832"/>
                    <a:pt x="20538" y="10438"/>
                    <a:pt x="17882" y="8297"/>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81" name="Shape 2081"/>
            <p:cNvSpPr/>
            <p:nvPr/>
          </p:nvSpPr>
          <p:spPr>
            <a:xfrm>
              <a:off x="10190486" y="258717"/>
              <a:ext cx="443585" cy="513501"/>
            </a:xfrm>
            <a:custGeom>
              <a:avLst/>
              <a:gdLst/>
              <a:ahLst/>
              <a:cxnLst>
                <a:cxn ang="0">
                  <a:pos x="wd2" y="hd2"/>
                </a:cxn>
                <a:cxn ang="5400000">
                  <a:pos x="wd2" y="hd2"/>
                </a:cxn>
                <a:cxn ang="10800000">
                  <a:pos x="wd2" y="hd2"/>
                </a:cxn>
                <a:cxn ang="16200000">
                  <a:pos x="wd2" y="hd2"/>
                </a:cxn>
              </a:cxnLst>
              <a:rect l="0" t="0" r="r" b="b"/>
              <a:pathLst>
                <a:path w="20599" h="20856" extrusionOk="0">
                  <a:moveTo>
                    <a:pt x="8529" y="326"/>
                  </a:moveTo>
                  <a:cubicBezTo>
                    <a:pt x="8529" y="326"/>
                    <a:pt x="-496" y="16494"/>
                    <a:pt x="22" y="17593"/>
                  </a:cubicBezTo>
                  <a:cubicBezTo>
                    <a:pt x="540" y="18693"/>
                    <a:pt x="10230" y="21150"/>
                    <a:pt x="11488" y="20827"/>
                  </a:cubicBezTo>
                  <a:cubicBezTo>
                    <a:pt x="12745" y="20503"/>
                    <a:pt x="17849" y="15394"/>
                    <a:pt x="19477" y="12613"/>
                  </a:cubicBezTo>
                  <a:cubicBezTo>
                    <a:pt x="21104" y="9833"/>
                    <a:pt x="20882" y="1231"/>
                    <a:pt x="19329" y="391"/>
                  </a:cubicBezTo>
                  <a:cubicBezTo>
                    <a:pt x="17849" y="-450"/>
                    <a:pt x="8529" y="326"/>
                    <a:pt x="8529" y="326"/>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82" name="Shape 2082"/>
            <p:cNvSpPr/>
            <p:nvPr/>
          </p:nvSpPr>
          <p:spPr>
            <a:xfrm>
              <a:off x="10280977" y="56998"/>
              <a:ext cx="575494" cy="690855"/>
            </a:xfrm>
            <a:custGeom>
              <a:avLst/>
              <a:gdLst/>
              <a:ahLst/>
              <a:cxnLst>
                <a:cxn ang="0">
                  <a:pos x="wd2" y="hd2"/>
                </a:cxn>
                <a:cxn ang="5400000">
                  <a:pos x="wd2" y="hd2"/>
                </a:cxn>
                <a:cxn ang="10800000">
                  <a:pos x="wd2" y="hd2"/>
                </a:cxn>
                <a:cxn ang="16200000">
                  <a:pos x="wd2" y="hd2"/>
                </a:cxn>
              </a:cxnLst>
              <a:rect l="0" t="0" r="r" b="b"/>
              <a:pathLst>
                <a:path w="20715" h="20982" extrusionOk="0">
                  <a:moveTo>
                    <a:pt x="4141" y="7351"/>
                  </a:moveTo>
                  <a:cubicBezTo>
                    <a:pt x="4141" y="7351"/>
                    <a:pt x="303" y="7544"/>
                    <a:pt x="16" y="5466"/>
                  </a:cubicBezTo>
                  <a:cubicBezTo>
                    <a:pt x="-213" y="3436"/>
                    <a:pt x="2136" y="5514"/>
                    <a:pt x="2136" y="5514"/>
                  </a:cubicBezTo>
                  <a:cubicBezTo>
                    <a:pt x="2136" y="5514"/>
                    <a:pt x="1047" y="1793"/>
                    <a:pt x="3225" y="634"/>
                  </a:cubicBezTo>
                  <a:cubicBezTo>
                    <a:pt x="5459" y="-526"/>
                    <a:pt x="7121" y="151"/>
                    <a:pt x="7350" y="730"/>
                  </a:cubicBezTo>
                  <a:cubicBezTo>
                    <a:pt x="7579" y="1262"/>
                    <a:pt x="6319" y="2325"/>
                    <a:pt x="6319" y="2325"/>
                  </a:cubicBezTo>
                  <a:cubicBezTo>
                    <a:pt x="6319" y="2325"/>
                    <a:pt x="12220" y="875"/>
                    <a:pt x="12965" y="2422"/>
                  </a:cubicBezTo>
                  <a:cubicBezTo>
                    <a:pt x="13710" y="3920"/>
                    <a:pt x="11189" y="3823"/>
                    <a:pt x="11189" y="3823"/>
                  </a:cubicBezTo>
                  <a:cubicBezTo>
                    <a:pt x="11189" y="3823"/>
                    <a:pt x="15715" y="4161"/>
                    <a:pt x="17033" y="6771"/>
                  </a:cubicBezTo>
                  <a:cubicBezTo>
                    <a:pt x="17033" y="6771"/>
                    <a:pt x="20298" y="6432"/>
                    <a:pt x="20528" y="7254"/>
                  </a:cubicBezTo>
                  <a:cubicBezTo>
                    <a:pt x="20757" y="8075"/>
                    <a:pt x="19439" y="8075"/>
                    <a:pt x="19439" y="8075"/>
                  </a:cubicBezTo>
                  <a:cubicBezTo>
                    <a:pt x="19439" y="8075"/>
                    <a:pt x="21387" y="9718"/>
                    <a:pt x="20470" y="10202"/>
                  </a:cubicBezTo>
                  <a:cubicBezTo>
                    <a:pt x="19496" y="10733"/>
                    <a:pt x="17548" y="9525"/>
                    <a:pt x="17548" y="9525"/>
                  </a:cubicBezTo>
                  <a:cubicBezTo>
                    <a:pt x="17548" y="9525"/>
                    <a:pt x="16116" y="15034"/>
                    <a:pt x="12220" y="16725"/>
                  </a:cubicBezTo>
                  <a:cubicBezTo>
                    <a:pt x="12220" y="16725"/>
                    <a:pt x="14512" y="19286"/>
                    <a:pt x="13538" y="19818"/>
                  </a:cubicBezTo>
                  <a:cubicBezTo>
                    <a:pt x="12564" y="20301"/>
                    <a:pt x="11647" y="18658"/>
                    <a:pt x="11647" y="18658"/>
                  </a:cubicBezTo>
                  <a:cubicBezTo>
                    <a:pt x="11647" y="18658"/>
                    <a:pt x="12678" y="20881"/>
                    <a:pt x="11475" y="20977"/>
                  </a:cubicBezTo>
                  <a:cubicBezTo>
                    <a:pt x="10272" y="21074"/>
                    <a:pt x="8897" y="19576"/>
                    <a:pt x="9183" y="18755"/>
                  </a:cubicBezTo>
                  <a:cubicBezTo>
                    <a:pt x="9412" y="17981"/>
                    <a:pt x="11819" y="15565"/>
                    <a:pt x="11819" y="15565"/>
                  </a:cubicBezTo>
                  <a:cubicBezTo>
                    <a:pt x="11819" y="15565"/>
                    <a:pt x="8610" y="13101"/>
                    <a:pt x="11933" y="9090"/>
                  </a:cubicBezTo>
                  <a:cubicBezTo>
                    <a:pt x="11933" y="9090"/>
                    <a:pt x="8095" y="9912"/>
                    <a:pt x="7636" y="9187"/>
                  </a:cubicBezTo>
                  <a:cubicBezTo>
                    <a:pt x="7178" y="8414"/>
                    <a:pt x="9011" y="8220"/>
                    <a:pt x="9011" y="8220"/>
                  </a:cubicBezTo>
                  <a:cubicBezTo>
                    <a:pt x="9011" y="8220"/>
                    <a:pt x="4027" y="9042"/>
                    <a:pt x="3339" y="8414"/>
                  </a:cubicBezTo>
                  <a:cubicBezTo>
                    <a:pt x="2594" y="7785"/>
                    <a:pt x="4141" y="7351"/>
                    <a:pt x="4141" y="7351"/>
                  </a:cubicBezTo>
                </a:path>
              </a:pathLst>
            </a:custGeom>
            <a:solidFill>
              <a:srgbClr val="725C2B"/>
            </a:solidFill>
            <a:ln w="12700" cap="flat">
              <a:noFill/>
              <a:miter lim="400000"/>
            </a:ln>
            <a:effectLst/>
          </p:spPr>
          <p:txBody>
            <a:bodyPr wrap="square" lIns="45719" tIns="45719" rIns="45719" bIns="45719" numCol="1" anchor="t">
              <a:noAutofit/>
            </a:bodyPr>
            <a:lstStyle/>
            <a:p>
              <a:endParaRPr>
                <a:ea typeface="+mj-ea"/>
              </a:endParaRPr>
            </a:p>
          </p:txBody>
        </p:sp>
        <p:sp>
          <p:nvSpPr>
            <p:cNvPr id="2083" name="Shape 2083"/>
            <p:cNvSpPr/>
            <p:nvPr/>
          </p:nvSpPr>
          <p:spPr>
            <a:xfrm>
              <a:off x="10560961" y="545473"/>
              <a:ext cx="139814" cy="151684"/>
            </a:xfrm>
            <a:custGeom>
              <a:avLst/>
              <a:gdLst/>
              <a:ahLst/>
              <a:cxnLst>
                <a:cxn ang="0">
                  <a:pos x="wd2" y="hd2"/>
                </a:cxn>
                <a:cxn ang="5400000">
                  <a:pos x="wd2" y="hd2"/>
                </a:cxn>
                <a:cxn ang="10800000">
                  <a:pos x="wd2" y="hd2"/>
                </a:cxn>
                <a:cxn ang="16200000">
                  <a:pos x="wd2" y="hd2"/>
                </a:cxn>
              </a:cxnLst>
              <a:rect l="0" t="0" r="r" b="b"/>
              <a:pathLst>
                <a:path w="16687" h="17792" extrusionOk="0">
                  <a:moveTo>
                    <a:pt x="2065" y="5101"/>
                  </a:moveTo>
                  <a:cubicBezTo>
                    <a:pt x="2065" y="5101"/>
                    <a:pt x="8128" y="-1789"/>
                    <a:pt x="11728" y="445"/>
                  </a:cubicBezTo>
                  <a:cubicBezTo>
                    <a:pt x="15517" y="2680"/>
                    <a:pt x="18549" y="9570"/>
                    <a:pt x="15328" y="13294"/>
                  </a:cubicBezTo>
                  <a:cubicBezTo>
                    <a:pt x="12296" y="17018"/>
                    <a:pt x="8886" y="19811"/>
                    <a:pt x="2823" y="15901"/>
                  </a:cubicBezTo>
                  <a:cubicBezTo>
                    <a:pt x="-3051" y="11804"/>
                    <a:pt x="2065" y="5101"/>
                    <a:pt x="2065" y="5101"/>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84" name="Shape 2084"/>
            <p:cNvSpPr/>
            <p:nvPr/>
          </p:nvSpPr>
          <p:spPr>
            <a:xfrm>
              <a:off x="10304391" y="423862"/>
              <a:ext cx="104008" cy="95251"/>
            </a:xfrm>
            <a:custGeom>
              <a:avLst/>
              <a:gdLst/>
              <a:ahLst/>
              <a:cxnLst>
                <a:cxn ang="0">
                  <a:pos x="wd2" y="hd2"/>
                </a:cxn>
                <a:cxn ang="5400000">
                  <a:pos x="wd2" y="hd2"/>
                </a:cxn>
                <a:cxn ang="10800000">
                  <a:pos x="wd2" y="hd2"/>
                </a:cxn>
                <a:cxn ang="16200000">
                  <a:pos x="wd2" y="hd2"/>
                </a:cxn>
              </a:cxnLst>
              <a:rect l="0" t="0" r="r" b="b"/>
              <a:pathLst>
                <a:path w="20216" h="21600" extrusionOk="0">
                  <a:moveTo>
                    <a:pt x="20216" y="0"/>
                  </a:moveTo>
                  <a:cubicBezTo>
                    <a:pt x="20216" y="0"/>
                    <a:pt x="14662" y="15480"/>
                    <a:pt x="12193" y="14400"/>
                  </a:cubicBezTo>
                  <a:cubicBezTo>
                    <a:pt x="10033" y="12960"/>
                    <a:pt x="6639" y="7560"/>
                    <a:pt x="3553" y="10080"/>
                  </a:cubicBezTo>
                  <a:cubicBezTo>
                    <a:pt x="467" y="12960"/>
                    <a:pt x="2010" y="19080"/>
                    <a:pt x="8799" y="21600"/>
                  </a:cubicBezTo>
                  <a:cubicBezTo>
                    <a:pt x="8799" y="21600"/>
                    <a:pt x="-1384" y="19440"/>
                    <a:pt x="159" y="11880"/>
                  </a:cubicBezTo>
                  <a:cubicBezTo>
                    <a:pt x="1393" y="4320"/>
                    <a:pt x="8182" y="6480"/>
                    <a:pt x="10033" y="9000"/>
                  </a:cubicBezTo>
                  <a:cubicBezTo>
                    <a:pt x="11885" y="11160"/>
                    <a:pt x="16205" y="7920"/>
                    <a:pt x="20216" y="0"/>
                  </a:cubicBezTo>
                </a:path>
              </a:pathLst>
            </a:custGeom>
            <a:solidFill>
              <a:srgbClr val="CB8F5E"/>
            </a:solidFill>
            <a:ln w="12700" cap="flat">
              <a:noFill/>
              <a:miter lim="400000"/>
            </a:ln>
            <a:effectLst/>
          </p:spPr>
          <p:txBody>
            <a:bodyPr wrap="square" lIns="45719" tIns="45719" rIns="45719" bIns="45719" numCol="1" anchor="t">
              <a:noAutofit/>
            </a:bodyPr>
            <a:lstStyle/>
            <a:p>
              <a:endParaRPr>
                <a:ea typeface="+mj-ea"/>
              </a:endParaRPr>
            </a:p>
          </p:txBody>
        </p:sp>
        <p:sp>
          <p:nvSpPr>
            <p:cNvPr id="2085" name="Shape 2085"/>
            <p:cNvSpPr/>
            <p:nvPr/>
          </p:nvSpPr>
          <p:spPr>
            <a:xfrm>
              <a:off x="10440148" y="446087"/>
              <a:ext cx="82551" cy="50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7788" y="0"/>
                    <a:pt x="21600" y="3375"/>
                  </a:cubicBezTo>
                  <a:cubicBezTo>
                    <a:pt x="21600" y="3375"/>
                    <a:pt x="11012" y="4725"/>
                    <a:pt x="7200" y="6075"/>
                  </a:cubicBezTo>
                  <a:cubicBezTo>
                    <a:pt x="7200" y="6075"/>
                    <a:pt x="17788" y="16200"/>
                    <a:pt x="18212" y="21600"/>
                  </a:cubicBezTo>
                  <a:cubicBezTo>
                    <a:pt x="18212" y="21600"/>
                    <a:pt x="2965" y="12150"/>
                    <a:pt x="0" y="0"/>
                  </a:cubicBezTo>
                </a:path>
              </a:pathLst>
            </a:custGeom>
            <a:solidFill>
              <a:srgbClr val="190F08"/>
            </a:solidFill>
            <a:ln w="12700" cap="flat">
              <a:noFill/>
              <a:miter lim="400000"/>
            </a:ln>
            <a:effectLst/>
          </p:spPr>
          <p:txBody>
            <a:bodyPr wrap="square" lIns="45719" tIns="45719" rIns="45719" bIns="45719" numCol="1" anchor="t">
              <a:noAutofit/>
            </a:bodyPr>
            <a:lstStyle/>
            <a:p>
              <a:endParaRPr>
                <a:ea typeface="+mj-ea"/>
              </a:endParaRPr>
            </a:p>
          </p:txBody>
        </p:sp>
        <p:sp>
          <p:nvSpPr>
            <p:cNvPr id="2086" name="Shape 2086"/>
            <p:cNvSpPr/>
            <p:nvPr/>
          </p:nvSpPr>
          <p:spPr>
            <a:xfrm>
              <a:off x="10449673" y="390530"/>
              <a:ext cx="74613" cy="22221"/>
            </a:xfrm>
            <a:custGeom>
              <a:avLst/>
              <a:gdLst/>
              <a:ahLst/>
              <a:cxnLst>
                <a:cxn ang="0">
                  <a:pos x="wd2" y="hd2"/>
                </a:cxn>
                <a:cxn ang="5400000">
                  <a:pos x="wd2" y="hd2"/>
                </a:cxn>
                <a:cxn ang="10800000">
                  <a:pos x="wd2" y="hd2"/>
                </a:cxn>
                <a:cxn ang="16200000">
                  <a:pos x="wd2" y="hd2"/>
                </a:cxn>
              </a:cxnLst>
              <a:rect l="0" t="0" r="r" b="b"/>
              <a:pathLst>
                <a:path w="21600" h="11197" extrusionOk="0">
                  <a:moveTo>
                    <a:pt x="0" y="11197"/>
                  </a:moveTo>
                  <a:cubicBezTo>
                    <a:pt x="0" y="11197"/>
                    <a:pt x="10330" y="-10403"/>
                    <a:pt x="21600" y="6397"/>
                  </a:cubicBezTo>
                  <a:cubicBezTo>
                    <a:pt x="21600" y="6397"/>
                    <a:pt x="9391" y="5597"/>
                    <a:pt x="0" y="11197"/>
                  </a:cubicBezTo>
                </a:path>
              </a:pathLst>
            </a:custGeom>
            <a:solidFill>
              <a:srgbClr val="513F19"/>
            </a:solidFill>
            <a:ln w="12700" cap="flat">
              <a:noFill/>
              <a:miter lim="400000"/>
            </a:ln>
            <a:effectLst/>
          </p:spPr>
          <p:txBody>
            <a:bodyPr wrap="square" lIns="45719" tIns="45719" rIns="45719" bIns="45719" numCol="1" anchor="t">
              <a:noAutofit/>
            </a:bodyPr>
            <a:lstStyle/>
            <a:p>
              <a:endParaRPr>
                <a:ea typeface="+mj-ea"/>
              </a:endParaRPr>
            </a:p>
          </p:txBody>
        </p:sp>
        <p:sp>
          <p:nvSpPr>
            <p:cNvPr id="2087" name="Shape 2087"/>
            <p:cNvSpPr/>
            <p:nvPr/>
          </p:nvSpPr>
          <p:spPr>
            <a:xfrm>
              <a:off x="10359184" y="337939"/>
              <a:ext cx="50801" cy="20837"/>
            </a:xfrm>
            <a:custGeom>
              <a:avLst/>
              <a:gdLst/>
              <a:ahLst/>
              <a:cxnLst>
                <a:cxn ang="0">
                  <a:pos x="wd2" y="hd2"/>
                </a:cxn>
                <a:cxn ang="5400000">
                  <a:pos x="wd2" y="hd2"/>
                </a:cxn>
                <a:cxn ang="10800000">
                  <a:pos x="wd2" y="hd2"/>
                </a:cxn>
                <a:cxn ang="16200000">
                  <a:pos x="wd2" y="hd2"/>
                </a:cxn>
              </a:cxnLst>
              <a:rect l="0" t="0" r="r" b="b"/>
              <a:pathLst>
                <a:path w="21600" h="13500" extrusionOk="0">
                  <a:moveTo>
                    <a:pt x="0" y="2700"/>
                  </a:moveTo>
                  <a:cubicBezTo>
                    <a:pt x="0" y="2700"/>
                    <a:pt x="18900" y="-8100"/>
                    <a:pt x="21600" y="13500"/>
                  </a:cubicBezTo>
                  <a:cubicBezTo>
                    <a:pt x="21600" y="13500"/>
                    <a:pt x="8775" y="3780"/>
                    <a:pt x="0" y="2700"/>
                  </a:cubicBezTo>
                </a:path>
              </a:pathLst>
            </a:custGeom>
            <a:solidFill>
              <a:srgbClr val="513F19"/>
            </a:solidFill>
            <a:ln w="12700" cap="flat">
              <a:noFill/>
              <a:miter lim="400000"/>
            </a:ln>
            <a:effectLst/>
          </p:spPr>
          <p:txBody>
            <a:bodyPr wrap="square" lIns="45719" tIns="45719" rIns="45719" bIns="45719" numCol="1" anchor="t">
              <a:noAutofit/>
            </a:bodyPr>
            <a:lstStyle/>
            <a:p>
              <a:endParaRPr>
                <a:ea typeface="+mj-ea"/>
              </a:endParaRPr>
            </a:p>
          </p:txBody>
        </p:sp>
        <p:sp>
          <p:nvSpPr>
            <p:cNvPr id="2088" name="Shape 2088"/>
            <p:cNvSpPr/>
            <p:nvPr/>
          </p:nvSpPr>
          <p:spPr>
            <a:xfrm>
              <a:off x="10289334" y="573087"/>
              <a:ext cx="217488"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788" y="17550"/>
                    <a:pt x="5991" y="21600"/>
                  </a:cubicBezTo>
                  <a:cubicBezTo>
                    <a:pt x="7095" y="10800"/>
                    <a:pt x="15293" y="8775"/>
                    <a:pt x="18604" y="8550"/>
                  </a:cubicBezTo>
                  <a:cubicBezTo>
                    <a:pt x="20339" y="4275"/>
                    <a:pt x="21600" y="675"/>
                    <a:pt x="21600" y="675"/>
                  </a:cubicBezTo>
                  <a:cubicBezTo>
                    <a:pt x="16712" y="1575"/>
                    <a:pt x="0" y="0"/>
                    <a:pt x="0" y="0"/>
                  </a:cubicBezTo>
                </a:path>
              </a:pathLst>
            </a:custGeom>
            <a:solidFill>
              <a:srgbClr val="753427"/>
            </a:solidFill>
            <a:ln w="12700" cap="flat">
              <a:noFill/>
              <a:miter lim="400000"/>
            </a:ln>
            <a:effectLst/>
          </p:spPr>
          <p:txBody>
            <a:bodyPr wrap="square" lIns="45719" tIns="45719" rIns="45719" bIns="45719" numCol="1" anchor="t">
              <a:noAutofit/>
            </a:bodyPr>
            <a:lstStyle/>
            <a:p>
              <a:endParaRPr>
                <a:ea typeface="+mj-ea"/>
              </a:endParaRPr>
            </a:p>
          </p:txBody>
        </p:sp>
        <p:sp>
          <p:nvSpPr>
            <p:cNvPr id="2089" name="Shape 2089"/>
            <p:cNvSpPr/>
            <p:nvPr/>
          </p:nvSpPr>
          <p:spPr>
            <a:xfrm>
              <a:off x="10349659" y="633412"/>
              <a:ext cx="127001" cy="97325"/>
            </a:xfrm>
            <a:custGeom>
              <a:avLst/>
              <a:gdLst/>
              <a:ahLst/>
              <a:cxnLst>
                <a:cxn ang="0">
                  <a:pos x="wd2" y="hd2"/>
                </a:cxn>
                <a:cxn ang="5400000">
                  <a:pos x="wd2" y="hd2"/>
                </a:cxn>
                <a:cxn ang="10800000">
                  <a:pos x="wd2" y="hd2"/>
                </a:cxn>
                <a:cxn ang="16200000">
                  <a:pos x="wd2" y="hd2"/>
                </a:cxn>
              </a:cxnLst>
              <a:rect l="0" t="0" r="r" b="b"/>
              <a:pathLst>
                <a:path w="21600" h="20373" extrusionOk="0">
                  <a:moveTo>
                    <a:pt x="0" y="19274"/>
                  </a:moveTo>
                  <a:cubicBezTo>
                    <a:pt x="810" y="19606"/>
                    <a:pt x="1620" y="19938"/>
                    <a:pt x="2430" y="20271"/>
                  </a:cubicBezTo>
                  <a:cubicBezTo>
                    <a:pt x="9450" y="21600"/>
                    <a:pt x="16740" y="9637"/>
                    <a:pt x="21600" y="0"/>
                  </a:cubicBezTo>
                  <a:cubicBezTo>
                    <a:pt x="15930" y="332"/>
                    <a:pt x="1890" y="3323"/>
                    <a:pt x="0" y="19274"/>
                  </a:cubicBezTo>
                </a:path>
              </a:pathLst>
            </a:custGeom>
            <a:solidFill>
              <a:srgbClr val="EDA69D"/>
            </a:solidFill>
            <a:ln w="12700" cap="flat">
              <a:noFill/>
              <a:miter lim="400000"/>
            </a:ln>
            <a:effectLst/>
          </p:spPr>
          <p:txBody>
            <a:bodyPr wrap="square" lIns="45719" tIns="45719" rIns="45719" bIns="45719" numCol="1" anchor="t">
              <a:noAutofit/>
            </a:bodyPr>
            <a:lstStyle/>
            <a:p>
              <a:endParaRPr>
                <a:ea typeface="+mj-ea"/>
              </a:endParaRPr>
            </a:p>
          </p:txBody>
        </p:sp>
        <p:sp>
          <p:nvSpPr>
            <p:cNvPr id="2090" name="Shape 2090"/>
            <p:cNvSpPr/>
            <p:nvPr/>
          </p:nvSpPr>
          <p:spPr>
            <a:xfrm>
              <a:off x="9803507" y="357733"/>
              <a:ext cx="119623" cy="116930"/>
            </a:xfrm>
            <a:custGeom>
              <a:avLst/>
              <a:gdLst/>
              <a:ahLst/>
              <a:cxnLst>
                <a:cxn ang="0">
                  <a:pos x="wd2" y="hd2"/>
                </a:cxn>
                <a:cxn ang="5400000">
                  <a:pos x="wd2" y="hd2"/>
                </a:cxn>
                <a:cxn ang="10800000">
                  <a:pos x="wd2" y="hd2"/>
                </a:cxn>
                <a:cxn ang="16200000">
                  <a:pos x="wd2" y="hd2"/>
                </a:cxn>
              </a:cxnLst>
              <a:rect l="0" t="0" r="r" b="b"/>
              <a:pathLst>
                <a:path w="18926" h="20139" extrusionOk="0">
                  <a:moveTo>
                    <a:pt x="7892" y="20139"/>
                  </a:moveTo>
                  <a:cubicBezTo>
                    <a:pt x="7892" y="20139"/>
                    <a:pt x="268" y="7288"/>
                    <a:pt x="14" y="2914"/>
                  </a:cubicBezTo>
                  <a:cubicBezTo>
                    <a:pt x="-494" y="-1461"/>
                    <a:pt x="12720" y="-367"/>
                    <a:pt x="16786" y="2640"/>
                  </a:cubicBezTo>
                  <a:cubicBezTo>
                    <a:pt x="21106" y="5921"/>
                    <a:pt x="17548" y="20139"/>
                    <a:pt x="17548" y="20139"/>
                  </a:cubicBezTo>
                  <a:cubicBezTo>
                    <a:pt x="17548" y="20139"/>
                    <a:pt x="13482" y="18498"/>
                    <a:pt x="7892" y="20139"/>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91" name="Shape 2091"/>
            <p:cNvSpPr/>
            <p:nvPr/>
          </p:nvSpPr>
          <p:spPr>
            <a:xfrm>
              <a:off x="9417798" y="139699"/>
              <a:ext cx="425451" cy="306389"/>
            </a:xfrm>
            <a:custGeom>
              <a:avLst/>
              <a:gdLst/>
              <a:ahLst/>
              <a:cxnLst>
                <a:cxn ang="0">
                  <a:pos x="wd2" y="hd2"/>
                </a:cxn>
                <a:cxn ang="5400000">
                  <a:pos x="wd2" y="hd2"/>
                </a:cxn>
                <a:cxn ang="10800000">
                  <a:pos x="wd2" y="hd2"/>
                </a:cxn>
                <a:cxn ang="16200000">
                  <a:pos x="wd2" y="hd2"/>
                </a:cxn>
              </a:cxnLst>
              <a:rect l="0" t="0" r="r" b="b"/>
              <a:pathLst>
                <a:path w="21600" h="21600" extrusionOk="0">
                  <a:moveTo>
                    <a:pt x="2096" y="0"/>
                  </a:moveTo>
                  <a:lnTo>
                    <a:pt x="21600" y="6491"/>
                  </a:lnTo>
                  <a:lnTo>
                    <a:pt x="19101" y="21600"/>
                  </a:lnTo>
                  <a:lnTo>
                    <a:pt x="0" y="18578"/>
                  </a:lnTo>
                  <a:lnTo>
                    <a:pt x="2096" y="0"/>
                  </a:lnTo>
                  <a:close/>
                </a:path>
              </a:pathLst>
            </a:custGeom>
            <a:solidFill>
              <a:srgbClr val="C6A000"/>
            </a:solidFill>
            <a:ln w="12700" cap="flat">
              <a:noFill/>
              <a:miter lim="400000"/>
            </a:ln>
            <a:effectLst/>
          </p:spPr>
          <p:txBody>
            <a:bodyPr wrap="square" lIns="45719" tIns="45719" rIns="45719" bIns="45719" numCol="1" anchor="t">
              <a:noAutofit/>
            </a:bodyPr>
            <a:lstStyle/>
            <a:p>
              <a:endParaRPr>
                <a:ea typeface="+mj-ea"/>
              </a:endParaRPr>
            </a:p>
          </p:txBody>
        </p:sp>
        <p:sp>
          <p:nvSpPr>
            <p:cNvPr id="2092" name="Shape 2092"/>
            <p:cNvSpPr/>
            <p:nvPr/>
          </p:nvSpPr>
          <p:spPr>
            <a:xfrm>
              <a:off x="9470184" y="176212"/>
              <a:ext cx="327026" cy="176214"/>
            </a:xfrm>
            <a:custGeom>
              <a:avLst/>
              <a:gdLst/>
              <a:ahLst/>
              <a:cxnLst>
                <a:cxn ang="0">
                  <a:pos x="wd2" y="hd2"/>
                </a:cxn>
                <a:cxn ang="5400000">
                  <a:pos x="wd2" y="hd2"/>
                </a:cxn>
                <a:cxn ang="10800000">
                  <a:pos x="wd2" y="hd2"/>
                </a:cxn>
                <a:cxn ang="16200000">
                  <a:pos x="wd2" y="hd2"/>
                </a:cxn>
              </a:cxnLst>
              <a:rect l="0" t="0" r="r" b="b"/>
              <a:pathLst>
                <a:path w="21600" h="21600" extrusionOk="0">
                  <a:moveTo>
                    <a:pt x="1783" y="0"/>
                  </a:moveTo>
                  <a:lnTo>
                    <a:pt x="21600" y="7005"/>
                  </a:lnTo>
                  <a:lnTo>
                    <a:pt x="20551" y="21600"/>
                  </a:lnTo>
                  <a:lnTo>
                    <a:pt x="0" y="16735"/>
                  </a:lnTo>
                  <a:lnTo>
                    <a:pt x="1783" y="0"/>
                  </a:lnTo>
                  <a:close/>
                </a:path>
              </a:pathLst>
            </a:custGeom>
            <a:solidFill>
              <a:srgbClr val="F7C800"/>
            </a:solidFill>
            <a:ln w="12700" cap="flat">
              <a:noFill/>
              <a:miter lim="400000"/>
            </a:ln>
            <a:effectLst/>
          </p:spPr>
          <p:txBody>
            <a:bodyPr wrap="square" lIns="45719" tIns="45719" rIns="45719" bIns="45719" numCol="1" anchor="t">
              <a:noAutofit/>
            </a:bodyPr>
            <a:lstStyle/>
            <a:p>
              <a:endParaRPr>
                <a:ea typeface="+mj-ea"/>
              </a:endParaRPr>
            </a:p>
          </p:txBody>
        </p:sp>
        <p:sp>
          <p:nvSpPr>
            <p:cNvPr id="2093" name="Shape 2093"/>
            <p:cNvSpPr/>
            <p:nvPr/>
          </p:nvSpPr>
          <p:spPr>
            <a:xfrm>
              <a:off x="10071848" y="382587"/>
              <a:ext cx="231776" cy="65089"/>
            </a:xfrm>
            <a:custGeom>
              <a:avLst/>
              <a:gdLst/>
              <a:ahLst/>
              <a:cxnLst>
                <a:cxn ang="0">
                  <a:pos x="wd2" y="hd2"/>
                </a:cxn>
                <a:cxn ang="5400000">
                  <a:pos x="wd2" y="hd2"/>
                </a:cxn>
                <a:cxn ang="10800000">
                  <a:pos x="wd2" y="hd2"/>
                </a:cxn>
                <a:cxn ang="16200000">
                  <a:pos x="wd2" y="hd2"/>
                </a:cxn>
              </a:cxnLst>
              <a:rect l="0" t="0" r="r" b="b"/>
              <a:pathLst>
                <a:path w="21600" h="21600" extrusionOk="0">
                  <a:moveTo>
                    <a:pt x="0" y="1054"/>
                  </a:moveTo>
                  <a:lnTo>
                    <a:pt x="20860" y="0"/>
                  </a:lnTo>
                  <a:lnTo>
                    <a:pt x="21600" y="19493"/>
                  </a:lnTo>
                  <a:lnTo>
                    <a:pt x="2219" y="21600"/>
                  </a:lnTo>
                  <a:lnTo>
                    <a:pt x="0" y="1054"/>
                  </a:lnTo>
                  <a:close/>
                </a:path>
              </a:pathLst>
            </a:custGeom>
            <a:solidFill>
              <a:srgbClr val="C6A000"/>
            </a:solidFill>
            <a:ln w="12700" cap="flat">
              <a:noFill/>
              <a:miter lim="400000"/>
            </a:ln>
            <a:effectLst/>
          </p:spPr>
          <p:txBody>
            <a:bodyPr wrap="square" lIns="45719" tIns="45719" rIns="45719" bIns="45719" numCol="1" anchor="t">
              <a:noAutofit/>
            </a:bodyPr>
            <a:lstStyle/>
            <a:p>
              <a:endParaRPr>
                <a:ea typeface="+mj-ea"/>
              </a:endParaRPr>
            </a:p>
          </p:txBody>
        </p:sp>
        <p:sp>
          <p:nvSpPr>
            <p:cNvPr id="2094" name="Shape 2094"/>
            <p:cNvSpPr/>
            <p:nvPr/>
          </p:nvSpPr>
          <p:spPr>
            <a:xfrm>
              <a:off x="10102009" y="393699"/>
              <a:ext cx="198438" cy="28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54" y="1200"/>
                  </a:lnTo>
                  <a:lnTo>
                    <a:pt x="21600" y="16800"/>
                  </a:lnTo>
                  <a:lnTo>
                    <a:pt x="0" y="21600"/>
                  </a:lnTo>
                  <a:lnTo>
                    <a:pt x="0" y="0"/>
                  </a:lnTo>
                  <a:close/>
                </a:path>
              </a:pathLst>
            </a:custGeom>
            <a:solidFill>
              <a:srgbClr val="F7C800"/>
            </a:solidFill>
            <a:ln w="12700" cap="flat">
              <a:noFill/>
              <a:miter lim="400000"/>
            </a:ln>
            <a:effectLst/>
          </p:spPr>
          <p:txBody>
            <a:bodyPr wrap="square" lIns="45719" tIns="45719" rIns="45719" bIns="45719" numCol="1" anchor="t">
              <a:noAutofit/>
            </a:bodyPr>
            <a:lstStyle/>
            <a:p>
              <a:endParaRPr>
                <a:ea typeface="+mj-ea"/>
              </a:endParaRPr>
            </a:p>
          </p:txBody>
        </p:sp>
        <p:sp>
          <p:nvSpPr>
            <p:cNvPr id="2095" name="Shape 2095"/>
            <p:cNvSpPr/>
            <p:nvPr/>
          </p:nvSpPr>
          <p:spPr>
            <a:xfrm>
              <a:off x="10281398" y="365124"/>
              <a:ext cx="86023" cy="82551"/>
            </a:xfrm>
            <a:custGeom>
              <a:avLst/>
              <a:gdLst/>
              <a:ahLst/>
              <a:cxnLst>
                <a:cxn ang="0">
                  <a:pos x="wd2" y="hd2"/>
                </a:cxn>
                <a:cxn ang="5400000">
                  <a:pos x="wd2" y="hd2"/>
                </a:cxn>
                <a:cxn ang="10800000">
                  <a:pos x="wd2" y="hd2"/>
                </a:cxn>
                <a:cxn ang="16200000">
                  <a:pos x="wd2" y="hd2"/>
                </a:cxn>
              </a:cxnLst>
              <a:rect l="0" t="0" r="r" b="b"/>
              <a:pathLst>
                <a:path w="18878" h="21600" extrusionOk="0">
                  <a:moveTo>
                    <a:pt x="0" y="4154"/>
                  </a:moveTo>
                  <a:cubicBezTo>
                    <a:pt x="14284" y="0"/>
                    <a:pt x="14284" y="0"/>
                    <a:pt x="14284" y="0"/>
                  </a:cubicBezTo>
                  <a:cubicBezTo>
                    <a:pt x="14284" y="0"/>
                    <a:pt x="21600" y="9554"/>
                    <a:pt x="17768" y="20769"/>
                  </a:cubicBezTo>
                  <a:cubicBezTo>
                    <a:pt x="2439" y="21600"/>
                    <a:pt x="2439" y="21600"/>
                    <a:pt x="2439" y="21600"/>
                  </a:cubicBezTo>
                  <a:lnTo>
                    <a:pt x="0" y="4154"/>
                  </a:lnTo>
                  <a:close/>
                </a:path>
              </a:pathLst>
            </a:custGeom>
            <a:solidFill>
              <a:srgbClr val="876D00"/>
            </a:solidFill>
            <a:ln w="12700" cap="flat">
              <a:noFill/>
              <a:miter lim="400000"/>
            </a:ln>
            <a:effectLst/>
          </p:spPr>
          <p:txBody>
            <a:bodyPr wrap="square" lIns="45719" tIns="45719" rIns="45719" bIns="45719" numCol="1" anchor="t">
              <a:noAutofit/>
            </a:bodyPr>
            <a:lstStyle/>
            <a:p>
              <a:endParaRPr>
                <a:ea typeface="+mj-ea"/>
              </a:endParaRPr>
            </a:p>
          </p:txBody>
        </p:sp>
        <p:sp>
          <p:nvSpPr>
            <p:cNvPr id="2096" name="Shape 2096"/>
            <p:cNvSpPr/>
            <p:nvPr/>
          </p:nvSpPr>
          <p:spPr>
            <a:xfrm>
              <a:off x="9767048" y="271462"/>
              <a:ext cx="366713" cy="215901"/>
            </a:xfrm>
            <a:custGeom>
              <a:avLst/>
              <a:gdLst/>
              <a:ahLst/>
              <a:cxnLst>
                <a:cxn ang="0">
                  <a:pos x="wd2" y="hd2"/>
                </a:cxn>
                <a:cxn ang="5400000">
                  <a:pos x="wd2" y="hd2"/>
                </a:cxn>
                <a:cxn ang="10800000">
                  <a:pos x="wd2" y="hd2"/>
                </a:cxn>
                <a:cxn ang="16200000">
                  <a:pos x="wd2" y="hd2"/>
                </a:cxn>
              </a:cxnLst>
              <a:rect l="0" t="0" r="r" b="b"/>
              <a:pathLst>
                <a:path w="21600" h="21600" extrusionOk="0">
                  <a:moveTo>
                    <a:pt x="2057" y="0"/>
                  </a:moveTo>
                  <a:lnTo>
                    <a:pt x="21600" y="9212"/>
                  </a:lnTo>
                  <a:lnTo>
                    <a:pt x="19356" y="21600"/>
                  </a:lnTo>
                  <a:lnTo>
                    <a:pt x="0" y="13976"/>
                  </a:lnTo>
                  <a:lnTo>
                    <a:pt x="2057" y="0"/>
                  </a:lnTo>
                  <a:close/>
                </a:path>
              </a:pathLst>
            </a:custGeom>
            <a:solidFill>
              <a:srgbClr val="C6A000"/>
            </a:solidFill>
            <a:ln w="12700" cap="flat">
              <a:noFill/>
              <a:miter lim="400000"/>
            </a:ln>
            <a:effectLst/>
          </p:spPr>
          <p:txBody>
            <a:bodyPr wrap="square" lIns="45719" tIns="45719" rIns="45719" bIns="45719" numCol="1" anchor="t">
              <a:noAutofit/>
            </a:bodyPr>
            <a:lstStyle/>
            <a:p>
              <a:endParaRPr>
                <a:ea typeface="+mj-ea"/>
              </a:endParaRPr>
            </a:p>
          </p:txBody>
        </p:sp>
        <p:sp>
          <p:nvSpPr>
            <p:cNvPr id="2097" name="Shape 2097"/>
            <p:cNvSpPr/>
            <p:nvPr/>
          </p:nvSpPr>
          <p:spPr>
            <a:xfrm>
              <a:off x="9824198" y="292099"/>
              <a:ext cx="290513" cy="146051"/>
            </a:xfrm>
            <a:custGeom>
              <a:avLst/>
              <a:gdLst/>
              <a:ahLst/>
              <a:cxnLst>
                <a:cxn ang="0">
                  <a:pos x="wd2" y="hd2"/>
                </a:cxn>
                <a:cxn ang="5400000">
                  <a:pos x="wd2" y="hd2"/>
                </a:cxn>
                <a:cxn ang="10800000">
                  <a:pos x="wd2" y="hd2"/>
                </a:cxn>
                <a:cxn ang="16200000">
                  <a:pos x="wd2" y="hd2"/>
                </a:cxn>
              </a:cxnLst>
              <a:rect l="0" t="0" r="r" b="b"/>
              <a:pathLst>
                <a:path w="21600" h="21600" extrusionOk="0">
                  <a:moveTo>
                    <a:pt x="1062" y="0"/>
                  </a:moveTo>
                  <a:lnTo>
                    <a:pt x="21600" y="11739"/>
                  </a:lnTo>
                  <a:lnTo>
                    <a:pt x="20184" y="21600"/>
                  </a:lnTo>
                  <a:lnTo>
                    <a:pt x="0" y="11974"/>
                  </a:lnTo>
                  <a:lnTo>
                    <a:pt x="1062" y="0"/>
                  </a:lnTo>
                  <a:close/>
                </a:path>
              </a:pathLst>
            </a:custGeom>
            <a:solidFill>
              <a:srgbClr val="F7C800"/>
            </a:solidFill>
            <a:ln w="12700" cap="flat">
              <a:noFill/>
              <a:miter lim="400000"/>
            </a:ln>
            <a:effectLst/>
          </p:spPr>
          <p:txBody>
            <a:bodyPr wrap="square" lIns="45719" tIns="45719" rIns="45719" bIns="45719" numCol="1" anchor="t">
              <a:noAutofit/>
            </a:bodyPr>
            <a:lstStyle/>
            <a:p>
              <a:endParaRPr>
                <a:ea typeface="+mj-ea"/>
              </a:endParaRPr>
            </a:p>
          </p:txBody>
        </p:sp>
        <p:sp>
          <p:nvSpPr>
            <p:cNvPr id="2098" name="Shape 2098"/>
            <p:cNvSpPr/>
            <p:nvPr/>
          </p:nvSpPr>
          <p:spPr>
            <a:xfrm>
              <a:off x="9892941" y="336972"/>
              <a:ext cx="118486" cy="134516"/>
            </a:xfrm>
            <a:custGeom>
              <a:avLst/>
              <a:gdLst/>
              <a:ahLst/>
              <a:cxnLst>
                <a:cxn ang="0">
                  <a:pos x="wd2" y="hd2"/>
                </a:cxn>
                <a:cxn ang="5400000">
                  <a:pos x="wd2" y="hd2"/>
                </a:cxn>
                <a:cxn ang="10800000">
                  <a:pos x="wd2" y="hd2"/>
                </a:cxn>
                <a:cxn ang="16200000">
                  <a:pos x="wd2" y="hd2"/>
                </a:cxn>
              </a:cxnLst>
              <a:rect l="0" t="0" r="r" b="b"/>
              <a:pathLst>
                <a:path w="20407" h="20565" extrusionOk="0">
                  <a:moveTo>
                    <a:pt x="4292" y="20565"/>
                  </a:moveTo>
                  <a:cubicBezTo>
                    <a:pt x="4292" y="20565"/>
                    <a:pt x="16869" y="16439"/>
                    <a:pt x="18783" y="13527"/>
                  </a:cubicBezTo>
                  <a:cubicBezTo>
                    <a:pt x="20697" y="10614"/>
                    <a:pt x="20970" y="1635"/>
                    <a:pt x="19329" y="421"/>
                  </a:cubicBezTo>
                  <a:cubicBezTo>
                    <a:pt x="17416" y="-1035"/>
                    <a:pt x="12221" y="1149"/>
                    <a:pt x="12767" y="9158"/>
                  </a:cubicBezTo>
                  <a:cubicBezTo>
                    <a:pt x="12767" y="9158"/>
                    <a:pt x="737" y="8187"/>
                    <a:pt x="190" y="13041"/>
                  </a:cubicBezTo>
                  <a:cubicBezTo>
                    <a:pt x="-630" y="18138"/>
                    <a:pt x="1284" y="18866"/>
                    <a:pt x="4292" y="20565"/>
                  </a:cubicBezTo>
                </a:path>
              </a:pathLst>
            </a:custGeom>
            <a:solidFill>
              <a:srgbClr val="FFDCB8"/>
            </a:solidFill>
            <a:ln w="12700" cap="flat">
              <a:noFill/>
              <a:miter lim="400000"/>
            </a:ln>
            <a:effectLst/>
          </p:spPr>
          <p:txBody>
            <a:bodyPr wrap="square" lIns="45719" tIns="45719" rIns="45719" bIns="45719" numCol="1" anchor="t">
              <a:noAutofit/>
            </a:bodyPr>
            <a:lstStyle/>
            <a:p>
              <a:endParaRPr>
                <a:ea typeface="+mj-ea"/>
              </a:endParaRPr>
            </a:p>
          </p:txBody>
        </p:sp>
        <p:sp>
          <p:nvSpPr>
            <p:cNvPr id="2099" name="Shape 2099"/>
            <p:cNvSpPr/>
            <p:nvPr/>
          </p:nvSpPr>
          <p:spPr>
            <a:xfrm>
              <a:off x="9125698" y="0"/>
              <a:ext cx="379413" cy="449263"/>
            </a:xfrm>
            <a:custGeom>
              <a:avLst/>
              <a:gdLst/>
              <a:ahLst/>
              <a:cxnLst>
                <a:cxn ang="0">
                  <a:pos x="wd2" y="hd2"/>
                </a:cxn>
                <a:cxn ang="5400000">
                  <a:pos x="wd2" y="hd2"/>
                </a:cxn>
                <a:cxn ang="10800000">
                  <a:pos x="wd2" y="hd2"/>
                </a:cxn>
                <a:cxn ang="16200000">
                  <a:pos x="wd2" y="hd2"/>
                </a:cxn>
              </a:cxnLst>
              <a:rect l="0" t="0" r="r" b="b"/>
              <a:pathLst>
                <a:path w="21600" h="21600" extrusionOk="0">
                  <a:moveTo>
                    <a:pt x="5264" y="0"/>
                  </a:moveTo>
                  <a:cubicBezTo>
                    <a:pt x="21600" y="3983"/>
                    <a:pt x="21600" y="3983"/>
                    <a:pt x="21600" y="3983"/>
                  </a:cubicBezTo>
                  <a:cubicBezTo>
                    <a:pt x="16336" y="21600"/>
                    <a:pt x="16336" y="21600"/>
                    <a:pt x="16336" y="21600"/>
                  </a:cubicBezTo>
                  <a:cubicBezTo>
                    <a:pt x="0" y="19685"/>
                    <a:pt x="0" y="19685"/>
                    <a:pt x="0" y="19685"/>
                  </a:cubicBezTo>
                  <a:cubicBezTo>
                    <a:pt x="0" y="19685"/>
                    <a:pt x="4901" y="1685"/>
                    <a:pt x="5264" y="0"/>
                  </a:cubicBezTo>
                </a:path>
              </a:pathLst>
            </a:custGeom>
            <a:solidFill>
              <a:srgbClr val="C6A000"/>
            </a:solidFill>
            <a:ln w="12700" cap="flat">
              <a:noFill/>
              <a:miter lim="400000"/>
            </a:ln>
            <a:effectLst/>
          </p:spPr>
          <p:txBody>
            <a:bodyPr wrap="square" lIns="45719" tIns="45719" rIns="45719" bIns="45719" numCol="1" anchor="t">
              <a:noAutofit/>
            </a:bodyPr>
            <a:lstStyle/>
            <a:p>
              <a:endParaRPr>
                <a:ea typeface="+mj-ea"/>
              </a:endParaRPr>
            </a:p>
          </p:txBody>
        </p:sp>
        <p:sp>
          <p:nvSpPr>
            <p:cNvPr id="2100" name="Shape 2100"/>
            <p:cNvSpPr/>
            <p:nvPr/>
          </p:nvSpPr>
          <p:spPr>
            <a:xfrm>
              <a:off x="9184434" y="47624"/>
              <a:ext cx="292101" cy="265114"/>
            </a:xfrm>
            <a:custGeom>
              <a:avLst/>
              <a:gdLst/>
              <a:ahLst/>
              <a:cxnLst>
                <a:cxn ang="0">
                  <a:pos x="wd2" y="hd2"/>
                </a:cxn>
                <a:cxn ang="5400000">
                  <a:pos x="wd2" y="hd2"/>
                </a:cxn>
                <a:cxn ang="10800000">
                  <a:pos x="wd2" y="hd2"/>
                </a:cxn>
                <a:cxn ang="16200000">
                  <a:pos x="wd2" y="hd2"/>
                </a:cxn>
              </a:cxnLst>
              <a:rect l="0" t="0" r="r" b="b"/>
              <a:pathLst>
                <a:path w="21600" h="21600" extrusionOk="0">
                  <a:moveTo>
                    <a:pt x="4721" y="0"/>
                  </a:moveTo>
                  <a:cubicBezTo>
                    <a:pt x="21600" y="4527"/>
                    <a:pt x="21600" y="4527"/>
                    <a:pt x="21600" y="4527"/>
                  </a:cubicBezTo>
                  <a:cubicBezTo>
                    <a:pt x="17823" y="21600"/>
                    <a:pt x="17823" y="21600"/>
                    <a:pt x="17823" y="21600"/>
                  </a:cubicBezTo>
                  <a:cubicBezTo>
                    <a:pt x="0" y="17461"/>
                    <a:pt x="0" y="17461"/>
                    <a:pt x="0" y="17461"/>
                  </a:cubicBezTo>
                  <a:cubicBezTo>
                    <a:pt x="0" y="17461"/>
                    <a:pt x="4485" y="1552"/>
                    <a:pt x="4721" y="0"/>
                  </a:cubicBezTo>
                </a:path>
              </a:pathLst>
            </a:custGeom>
            <a:solidFill>
              <a:srgbClr val="F7C800"/>
            </a:solidFill>
            <a:ln w="12700" cap="flat">
              <a:noFill/>
              <a:miter lim="400000"/>
            </a:ln>
            <a:effectLst/>
          </p:spPr>
          <p:txBody>
            <a:bodyPr wrap="square" lIns="45719" tIns="45719" rIns="45719" bIns="45719" numCol="1" anchor="t">
              <a:noAutofit/>
            </a:bodyPr>
            <a:lstStyle/>
            <a:p>
              <a:endParaRPr>
                <a:ea typeface="+mj-ea"/>
              </a:endParaRPr>
            </a:p>
          </p:txBody>
        </p:sp>
        <p:sp>
          <p:nvSpPr>
            <p:cNvPr id="2101" name="Shape 2101"/>
            <p:cNvSpPr/>
            <p:nvPr/>
          </p:nvSpPr>
          <p:spPr>
            <a:xfrm>
              <a:off x="11751783" y="1885950"/>
              <a:ext cx="180254" cy="137739"/>
            </a:xfrm>
            <a:custGeom>
              <a:avLst/>
              <a:gdLst/>
              <a:ahLst/>
              <a:cxnLst>
                <a:cxn ang="0">
                  <a:pos x="wd2" y="hd2"/>
                </a:cxn>
                <a:cxn ang="5400000">
                  <a:pos x="wd2" y="hd2"/>
                </a:cxn>
                <a:cxn ang="10800000">
                  <a:pos x="wd2" y="hd2"/>
                </a:cxn>
                <a:cxn ang="16200000">
                  <a:pos x="wd2" y="hd2"/>
                </a:cxn>
              </a:cxnLst>
              <a:rect l="0" t="0" r="r" b="b"/>
              <a:pathLst>
                <a:path w="20785" h="20595" extrusionOk="0">
                  <a:moveTo>
                    <a:pt x="1438" y="9494"/>
                  </a:moveTo>
                  <a:cubicBezTo>
                    <a:pt x="14915" y="474"/>
                    <a:pt x="14915" y="474"/>
                    <a:pt x="14915" y="474"/>
                  </a:cubicBezTo>
                  <a:cubicBezTo>
                    <a:pt x="16207" y="-475"/>
                    <a:pt x="18054" y="0"/>
                    <a:pt x="18792" y="1899"/>
                  </a:cubicBezTo>
                  <a:cubicBezTo>
                    <a:pt x="20454" y="5934"/>
                    <a:pt x="20454" y="5934"/>
                    <a:pt x="20454" y="5934"/>
                  </a:cubicBezTo>
                  <a:cubicBezTo>
                    <a:pt x="21192" y="7833"/>
                    <a:pt x="20638" y="9969"/>
                    <a:pt x="19346" y="10918"/>
                  </a:cubicBezTo>
                  <a:cubicBezTo>
                    <a:pt x="19161" y="10918"/>
                    <a:pt x="19161" y="10918"/>
                    <a:pt x="19161" y="10918"/>
                  </a:cubicBezTo>
                  <a:cubicBezTo>
                    <a:pt x="19161" y="10444"/>
                    <a:pt x="18977" y="9732"/>
                    <a:pt x="18792" y="9020"/>
                  </a:cubicBezTo>
                  <a:cubicBezTo>
                    <a:pt x="17315" y="5459"/>
                    <a:pt x="17315" y="5459"/>
                    <a:pt x="17315" y="5459"/>
                  </a:cubicBezTo>
                  <a:cubicBezTo>
                    <a:pt x="16577" y="3798"/>
                    <a:pt x="15284" y="3085"/>
                    <a:pt x="14177" y="3798"/>
                  </a:cubicBezTo>
                  <a:cubicBezTo>
                    <a:pt x="4207" y="10681"/>
                    <a:pt x="4207" y="10681"/>
                    <a:pt x="4207" y="10681"/>
                  </a:cubicBezTo>
                  <a:cubicBezTo>
                    <a:pt x="3100" y="11393"/>
                    <a:pt x="2730" y="13292"/>
                    <a:pt x="3469" y="14954"/>
                  </a:cubicBezTo>
                  <a:cubicBezTo>
                    <a:pt x="4946" y="18514"/>
                    <a:pt x="4946" y="18514"/>
                    <a:pt x="4946" y="18514"/>
                  </a:cubicBezTo>
                  <a:cubicBezTo>
                    <a:pt x="5130" y="19226"/>
                    <a:pt x="5500" y="19701"/>
                    <a:pt x="6054" y="19938"/>
                  </a:cubicBezTo>
                  <a:cubicBezTo>
                    <a:pt x="5869" y="20176"/>
                    <a:pt x="5869" y="20176"/>
                    <a:pt x="5869" y="20176"/>
                  </a:cubicBezTo>
                  <a:cubicBezTo>
                    <a:pt x="4392" y="21125"/>
                    <a:pt x="2730" y="20413"/>
                    <a:pt x="1992" y="18514"/>
                  </a:cubicBezTo>
                  <a:cubicBezTo>
                    <a:pt x="330" y="14479"/>
                    <a:pt x="330" y="14479"/>
                    <a:pt x="330" y="14479"/>
                  </a:cubicBezTo>
                  <a:cubicBezTo>
                    <a:pt x="-408" y="12817"/>
                    <a:pt x="146" y="10444"/>
                    <a:pt x="1438" y="9494"/>
                  </a:cubicBezTo>
                </a:path>
              </a:pathLst>
            </a:custGeom>
            <a:solidFill>
              <a:srgbClr val="1F2323"/>
            </a:solidFill>
            <a:ln w="12700" cap="flat">
              <a:noFill/>
              <a:miter lim="400000"/>
            </a:ln>
            <a:effectLst/>
          </p:spPr>
          <p:txBody>
            <a:bodyPr wrap="square" lIns="45719" tIns="45719" rIns="45719" bIns="45719" numCol="1" anchor="t">
              <a:noAutofit/>
            </a:bodyPr>
            <a:lstStyle/>
            <a:p>
              <a:endParaRPr>
                <a:ea typeface="+mj-ea"/>
              </a:endParaRPr>
            </a:p>
          </p:txBody>
        </p:sp>
        <p:sp>
          <p:nvSpPr>
            <p:cNvPr id="2102" name="Shape 2102"/>
            <p:cNvSpPr/>
            <p:nvPr/>
          </p:nvSpPr>
          <p:spPr>
            <a:xfrm>
              <a:off x="11764527" y="1878387"/>
              <a:ext cx="180210" cy="137409"/>
            </a:xfrm>
            <a:custGeom>
              <a:avLst/>
              <a:gdLst/>
              <a:ahLst/>
              <a:cxnLst>
                <a:cxn ang="0">
                  <a:pos x="wd2" y="hd2"/>
                </a:cxn>
                <a:cxn ang="5400000">
                  <a:pos x="wd2" y="hd2"/>
                </a:cxn>
                <a:cxn ang="10800000">
                  <a:pos x="wd2" y="hd2"/>
                </a:cxn>
                <a:cxn ang="16200000">
                  <a:pos x="wd2" y="hd2"/>
                </a:cxn>
              </a:cxnLst>
              <a:rect l="0" t="0" r="r" b="b"/>
              <a:pathLst>
                <a:path w="20780" h="20545" extrusionOk="0">
                  <a:moveTo>
                    <a:pt x="1618" y="9676"/>
                  </a:moveTo>
                  <a:cubicBezTo>
                    <a:pt x="14910" y="418"/>
                    <a:pt x="14910" y="418"/>
                    <a:pt x="14910" y="418"/>
                  </a:cubicBezTo>
                  <a:cubicBezTo>
                    <a:pt x="16387" y="-531"/>
                    <a:pt x="18049" y="181"/>
                    <a:pt x="18787" y="2080"/>
                  </a:cubicBezTo>
                  <a:cubicBezTo>
                    <a:pt x="20449" y="6115"/>
                    <a:pt x="20449" y="6115"/>
                    <a:pt x="20449" y="6115"/>
                  </a:cubicBezTo>
                  <a:cubicBezTo>
                    <a:pt x="21187" y="7777"/>
                    <a:pt x="20633" y="10150"/>
                    <a:pt x="19341" y="11100"/>
                  </a:cubicBezTo>
                  <a:cubicBezTo>
                    <a:pt x="19156" y="11100"/>
                    <a:pt x="19156" y="11100"/>
                    <a:pt x="19156" y="11100"/>
                  </a:cubicBezTo>
                  <a:cubicBezTo>
                    <a:pt x="19156" y="10388"/>
                    <a:pt x="19156" y="9676"/>
                    <a:pt x="18787" y="9201"/>
                  </a:cubicBezTo>
                  <a:cubicBezTo>
                    <a:pt x="17310" y="5640"/>
                    <a:pt x="17310" y="5640"/>
                    <a:pt x="17310" y="5640"/>
                  </a:cubicBezTo>
                  <a:cubicBezTo>
                    <a:pt x="16756" y="3979"/>
                    <a:pt x="15279" y="3267"/>
                    <a:pt x="14172" y="3979"/>
                  </a:cubicBezTo>
                  <a:cubicBezTo>
                    <a:pt x="4202" y="10862"/>
                    <a:pt x="4202" y="10862"/>
                    <a:pt x="4202" y="10862"/>
                  </a:cubicBezTo>
                  <a:cubicBezTo>
                    <a:pt x="3095" y="11574"/>
                    <a:pt x="2725" y="13473"/>
                    <a:pt x="3464" y="15135"/>
                  </a:cubicBezTo>
                  <a:cubicBezTo>
                    <a:pt x="4941" y="18695"/>
                    <a:pt x="4941" y="18695"/>
                    <a:pt x="4941" y="18695"/>
                  </a:cubicBezTo>
                  <a:cubicBezTo>
                    <a:pt x="5125" y="19170"/>
                    <a:pt x="5495" y="19882"/>
                    <a:pt x="6049" y="20120"/>
                  </a:cubicBezTo>
                  <a:cubicBezTo>
                    <a:pt x="5864" y="20120"/>
                    <a:pt x="5864" y="20120"/>
                    <a:pt x="5864" y="20120"/>
                  </a:cubicBezTo>
                  <a:cubicBezTo>
                    <a:pt x="4572" y="21069"/>
                    <a:pt x="2725" y="20357"/>
                    <a:pt x="1987" y="18695"/>
                  </a:cubicBezTo>
                  <a:cubicBezTo>
                    <a:pt x="325" y="14660"/>
                    <a:pt x="325" y="14660"/>
                    <a:pt x="325" y="14660"/>
                  </a:cubicBezTo>
                  <a:cubicBezTo>
                    <a:pt x="-413" y="12761"/>
                    <a:pt x="141" y="10625"/>
                    <a:pt x="1618" y="9676"/>
                  </a:cubicBezTo>
                </a:path>
              </a:pathLst>
            </a:custGeom>
            <a:solidFill>
              <a:srgbClr val="313535"/>
            </a:solidFill>
            <a:ln w="12700" cap="flat">
              <a:noFill/>
              <a:miter lim="400000"/>
            </a:ln>
            <a:effectLst/>
          </p:spPr>
          <p:txBody>
            <a:bodyPr wrap="square" lIns="45719" tIns="45719" rIns="45719" bIns="45719" numCol="1" anchor="t">
              <a:noAutofit/>
            </a:bodyPr>
            <a:lstStyle/>
            <a:p>
              <a:endParaRPr>
                <a:ea typeface="+mj-ea"/>
              </a:endParaRPr>
            </a:p>
          </p:txBody>
        </p:sp>
        <p:sp>
          <p:nvSpPr>
            <p:cNvPr id="2103" name="Shape 2103"/>
            <p:cNvSpPr/>
            <p:nvPr/>
          </p:nvSpPr>
          <p:spPr>
            <a:xfrm>
              <a:off x="11561305" y="1867283"/>
              <a:ext cx="688255" cy="632691"/>
            </a:xfrm>
            <a:custGeom>
              <a:avLst/>
              <a:gdLst/>
              <a:ahLst/>
              <a:cxnLst>
                <a:cxn ang="0">
                  <a:pos x="wd2" y="hd2"/>
                </a:cxn>
                <a:cxn ang="5400000">
                  <a:pos x="wd2" y="hd2"/>
                </a:cxn>
                <a:cxn ang="10800000">
                  <a:pos x="wd2" y="hd2"/>
                </a:cxn>
                <a:cxn ang="16200000">
                  <a:pos x="wd2" y="hd2"/>
                </a:cxn>
              </a:cxnLst>
              <a:rect l="0" t="0" r="r" b="b"/>
              <a:pathLst>
                <a:path w="21380" h="21361" extrusionOk="0">
                  <a:moveTo>
                    <a:pt x="5721" y="20943"/>
                  </a:moveTo>
                  <a:cubicBezTo>
                    <a:pt x="5919" y="21319"/>
                    <a:pt x="6364" y="21480"/>
                    <a:pt x="6759" y="21265"/>
                  </a:cubicBezTo>
                  <a:cubicBezTo>
                    <a:pt x="20995" y="13044"/>
                    <a:pt x="20995" y="13044"/>
                    <a:pt x="20995" y="13044"/>
                  </a:cubicBezTo>
                  <a:cubicBezTo>
                    <a:pt x="21341" y="12829"/>
                    <a:pt x="21489" y="12346"/>
                    <a:pt x="21291" y="11916"/>
                  </a:cubicBezTo>
                  <a:cubicBezTo>
                    <a:pt x="15706" y="471"/>
                    <a:pt x="15706" y="471"/>
                    <a:pt x="15706" y="471"/>
                  </a:cubicBezTo>
                  <a:cubicBezTo>
                    <a:pt x="15508" y="41"/>
                    <a:pt x="15014" y="-120"/>
                    <a:pt x="14668" y="95"/>
                  </a:cubicBezTo>
                  <a:cubicBezTo>
                    <a:pt x="433" y="8316"/>
                    <a:pt x="433" y="8316"/>
                    <a:pt x="433" y="8316"/>
                  </a:cubicBezTo>
                  <a:cubicBezTo>
                    <a:pt x="37" y="8531"/>
                    <a:pt x="-111" y="9068"/>
                    <a:pt x="87" y="9444"/>
                  </a:cubicBezTo>
                  <a:lnTo>
                    <a:pt x="5721" y="20943"/>
                  </a:lnTo>
                  <a:close/>
                </a:path>
              </a:pathLst>
            </a:custGeom>
            <a:solidFill>
              <a:srgbClr val="1F2323"/>
            </a:solidFill>
            <a:ln w="12700" cap="flat">
              <a:noFill/>
              <a:miter lim="400000"/>
            </a:ln>
            <a:effectLst/>
          </p:spPr>
          <p:txBody>
            <a:bodyPr wrap="square" lIns="45719" tIns="45719" rIns="45719" bIns="45719" numCol="1" anchor="t">
              <a:noAutofit/>
            </a:bodyPr>
            <a:lstStyle/>
            <a:p>
              <a:endParaRPr>
                <a:ea typeface="+mj-ea"/>
              </a:endParaRPr>
            </a:p>
          </p:txBody>
        </p:sp>
        <p:sp>
          <p:nvSpPr>
            <p:cNvPr id="2104" name="Shape 2104"/>
            <p:cNvSpPr/>
            <p:nvPr/>
          </p:nvSpPr>
          <p:spPr>
            <a:xfrm>
              <a:off x="11594599" y="1867283"/>
              <a:ext cx="655352" cy="615811"/>
            </a:xfrm>
            <a:custGeom>
              <a:avLst/>
              <a:gdLst/>
              <a:ahLst/>
              <a:cxnLst>
                <a:cxn ang="0">
                  <a:pos x="wd2" y="hd2"/>
                </a:cxn>
                <a:cxn ang="5400000">
                  <a:pos x="wd2" y="hd2"/>
                </a:cxn>
                <a:cxn ang="10800000">
                  <a:pos x="wd2" y="hd2"/>
                </a:cxn>
                <a:cxn ang="16200000">
                  <a:pos x="wd2" y="hd2"/>
                </a:cxn>
              </a:cxnLst>
              <a:rect l="0" t="0" r="r" b="b"/>
              <a:pathLst>
                <a:path w="21383" h="21375" extrusionOk="0">
                  <a:moveTo>
                    <a:pt x="6012" y="20924"/>
                  </a:moveTo>
                  <a:cubicBezTo>
                    <a:pt x="6220" y="21310"/>
                    <a:pt x="6687" y="21476"/>
                    <a:pt x="7050" y="21310"/>
                  </a:cubicBezTo>
                  <a:cubicBezTo>
                    <a:pt x="21018" y="13411"/>
                    <a:pt x="21018" y="13411"/>
                    <a:pt x="21018" y="13411"/>
                  </a:cubicBezTo>
                  <a:cubicBezTo>
                    <a:pt x="21381" y="13190"/>
                    <a:pt x="21485" y="12692"/>
                    <a:pt x="21277" y="12250"/>
                  </a:cubicBezTo>
                  <a:cubicBezTo>
                    <a:pt x="15410" y="484"/>
                    <a:pt x="15410" y="484"/>
                    <a:pt x="15410" y="484"/>
                  </a:cubicBezTo>
                  <a:cubicBezTo>
                    <a:pt x="15202" y="42"/>
                    <a:pt x="14735" y="-124"/>
                    <a:pt x="14372" y="97"/>
                  </a:cubicBezTo>
                  <a:cubicBezTo>
                    <a:pt x="404" y="7997"/>
                    <a:pt x="404" y="7997"/>
                    <a:pt x="404" y="7997"/>
                  </a:cubicBezTo>
                  <a:cubicBezTo>
                    <a:pt x="41" y="8162"/>
                    <a:pt x="-115" y="8715"/>
                    <a:pt x="93" y="9102"/>
                  </a:cubicBezTo>
                  <a:lnTo>
                    <a:pt x="6012" y="20924"/>
                  </a:lnTo>
                  <a:close/>
                </a:path>
              </a:pathLst>
            </a:custGeom>
            <a:solidFill>
              <a:srgbClr val="1F2323"/>
            </a:solidFill>
            <a:ln w="12700" cap="flat">
              <a:noFill/>
              <a:miter lim="400000"/>
            </a:ln>
            <a:effectLst/>
          </p:spPr>
          <p:txBody>
            <a:bodyPr wrap="square" lIns="45719" tIns="45719" rIns="45719" bIns="45719" numCol="1" anchor="t">
              <a:noAutofit/>
            </a:bodyPr>
            <a:lstStyle/>
            <a:p>
              <a:endParaRPr>
                <a:ea typeface="+mj-ea"/>
              </a:endParaRPr>
            </a:p>
          </p:txBody>
        </p:sp>
        <p:sp>
          <p:nvSpPr>
            <p:cNvPr id="2105" name="Shape 2105"/>
            <p:cNvSpPr/>
            <p:nvPr/>
          </p:nvSpPr>
          <p:spPr>
            <a:xfrm>
              <a:off x="11594599" y="1867283"/>
              <a:ext cx="655352" cy="615811"/>
            </a:xfrm>
            <a:custGeom>
              <a:avLst/>
              <a:gdLst/>
              <a:ahLst/>
              <a:cxnLst>
                <a:cxn ang="0">
                  <a:pos x="wd2" y="hd2"/>
                </a:cxn>
                <a:cxn ang="5400000">
                  <a:pos x="wd2" y="hd2"/>
                </a:cxn>
                <a:cxn ang="10800000">
                  <a:pos x="wd2" y="hd2"/>
                </a:cxn>
                <a:cxn ang="16200000">
                  <a:pos x="wd2" y="hd2"/>
                </a:cxn>
              </a:cxnLst>
              <a:rect l="0" t="0" r="r" b="b"/>
              <a:pathLst>
                <a:path w="21383" h="21375" extrusionOk="0">
                  <a:moveTo>
                    <a:pt x="6012" y="20924"/>
                  </a:moveTo>
                  <a:cubicBezTo>
                    <a:pt x="6220" y="21310"/>
                    <a:pt x="6687" y="21476"/>
                    <a:pt x="7050" y="21310"/>
                  </a:cubicBezTo>
                  <a:cubicBezTo>
                    <a:pt x="21018" y="13411"/>
                    <a:pt x="21018" y="13411"/>
                    <a:pt x="21018" y="13411"/>
                  </a:cubicBezTo>
                  <a:cubicBezTo>
                    <a:pt x="21381" y="13190"/>
                    <a:pt x="21485" y="12692"/>
                    <a:pt x="21277" y="12250"/>
                  </a:cubicBezTo>
                  <a:cubicBezTo>
                    <a:pt x="15410" y="484"/>
                    <a:pt x="15410" y="484"/>
                    <a:pt x="15410" y="484"/>
                  </a:cubicBezTo>
                  <a:cubicBezTo>
                    <a:pt x="15202" y="42"/>
                    <a:pt x="14735" y="-124"/>
                    <a:pt x="14372" y="97"/>
                  </a:cubicBezTo>
                  <a:cubicBezTo>
                    <a:pt x="404" y="7997"/>
                    <a:pt x="404" y="7997"/>
                    <a:pt x="404" y="7997"/>
                  </a:cubicBezTo>
                  <a:cubicBezTo>
                    <a:pt x="41" y="8162"/>
                    <a:pt x="-115" y="8715"/>
                    <a:pt x="93" y="9102"/>
                  </a:cubicBezTo>
                  <a:lnTo>
                    <a:pt x="6012" y="20924"/>
                  </a:lnTo>
                  <a:close/>
                </a:path>
              </a:pathLst>
            </a:custGeom>
            <a:noFill/>
            <a:ln w="6350" cap="flat">
              <a:solidFill>
                <a:srgbClr val="657272"/>
              </a:solidFill>
              <a:prstDash val="solid"/>
              <a:miter lim="800000"/>
            </a:ln>
            <a:effectLst/>
          </p:spPr>
          <p:txBody>
            <a:bodyPr wrap="square" lIns="45719" tIns="45719" rIns="45719" bIns="45719" numCol="1" anchor="t">
              <a:noAutofit/>
            </a:bodyPr>
            <a:lstStyle/>
            <a:p>
              <a:endParaRPr>
                <a:ea typeface="+mj-ea"/>
              </a:endParaRPr>
            </a:p>
          </p:txBody>
        </p:sp>
        <p:sp>
          <p:nvSpPr>
            <p:cNvPr id="2106" name="Shape 2106"/>
            <p:cNvSpPr/>
            <p:nvPr/>
          </p:nvSpPr>
          <p:spPr>
            <a:xfrm>
              <a:off x="11637462" y="1842844"/>
              <a:ext cx="659723" cy="617399"/>
            </a:xfrm>
            <a:custGeom>
              <a:avLst/>
              <a:gdLst/>
              <a:ahLst/>
              <a:cxnLst>
                <a:cxn ang="0">
                  <a:pos x="wd2" y="hd2"/>
                </a:cxn>
                <a:cxn ang="5400000">
                  <a:pos x="wd2" y="hd2"/>
                </a:cxn>
                <a:cxn ang="10800000">
                  <a:pos x="wd2" y="hd2"/>
                </a:cxn>
                <a:cxn ang="16200000">
                  <a:pos x="wd2" y="hd2"/>
                </a:cxn>
              </a:cxnLst>
              <a:rect l="0" t="0" r="r" b="b"/>
              <a:pathLst>
                <a:path w="21372" h="21375" extrusionOk="0">
                  <a:moveTo>
                    <a:pt x="5969" y="20893"/>
                  </a:moveTo>
                  <a:cubicBezTo>
                    <a:pt x="6175" y="21334"/>
                    <a:pt x="6639" y="21499"/>
                    <a:pt x="7000" y="21279"/>
                  </a:cubicBezTo>
                  <a:cubicBezTo>
                    <a:pt x="20970" y="13344"/>
                    <a:pt x="20970" y="13344"/>
                    <a:pt x="20970" y="13344"/>
                  </a:cubicBezTo>
                  <a:cubicBezTo>
                    <a:pt x="21331" y="13123"/>
                    <a:pt x="21486" y="12628"/>
                    <a:pt x="21280" y="12242"/>
                  </a:cubicBezTo>
                  <a:cubicBezTo>
                    <a:pt x="15403" y="450"/>
                    <a:pt x="15403" y="450"/>
                    <a:pt x="15403" y="450"/>
                  </a:cubicBezTo>
                  <a:cubicBezTo>
                    <a:pt x="15197" y="64"/>
                    <a:pt x="14733" y="-101"/>
                    <a:pt x="14372" y="64"/>
                  </a:cubicBezTo>
                  <a:cubicBezTo>
                    <a:pt x="402" y="7999"/>
                    <a:pt x="402" y="7999"/>
                    <a:pt x="402" y="7999"/>
                  </a:cubicBezTo>
                  <a:cubicBezTo>
                    <a:pt x="41" y="8219"/>
                    <a:pt x="-114" y="8715"/>
                    <a:pt x="92" y="9156"/>
                  </a:cubicBezTo>
                  <a:lnTo>
                    <a:pt x="5969" y="20893"/>
                  </a:lnTo>
                  <a:close/>
                </a:path>
              </a:pathLst>
            </a:custGeom>
            <a:solidFill>
              <a:srgbClr val="313535"/>
            </a:solidFill>
            <a:ln w="12700" cap="flat">
              <a:noFill/>
              <a:miter lim="400000"/>
            </a:ln>
            <a:effectLst/>
          </p:spPr>
          <p:txBody>
            <a:bodyPr wrap="square" lIns="45719" tIns="45719" rIns="45719" bIns="45719" numCol="1" anchor="t">
              <a:noAutofit/>
            </a:bodyPr>
            <a:lstStyle/>
            <a:p>
              <a:endParaRPr>
                <a:ea typeface="+mj-ea"/>
              </a:endParaRPr>
            </a:p>
          </p:txBody>
        </p:sp>
        <p:sp>
          <p:nvSpPr>
            <p:cNvPr id="2107" name="Shape 2107"/>
            <p:cNvSpPr/>
            <p:nvPr/>
          </p:nvSpPr>
          <p:spPr>
            <a:xfrm>
              <a:off x="11684154" y="1872701"/>
              <a:ext cx="583259" cy="548510"/>
            </a:xfrm>
            <a:custGeom>
              <a:avLst/>
              <a:gdLst/>
              <a:ahLst/>
              <a:cxnLst>
                <a:cxn ang="0">
                  <a:pos x="wd2" y="hd2"/>
                </a:cxn>
                <a:cxn ang="5400000">
                  <a:pos x="wd2" y="hd2"/>
                </a:cxn>
                <a:cxn ang="10800000">
                  <a:pos x="wd2" y="hd2"/>
                </a:cxn>
                <a:cxn ang="16200000">
                  <a:pos x="wd2" y="hd2"/>
                </a:cxn>
              </a:cxnLst>
              <a:rect l="0" t="0" r="r" b="b"/>
              <a:pathLst>
                <a:path w="21391" h="21384" extrusionOk="0">
                  <a:moveTo>
                    <a:pt x="6035" y="20939"/>
                  </a:moveTo>
                  <a:cubicBezTo>
                    <a:pt x="6210" y="21312"/>
                    <a:pt x="6677" y="21498"/>
                    <a:pt x="7086" y="21312"/>
                  </a:cubicBezTo>
                  <a:cubicBezTo>
                    <a:pt x="20980" y="13429"/>
                    <a:pt x="20980" y="13429"/>
                    <a:pt x="20980" y="13429"/>
                  </a:cubicBezTo>
                  <a:cubicBezTo>
                    <a:pt x="21388" y="13181"/>
                    <a:pt x="21505" y="12684"/>
                    <a:pt x="21271" y="12312"/>
                  </a:cubicBezTo>
                  <a:cubicBezTo>
                    <a:pt x="15375" y="457"/>
                    <a:pt x="15375" y="457"/>
                    <a:pt x="15375" y="457"/>
                  </a:cubicBezTo>
                  <a:cubicBezTo>
                    <a:pt x="15200" y="22"/>
                    <a:pt x="14733" y="-102"/>
                    <a:pt x="14324" y="84"/>
                  </a:cubicBezTo>
                  <a:cubicBezTo>
                    <a:pt x="372" y="7967"/>
                    <a:pt x="372" y="7967"/>
                    <a:pt x="372" y="7967"/>
                  </a:cubicBezTo>
                  <a:cubicBezTo>
                    <a:pt x="22" y="8153"/>
                    <a:pt x="-95" y="8650"/>
                    <a:pt x="80" y="9084"/>
                  </a:cubicBezTo>
                  <a:lnTo>
                    <a:pt x="6035" y="20939"/>
                  </a:lnTo>
                  <a:close/>
                </a:path>
              </a:pathLst>
            </a:custGeom>
            <a:solidFill>
              <a:srgbClr val="44546A"/>
            </a:solidFill>
            <a:ln w="12700" cap="flat">
              <a:noFill/>
              <a:miter lim="400000"/>
            </a:ln>
            <a:effectLst/>
          </p:spPr>
          <p:txBody>
            <a:bodyPr wrap="square" lIns="45719" tIns="45719" rIns="45719" bIns="45719" numCol="1" anchor="t">
              <a:noAutofit/>
            </a:bodyPr>
            <a:lstStyle/>
            <a:p>
              <a:endParaRPr>
                <a:ea typeface="+mj-ea"/>
              </a:endParaRPr>
            </a:p>
          </p:txBody>
        </p:sp>
        <p:sp>
          <p:nvSpPr>
            <p:cNvPr id="2108" name="Shape 2108"/>
            <p:cNvSpPr/>
            <p:nvPr/>
          </p:nvSpPr>
          <p:spPr>
            <a:xfrm>
              <a:off x="10286159" y="927100"/>
              <a:ext cx="1020763" cy="1506539"/>
            </a:xfrm>
            <a:custGeom>
              <a:avLst/>
              <a:gdLst/>
              <a:ahLst/>
              <a:cxnLst>
                <a:cxn ang="0">
                  <a:pos x="wd2" y="hd2"/>
                </a:cxn>
                <a:cxn ang="5400000">
                  <a:pos x="wd2" y="hd2"/>
                </a:cxn>
                <a:cxn ang="10800000">
                  <a:pos x="wd2" y="hd2"/>
                </a:cxn>
                <a:cxn ang="16200000">
                  <a:pos x="wd2" y="hd2"/>
                </a:cxn>
              </a:cxnLst>
              <a:rect l="0" t="0" r="r" b="b"/>
              <a:pathLst>
                <a:path w="21600" h="21600" extrusionOk="0">
                  <a:moveTo>
                    <a:pt x="0" y="12901"/>
                  </a:moveTo>
                  <a:cubicBezTo>
                    <a:pt x="0" y="12901"/>
                    <a:pt x="20421" y="411"/>
                    <a:pt x="21600" y="0"/>
                  </a:cubicBezTo>
                  <a:cubicBezTo>
                    <a:pt x="9132" y="21600"/>
                    <a:pt x="9132" y="21600"/>
                    <a:pt x="9132" y="21600"/>
                  </a:cubicBezTo>
                  <a:lnTo>
                    <a:pt x="0" y="12901"/>
                  </a:lnTo>
                  <a:close/>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109" name="Shape 2109"/>
            <p:cNvSpPr/>
            <p:nvPr/>
          </p:nvSpPr>
          <p:spPr>
            <a:xfrm>
              <a:off x="10717959" y="927100"/>
              <a:ext cx="731838" cy="1492250"/>
            </a:xfrm>
            <a:custGeom>
              <a:avLst/>
              <a:gdLst/>
              <a:ahLst/>
              <a:cxnLst>
                <a:cxn ang="0">
                  <a:pos x="wd2" y="hd2"/>
                </a:cxn>
                <a:cxn ang="5400000">
                  <a:pos x="wd2" y="hd2"/>
                </a:cxn>
                <a:cxn ang="10800000">
                  <a:pos x="wd2" y="hd2"/>
                </a:cxn>
                <a:cxn ang="16200000">
                  <a:pos x="wd2" y="hd2"/>
                </a:cxn>
              </a:cxnLst>
              <a:rect l="0" t="0" r="r" b="b"/>
              <a:pathLst>
                <a:path w="21600" h="21600" extrusionOk="0">
                  <a:moveTo>
                    <a:pt x="21600" y="21186"/>
                  </a:moveTo>
                  <a:lnTo>
                    <a:pt x="17383" y="0"/>
                  </a:lnTo>
                  <a:lnTo>
                    <a:pt x="0" y="21600"/>
                  </a:lnTo>
                  <a:lnTo>
                    <a:pt x="21600" y="21186"/>
                  </a:lnTo>
                  <a:close/>
                </a:path>
              </a:pathLst>
            </a:cu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110" name="Shape 2110"/>
            <p:cNvSpPr/>
            <p:nvPr/>
          </p:nvSpPr>
          <p:spPr>
            <a:xfrm>
              <a:off x="9579723" y="1025525"/>
              <a:ext cx="1398588" cy="142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13240"/>
                    <a:pt x="21600" y="13240"/>
                    <a:pt x="21600" y="13240"/>
                  </a:cubicBezTo>
                  <a:cubicBezTo>
                    <a:pt x="8773" y="21600"/>
                    <a:pt x="8773" y="21600"/>
                    <a:pt x="8773" y="21600"/>
                  </a:cubicBezTo>
                  <a:cubicBezTo>
                    <a:pt x="8773" y="21600"/>
                    <a:pt x="2998" y="17348"/>
                    <a:pt x="2678" y="17106"/>
                  </a:cubicBezTo>
                  <a:cubicBezTo>
                    <a:pt x="2334" y="16840"/>
                    <a:pt x="0" y="0"/>
                    <a:pt x="0" y="0"/>
                  </a:cubicBezTo>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111" name="Shape 2111"/>
            <p:cNvSpPr/>
            <p:nvPr/>
          </p:nvSpPr>
          <p:spPr>
            <a:xfrm>
              <a:off x="10148048" y="1897063"/>
              <a:ext cx="830263" cy="881080"/>
            </a:xfrm>
            <a:custGeom>
              <a:avLst/>
              <a:gdLst/>
              <a:ahLst/>
              <a:cxnLst>
                <a:cxn ang="0">
                  <a:pos x="wd2" y="hd2"/>
                </a:cxn>
                <a:cxn ang="5400000">
                  <a:pos x="wd2" y="hd2"/>
                </a:cxn>
                <a:cxn ang="10800000">
                  <a:pos x="wd2" y="hd2"/>
                </a:cxn>
                <a:cxn ang="16200000">
                  <a:pos x="wd2" y="hd2"/>
                </a:cxn>
              </a:cxnLst>
              <a:rect l="0" t="0" r="r" b="b"/>
              <a:pathLst>
                <a:path w="21600" h="21523" extrusionOk="0">
                  <a:moveTo>
                    <a:pt x="17214" y="21522"/>
                  </a:moveTo>
                  <a:cubicBezTo>
                    <a:pt x="17669" y="21483"/>
                    <a:pt x="21600" y="0"/>
                    <a:pt x="21600" y="0"/>
                  </a:cubicBezTo>
                  <a:cubicBezTo>
                    <a:pt x="0" y="13442"/>
                    <a:pt x="0" y="13442"/>
                    <a:pt x="0" y="13442"/>
                  </a:cubicBezTo>
                  <a:cubicBezTo>
                    <a:pt x="0" y="13442"/>
                    <a:pt x="16428" y="21600"/>
                    <a:pt x="17214" y="21522"/>
                  </a:cubicBezTo>
                </a:path>
              </a:pathLst>
            </a:custGeom>
            <a:solidFill>
              <a:srgbClr val="ADB9CA"/>
            </a:solidFill>
            <a:ln w="12700" cap="flat">
              <a:noFill/>
              <a:miter lim="400000"/>
            </a:ln>
            <a:effectLst/>
          </p:spPr>
          <p:txBody>
            <a:bodyPr wrap="square" lIns="45719" tIns="45719" rIns="45719" bIns="45719" numCol="1" anchor="t">
              <a:noAutofit/>
            </a:bodyPr>
            <a:lstStyle/>
            <a:p>
              <a:endParaRPr>
                <a:ea typeface="+mj-ea"/>
              </a:endParaRPr>
            </a:p>
          </p:txBody>
        </p:sp>
        <p:sp>
          <p:nvSpPr>
            <p:cNvPr id="2112" name="Shape 2112"/>
            <p:cNvSpPr/>
            <p:nvPr/>
          </p:nvSpPr>
          <p:spPr>
            <a:xfrm>
              <a:off x="10810034" y="1897063"/>
              <a:ext cx="1512888" cy="1036639"/>
            </a:xfrm>
            <a:custGeom>
              <a:avLst/>
              <a:gdLst/>
              <a:ahLst/>
              <a:cxnLst>
                <a:cxn ang="0">
                  <a:pos x="wd2" y="hd2"/>
                </a:cxn>
                <a:cxn ang="5400000">
                  <a:pos x="wd2" y="hd2"/>
                </a:cxn>
                <a:cxn ang="10800000">
                  <a:pos x="wd2" y="hd2"/>
                </a:cxn>
                <a:cxn ang="16200000">
                  <a:pos x="wd2" y="hd2"/>
                </a:cxn>
              </a:cxnLst>
              <a:rect l="0" t="0" r="r" b="b"/>
              <a:pathLst>
                <a:path w="21600" h="21600" extrusionOk="0">
                  <a:moveTo>
                    <a:pt x="21600" y="10188"/>
                  </a:moveTo>
                  <a:lnTo>
                    <a:pt x="2403" y="0"/>
                  </a:lnTo>
                  <a:lnTo>
                    <a:pt x="0" y="18358"/>
                  </a:lnTo>
                  <a:lnTo>
                    <a:pt x="5666" y="21600"/>
                  </a:lnTo>
                  <a:lnTo>
                    <a:pt x="21600" y="10188"/>
                  </a:lnTo>
                  <a:close/>
                </a:path>
              </a:pathLst>
            </a:custGeom>
            <a:solidFill>
              <a:srgbClr val="D6DCE5"/>
            </a:solidFill>
            <a:ln w="12700" cap="flat">
              <a:noFill/>
              <a:miter lim="400000"/>
            </a:ln>
            <a:effectLst/>
          </p:spPr>
          <p:txBody>
            <a:bodyPr wrap="square" lIns="45719" tIns="45719" rIns="45719" bIns="45719" numCol="1" anchor="t">
              <a:noAutofit/>
            </a:bodyPr>
            <a:lstStyle/>
            <a:p>
              <a:endParaRPr>
                <a:ea typeface="+mj-ea"/>
              </a:endParaRPr>
            </a:p>
          </p:txBody>
        </p:sp>
        <p:sp>
          <p:nvSpPr>
            <p:cNvPr id="2113" name="Shape 2113"/>
            <p:cNvSpPr/>
            <p:nvPr/>
          </p:nvSpPr>
          <p:spPr>
            <a:xfrm>
              <a:off x="9733803" y="2133541"/>
              <a:ext cx="1528955" cy="809049"/>
            </a:xfrm>
            <a:custGeom>
              <a:avLst/>
              <a:gdLst/>
              <a:ahLst/>
              <a:cxnLst>
                <a:cxn ang="0">
                  <a:pos x="wd2" y="hd2"/>
                </a:cxn>
                <a:cxn ang="5400000">
                  <a:pos x="wd2" y="hd2"/>
                </a:cxn>
                <a:cxn ang="10800000">
                  <a:pos x="wd2" y="hd2"/>
                </a:cxn>
                <a:cxn ang="16200000">
                  <a:pos x="wd2" y="hd2"/>
                </a:cxn>
              </a:cxnLst>
              <a:rect l="0" t="0" r="r" b="b"/>
              <a:pathLst>
                <a:path w="21035" h="20888" extrusionOk="0">
                  <a:moveTo>
                    <a:pt x="20745" y="20205"/>
                  </a:moveTo>
                  <a:cubicBezTo>
                    <a:pt x="21315" y="20698"/>
                    <a:pt x="20986" y="21192"/>
                    <a:pt x="20263" y="20657"/>
                  </a:cubicBezTo>
                  <a:cubicBezTo>
                    <a:pt x="19716" y="20246"/>
                    <a:pt x="17394" y="19258"/>
                    <a:pt x="16342" y="18600"/>
                  </a:cubicBezTo>
                  <a:cubicBezTo>
                    <a:pt x="15291" y="17942"/>
                    <a:pt x="14590" y="18271"/>
                    <a:pt x="13538" y="17283"/>
                  </a:cubicBezTo>
                  <a:cubicBezTo>
                    <a:pt x="12487" y="16296"/>
                    <a:pt x="11326" y="14691"/>
                    <a:pt x="10449" y="13951"/>
                  </a:cubicBezTo>
                  <a:cubicBezTo>
                    <a:pt x="9573" y="13251"/>
                    <a:pt x="7207" y="11318"/>
                    <a:pt x="5783" y="9466"/>
                  </a:cubicBezTo>
                  <a:cubicBezTo>
                    <a:pt x="4359" y="7656"/>
                    <a:pt x="3373" y="4447"/>
                    <a:pt x="2497" y="4323"/>
                  </a:cubicBezTo>
                  <a:cubicBezTo>
                    <a:pt x="1621" y="4241"/>
                    <a:pt x="1007" y="1855"/>
                    <a:pt x="285" y="867"/>
                  </a:cubicBezTo>
                  <a:cubicBezTo>
                    <a:pt x="-285" y="86"/>
                    <a:pt x="66" y="-408"/>
                    <a:pt x="767" y="456"/>
                  </a:cubicBezTo>
                  <a:cubicBezTo>
                    <a:pt x="1446" y="1279"/>
                    <a:pt x="3330" y="4323"/>
                    <a:pt x="3855" y="4323"/>
                  </a:cubicBezTo>
                  <a:cubicBezTo>
                    <a:pt x="4359" y="4365"/>
                    <a:pt x="5433" y="5928"/>
                    <a:pt x="5827" y="6504"/>
                  </a:cubicBezTo>
                  <a:cubicBezTo>
                    <a:pt x="6243" y="7080"/>
                    <a:pt x="7317" y="8767"/>
                    <a:pt x="8324" y="9466"/>
                  </a:cubicBezTo>
                  <a:cubicBezTo>
                    <a:pt x="9332" y="10166"/>
                    <a:pt x="11829" y="13581"/>
                    <a:pt x="12311" y="13951"/>
                  </a:cubicBezTo>
                  <a:cubicBezTo>
                    <a:pt x="12771" y="14321"/>
                    <a:pt x="13779" y="16131"/>
                    <a:pt x="14612" y="15967"/>
                  </a:cubicBezTo>
                  <a:cubicBezTo>
                    <a:pt x="15466" y="15843"/>
                    <a:pt x="19935" y="19505"/>
                    <a:pt x="20745" y="20205"/>
                  </a:cubicBezTo>
                </a:path>
              </a:pathLst>
            </a:custGeom>
            <a:solidFill>
              <a:srgbClr val="F2F2F2"/>
            </a:solidFill>
            <a:ln w="12700" cap="flat">
              <a:noFill/>
              <a:miter lim="400000"/>
            </a:ln>
            <a:effectLst/>
          </p:spPr>
          <p:txBody>
            <a:bodyPr wrap="square" lIns="45719" tIns="45719" rIns="45719" bIns="45719" numCol="1" anchor="t">
              <a:noAutofit/>
            </a:bodyPr>
            <a:lstStyle/>
            <a:p>
              <a:endParaRPr>
                <a:ea typeface="+mj-ea"/>
              </a:endParaRPr>
            </a:p>
          </p:txBody>
        </p:sp>
      </p:grpSp>
      <p:sp>
        <p:nvSpPr>
          <p:cNvPr id="2115" name="Shape 2115"/>
          <p:cNvSpPr/>
          <p:nvPr/>
        </p:nvSpPr>
        <p:spPr>
          <a:xfrm>
            <a:off x="9131300" y="5948511"/>
            <a:ext cx="1271" cy="12701"/>
          </a:xfrm>
          <a:prstGeom prst="ellipse">
            <a:avLst/>
          </a:prstGeom>
          <a:ln w="12700">
            <a:miter lim="400000"/>
          </a:ln>
        </p:spPr>
        <p:txBody>
          <a:bodyPr lIns="45719" rIns="45719"/>
          <a:lstStyle/>
          <a:p>
            <a:endParaRPr>
              <a:ea typeface="+mj-ea"/>
            </a:endParaRPr>
          </a:p>
        </p:txBody>
      </p:sp>
      <p:grpSp>
        <p:nvGrpSpPr>
          <p:cNvPr id="3" name="组合 2"/>
          <p:cNvGrpSpPr/>
          <p:nvPr/>
        </p:nvGrpSpPr>
        <p:grpSpPr>
          <a:xfrm>
            <a:off x="1393190" y="1463675"/>
            <a:ext cx="5156835" cy="511175"/>
            <a:chOff x="1393307" y="1665962"/>
            <a:chExt cx="5156835" cy="333590"/>
          </a:xfrm>
        </p:grpSpPr>
        <p:sp>
          <p:nvSpPr>
            <p:cNvPr id="2116" name="Shape 2116"/>
            <p:cNvSpPr/>
            <p:nvPr/>
          </p:nvSpPr>
          <p:spPr>
            <a:xfrm>
              <a:off x="1393307" y="1665962"/>
              <a:ext cx="4702810" cy="333590"/>
            </a:xfrm>
            <a:prstGeom prst="rect">
              <a:avLst/>
            </a:prstGeom>
            <a:solidFill>
              <a:srgbClr val="D9D9D9"/>
            </a:solidFill>
            <a:ln w="12700">
              <a:miter lim="400000"/>
            </a:ln>
          </p:spPr>
          <p:txBody>
            <a:bodyPr lIns="45719" rIns="45719" anchor="ctr"/>
            <a:lstStyle/>
            <a:p>
              <a:pPr algn="ctr">
                <a:defRPr>
                  <a:solidFill>
                    <a:srgbClr val="FFFFFF"/>
                  </a:solidFill>
                </a:defRPr>
              </a:pPr>
              <a:endParaRPr>
                <a:ea typeface="+mj-ea"/>
              </a:endParaRPr>
            </a:p>
          </p:txBody>
        </p:sp>
        <p:sp>
          <p:nvSpPr>
            <p:cNvPr id="2120" name="Shape 2120"/>
            <p:cNvSpPr/>
            <p:nvPr/>
          </p:nvSpPr>
          <p:spPr>
            <a:xfrm>
              <a:off x="2890637" y="1674191"/>
              <a:ext cx="3201670" cy="320614"/>
            </a:xfrm>
            <a:prstGeom prst="rect">
              <a:avLst/>
            </a:prstGeom>
            <a:solidFill>
              <a:schemeClr val="accent1"/>
            </a:solidFill>
            <a:ln w="12700">
              <a:miter lim="400000"/>
            </a:ln>
          </p:spPr>
          <p:txBody>
            <a:bodyPr lIns="45719" rIns="45719" anchor="ctr"/>
            <a:lstStyle/>
            <a:p>
              <a:pPr algn="ctr">
                <a:defRPr>
                  <a:solidFill>
                    <a:srgbClr val="FFFFFF"/>
                  </a:solidFill>
                </a:defRPr>
              </a:pPr>
              <a:endParaRPr>
                <a:ea typeface="+mj-ea"/>
              </a:endParaRPr>
            </a:p>
          </p:txBody>
        </p:sp>
        <p:sp>
          <p:nvSpPr>
            <p:cNvPr id="2124" name="Shape 2124"/>
            <p:cNvSpPr/>
            <p:nvPr/>
          </p:nvSpPr>
          <p:spPr>
            <a:xfrm>
              <a:off x="2609332" y="1674191"/>
              <a:ext cx="3940810" cy="251125"/>
            </a:xfrm>
            <a:prstGeom prst="rect">
              <a:avLst/>
            </a:prstGeom>
            <a:ln w="12700">
              <a:miter lim="400000"/>
            </a:ln>
          </p:spPr>
          <p:txBody>
            <a:bodyPr wrap="square" lIns="45719" rIns="45719">
              <a:spAutoFit/>
            </a:bodyPr>
            <a:lstStyle>
              <a:lvl1pPr algn="ctr">
                <a:defRPr b="1">
                  <a:solidFill>
                    <a:srgbClr val="FFFFFF"/>
                  </a:solidFill>
                </a:defRPr>
              </a:lvl1pPr>
            </a:lstStyle>
            <a:p>
              <a:r>
                <a:rPr lang="zh-CN" dirty="0">
                  <a:ea typeface="+mj-ea"/>
                </a:rPr>
                <a:t>科研项目（国家级、省级）</a:t>
              </a:r>
              <a:r>
                <a:rPr dirty="0">
                  <a:ea typeface="+mj-ea"/>
                </a:rPr>
                <a:t>1</a:t>
              </a:r>
              <a:endParaRPr dirty="0">
                <a:ea typeface="+mj-ea"/>
              </a:endParaRPr>
            </a:p>
          </p:txBody>
        </p:sp>
      </p:grpSp>
      <p:grpSp>
        <p:nvGrpSpPr>
          <p:cNvPr id="4" name="组合 3"/>
          <p:cNvGrpSpPr/>
          <p:nvPr/>
        </p:nvGrpSpPr>
        <p:grpSpPr>
          <a:xfrm>
            <a:off x="1393190" y="2305685"/>
            <a:ext cx="5170170" cy="513080"/>
            <a:chOff x="1379972" y="2169485"/>
            <a:chExt cx="5170170" cy="321397"/>
          </a:xfrm>
        </p:grpSpPr>
        <p:sp>
          <p:nvSpPr>
            <p:cNvPr id="2117" name="Shape 2117"/>
            <p:cNvSpPr/>
            <p:nvPr/>
          </p:nvSpPr>
          <p:spPr>
            <a:xfrm>
              <a:off x="1379972" y="2206719"/>
              <a:ext cx="4715929" cy="284163"/>
            </a:xfrm>
            <a:prstGeom prst="rect">
              <a:avLst/>
            </a:prstGeom>
            <a:solidFill>
              <a:srgbClr val="D9D9D9"/>
            </a:solidFill>
            <a:ln w="12700">
              <a:miter lim="400000"/>
            </a:ln>
          </p:spPr>
          <p:txBody>
            <a:bodyPr lIns="45719" rIns="45719" anchor="ctr"/>
            <a:lstStyle/>
            <a:p>
              <a:pPr algn="ctr">
                <a:defRPr>
                  <a:solidFill>
                    <a:srgbClr val="FFFFFF"/>
                  </a:solidFill>
                </a:defRPr>
              </a:pPr>
              <a:endParaRPr>
                <a:ea typeface="+mj-ea"/>
              </a:endParaRPr>
            </a:p>
          </p:txBody>
        </p:sp>
        <p:sp>
          <p:nvSpPr>
            <p:cNvPr id="2121" name="Shape 2121"/>
            <p:cNvSpPr/>
            <p:nvPr/>
          </p:nvSpPr>
          <p:spPr>
            <a:xfrm>
              <a:off x="2781251" y="2206719"/>
              <a:ext cx="3311090" cy="284163"/>
            </a:xfrm>
            <a:prstGeom prst="rect">
              <a:avLst/>
            </a:prstGeom>
            <a:solidFill>
              <a:schemeClr val="accent3"/>
            </a:solidFill>
            <a:ln w="12700">
              <a:miter lim="400000"/>
            </a:ln>
          </p:spPr>
          <p:txBody>
            <a:bodyPr lIns="45719" rIns="45719" anchor="ctr"/>
            <a:lstStyle/>
            <a:p>
              <a:pPr algn="ctr">
                <a:defRPr>
                  <a:solidFill>
                    <a:srgbClr val="FFFFFF"/>
                  </a:solidFill>
                </a:defRPr>
              </a:pPr>
              <a:endParaRPr>
                <a:ea typeface="+mj-ea"/>
              </a:endParaRPr>
            </a:p>
          </p:txBody>
        </p:sp>
        <p:sp>
          <p:nvSpPr>
            <p:cNvPr id="2125" name="Shape 2125"/>
            <p:cNvSpPr/>
            <p:nvPr/>
          </p:nvSpPr>
          <p:spPr>
            <a:xfrm>
              <a:off x="2891272" y="2169485"/>
              <a:ext cx="3658870" cy="241048"/>
            </a:xfrm>
            <a:prstGeom prst="rect">
              <a:avLst/>
            </a:prstGeom>
            <a:ln w="12700">
              <a:miter lim="400000"/>
            </a:ln>
          </p:spPr>
          <p:txBody>
            <a:bodyPr wrap="square" lIns="45719" rIns="45719">
              <a:spAutoFit/>
            </a:bodyPr>
            <a:lstStyle>
              <a:lvl1pPr algn="ctr">
                <a:defRPr b="1">
                  <a:solidFill>
                    <a:srgbClr val="FFFFFF"/>
                  </a:solidFill>
                </a:defRPr>
              </a:lvl1pPr>
            </a:lstStyle>
            <a:p>
              <a:r>
                <a:rPr lang="zh-CN" dirty="0" smtClean="0">
                  <a:ea typeface="+mj-ea"/>
                </a:rPr>
                <a:t>科研平台（省级以上）</a:t>
              </a:r>
              <a:r>
                <a:rPr sz="1600" dirty="0" smtClean="0">
                  <a:ea typeface="+mj-ea"/>
                </a:rPr>
                <a:t> </a:t>
              </a:r>
              <a:r>
                <a:rPr sz="1600" dirty="0">
                  <a:ea typeface="+mj-ea"/>
                </a:rPr>
                <a:t>2</a:t>
              </a:r>
              <a:endParaRPr sz="1600" dirty="0">
                <a:ea typeface="+mj-ea"/>
              </a:endParaRPr>
            </a:p>
          </p:txBody>
        </p:sp>
      </p:grpSp>
      <p:grpSp>
        <p:nvGrpSpPr>
          <p:cNvPr id="5" name="组合 4"/>
          <p:cNvGrpSpPr/>
          <p:nvPr/>
        </p:nvGrpSpPr>
        <p:grpSpPr>
          <a:xfrm>
            <a:off x="1402715" y="3054350"/>
            <a:ext cx="5028565" cy="495300"/>
            <a:chOff x="1379587" y="2676858"/>
            <a:chExt cx="5028565" cy="310394"/>
          </a:xfrm>
        </p:grpSpPr>
        <p:sp>
          <p:nvSpPr>
            <p:cNvPr id="2118" name="Shape 2118"/>
            <p:cNvSpPr/>
            <p:nvPr/>
          </p:nvSpPr>
          <p:spPr>
            <a:xfrm>
              <a:off x="1379587" y="2698051"/>
              <a:ext cx="4715929" cy="284163"/>
            </a:xfrm>
            <a:prstGeom prst="rect">
              <a:avLst/>
            </a:prstGeom>
            <a:solidFill>
              <a:srgbClr val="D9D9D9"/>
            </a:solidFill>
            <a:ln w="12700">
              <a:miter lim="400000"/>
            </a:ln>
          </p:spPr>
          <p:txBody>
            <a:bodyPr lIns="45719" rIns="45719" anchor="ctr"/>
            <a:lstStyle/>
            <a:p>
              <a:pPr algn="ctr">
                <a:defRPr>
                  <a:solidFill>
                    <a:srgbClr val="FFFFFF"/>
                  </a:solidFill>
                </a:defRPr>
              </a:pPr>
              <a:endParaRPr>
                <a:ea typeface="+mj-ea"/>
              </a:endParaRPr>
            </a:p>
          </p:txBody>
        </p:sp>
        <p:sp>
          <p:nvSpPr>
            <p:cNvPr id="2122" name="Shape 2122"/>
            <p:cNvSpPr/>
            <p:nvPr/>
          </p:nvSpPr>
          <p:spPr>
            <a:xfrm>
              <a:off x="2174858" y="2703089"/>
              <a:ext cx="3917482" cy="284163"/>
            </a:xfrm>
            <a:prstGeom prst="rect">
              <a:avLst/>
            </a:prstGeom>
            <a:solidFill>
              <a:schemeClr val="accent4"/>
            </a:solidFill>
            <a:ln w="12700">
              <a:miter lim="400000"/>
            </a:ln>
          </p:spPr>
          <p:txBody>
            <a:bodyPr lIns="45719" rIns="45719" anchor="ctr"/>
            <a:lstStyle/>
            <a:p>
              <a:pPr algn="ctr">
                <a:defRPr>
                  <a:solidFill>
                    <a:srgbClr val="FFFFFF"/>
                  </a:solidFill>
                </a:defRPr>
              </a:pPr>
              <a:endParaRPr>
                <a:ea typeface="+mj-ea"/>
              </a:endParaRPr>
            </a:p>
          </p:txBody>
        </p:sp>
        <p:sp>
          <p:nvSpPr>
            <p:cNvPr id="2126" name="Shape 2126"/>
            <p:cNvSpPr/>
            <p:nvPr/>
          </p:nvSpPr>
          <p:spPr>
            <a:xfrm>
              <a:off x="3254742" y="2676858"/>
              <a:ext cx="3153410" cy="241152"/>
            </a:xfrm>
            <a:prstGeom prst="rect">
              <a:avLst/>
            </a:prstGeom>
            <a:ln w="12700">
              <a:miter lim="400000"/>
            </a:ln>
          </p:spPr>
          <p:txBody>
            <a:bodyPr wrap="square" lIns="45719" rIns="45719">
              <a:spAutoFit/>
            </a:bodyPr>
            <a:lstStyle>
              <a:lvl1pPr algn="ctr">
                <a:defRPr b="1">
                  <a:solidFill>
                    <a:srgbClr val="FFFFFF"/>
                  </a:solidFill>
                </a:defRPr>
              </a:lvl1pPr>
            </a:lstStyle>
            <a:p>
              <a:r>
                <a:rPr lang="zh-CN" dirty="0" smtClean="0">
                  <a:ea typeface="+mj-ea"/>
                </a:rPr>
                <a:t>科研经费（横纵项） </a:t>
              </a:r>
              <a:r>
                <a:rPr sz="1600" dirty="0">
                  <a:ea typeface="+mj-ea"/>
                </a:rPr>
                <a:t>3</a:t>
              </a:r>
              <a:endParaRPr sz="1600" dirty="0">
                <a:ea typeface="+mj-ea"/>
              </a:endParaRPr>
            </a:p>
          </p:txBody>
        </p:sp>
      </p:grpSp>
      <p:grpSp>
        <p:nvGrpSpPr>
          <p:cNvPr id="6" name="组合 5"/>
          <p:cNvGrpSpPr/>
          <p:nvPr/>
        </p:nvGrpSpPr>
        <p:grpSpPr>
          <a:xfrm>
            <a:off x="1129030" y="3767455"/>
            <a:ext cx="5434330" cy="514350"/>
            <a:chOff x="1112123" y="3149554"/>
            <a:chExt cx="5437000" cy="320037"/>
          </a:xfrm>
        </p:grpSpPr>
        <p:sp>
          <p:nvSpPr>
            <p:cNvPr id="2119" name="Shape 2119"/>
            <p:cNvSpPr/>
            <p:nvPr/>
          </p:nvSpPr>
          <p:spPr>
            <a:xfrm>
              <a:off x="1376413" y="3185428"/>
              <a:ext cx="4715929" cy="284163"/>
            </a:xfrm>
            <a:prstGeom prst="rect">
              <a:avLst/>
            </a:prstGeom>
            <a:solidFill>
              <a:srgbClr val="D9D9D9"/>
            </a:solidFill>
            <a:ln w="12700">
              <a:miter lim="400000"/>
            </a:ln>
          </p:spPr>
          <p:txBody>
            <a:bodyPr lIns="45719" rIns="45719" anchor="ctr"/>
            <a:lstStyle/>
            <a:p>
              <a:pPr algn="ctr">
                <a:defRPr>
                  <a:solidFill>
                    <a:srgbClr val="FFFFFF"/>
                  </a:solidFill>
                </a:defRPr>
              </a:pPr>
              <a:endParaRPr>
                <a:ea typeface="+mj-ea"/>
              </a:endParaRPr>
            </a:p>
          </p:txBody>
        </p:sp>
        <p:sp>
          <p:nvSpPr>
            <p:cNvPr id="2123" name="Shape 2123"/>
            <p:cNvSpPr/>
            <p:nvPr/>
          </p:nvSpPr>
          <p:spPr>
            <a:xfrm>
              <a:off x="1891016" y="3189065"/>
              <a:ext cx="4201318" cy="277365"/>
            </a:xfrm>
            <a:prstGeom prst="rect">
              <a:avLst/>
            </a:prstGeom>
            <a:solidFill>
              <a:schemeClr val="accent5"/>
            </a:solidFill>
            <a:ln w="12700">
              <a:miter lim="400000"/>
            </a:ln>
          </p:spPr>
          <p:txBody>
            <a:bodyPr lIns="45719" rIns="45719" anchor="ctr"/>
            <a:lstStyle/>
            <a:p>
              <a:pPr algn="ctr">
                <a:defRPr>
                  <a:solidFill>
                    <a:srgbClr val="FFFFFF"/>
                  </a:solidFill>
                </a:defRPr>
              </a:pPr>
              <a:endParaRPr>
                <a:ea typeface="+mj-ea"/>
              </a:endParaRPr>
            </a:p>
          </p:txBody>
        </p:sp>
        <p:sp>
          <p:nvSpPr>
            <p:cNvPr id="2127" name="Shape 2127"/>
            <p:cNvSpPr/>
            <p:nvPr/>
          </p:nvSpPr>
          <p:spPr>
            <a:xfrm>
              <a:off x="1112123" y="3149554"/>
              <a:ext cx="5437000" cy="239435"/>
            </a:xfrm>
            <a:prstGeom prst="rect">
              <a:avLst/>
            </a:prstGeom>
            <a:ln w="12700">
              <a:miter lim="400000"/>
            </a:ln>
          </p:spPr>
          <p:txBody>
            <a:bodyPr wrap="square" lIns="45719" rIns="45719">
              <a:spAutoFit/>
            </a:bodyPr>
            <a:lstStyle>
              <a:lvl1pPr algn="ctr">
                <a:defRPr b="1">
                  <a:solidFill>
                    <a:srgbClr val="FFFFFF"/>
                  </a:solidFill>
                </a:defRPr>
              </a:lvl1pPr>
            </a:lstStyle>
            <a:p>
              <a:r>
                <a:rPr lang="en-US" altLang="zh-CN" sz="1600" dirty="0" smtClean="0">
                  <a:ea typeface="+mj-ea"/>
                </a:rPr>
                <a:t>   </a:t>
              </a:r>
              <a:r>
                <a:rPr lang="zh-CN" dirty="0" smtClean="0">
                  <a:ea typeface="+mj-ea"/>
                </a:rPr>
                <a:t>科研成果（高级别论文、获奖、专利）</a:t>
              </a:r>
              <a:r>
                <a:rPr sz="1600" dirty="0">
                  <a:ea typeface="+mj-ea"/>
                </a:rPr>
                <a:t>4</a:t>
              </a:r>
              <a:endParaRPr sz="1600" dirty="0">
                <a:ea typeface="+mj-ea"/>
              </a:endParaRPr>
            </a:p>
          </p:txBody>
        </p:sp>
      </p:grpSp>
      <p:sp>
        <p:nvSpPr>
          <p:cNvPr id="2" name="灯片编号占位符 1"/>
          <p:cNvSpPr>
            <a:spLocks noGrp="1"/>
          </p:cNvSpPr>
          <p:nvPr>
            <p:ph type="sldNum" sz="quarter" idx="2"/>
          </p:nvPr>
        </p:nvSpPr>
        <p:spPr/>
        <p:txBody>
          <a:bodyPr/>
          <a:lstStyle/>
          <a:p>
            <a:fld id="{86CB4B4D-7CA3-9044-876B-883B54F8677D}" type="slidenum">
              <a:rPr lang="en-US" altLang="zh-CN" smtClean="0"/>
            </a:fld>
            <a:endParaRPr lang="en-US" altLang="zh-CN"/>
          </a:p>
        </p:txBody>
      </p:sp>
      <p:grpSp>
        <p:nvGrpSpPr>
          <p:cNvPr id="7" name="组合 6"/>
          <p:cNvGrpSpPr/>
          <p:nvPr/>
        </p:nvGrpSpPr>
        <p:grpSpPr>
          <a:xfrm>
            <a:off x="1402715" y="4504690"/>
            <a:ext cx="5170170" cy="513080"/>
            <a:chOff x="1379972" y="2169485"/>
            <a:chExt cx="5170170" cy="321397"/>
          </a:xfrm>
        </p:grpSpPr>
        <p:sp>
          <p:nvSpPr>
            <p:cNvPr id="8" name="Shape 2117"/>
            <p:cNvSpPr/>
            <p:nvPr/>
          </p:nvSpPr>
          <p:spPr>
            <a:xfrm>
              <a:off x="1379972" y="2206719"/>
              <a:ext cx="4715929" cy="284163"/>
            </a:xfrm>
            <a:prstGeom prst="rect">
              <a:avLst/>
            </a:prstGeom>
            <a:solidFill>
              <a:srgbClr val="D9D9D9"/>
            </a:solidFill>
            <a:ln w="12700">
              <a:miter lim="400000"/>
            </a:ln>
          </p:spPr>
          <p:txBody>
            <a:bodyPr lIns="45719" rIns="45719" anchor="ctr"/>
            <a:lstStyle/>
            <a:p>
              <a:pPr algn="ctr">
                <a:defRPr>
                  <a:solidFill>
                    <a:srgbClr val="FFFFFF"/>
                  </a:solidFill>
                </a:defRPr>
              </a:pPr>
              <a:endParaRPr>
                <a:ea typeface="+mj-ea"/>
              </a:endParaRPr>
            </a:p>
          </p:txBody>
        </p:sp>
        <p:sp>
          <p:nvSpPr>
            <p:cNvPr id="9" name="Shape 2121"/>
            <p:cNvSpPr/>
            <p:nvPr/>
          </p:nvSpPr>
          <p:spPr>
            <a:xfrm>
              <a:off x="2781251" y="2206719"/>
              <a:ext cx="3311090" cy="284163"/>
            </a:xfrm>
            <a:prstGeom prst="rect">
              <a:avLst/>
            </a:prstGeom>
            <a:solidFill>
              <a:schemeClr val="accent3"/>
            </a:solidFill>
            <a:ln w="12700">
              <a:miter lim="400000"/>
            </a:ln>
          </p:spPr>
          <p:txBody>
            <a:bodyPr lIns="45719" rIns="45719" anchor="ctr"/>
            <a:lstStyle/>
            <a:p>
              <a:pPr algn="ctr">
                <a:defRPr>
                  <a:solidFill>
                    <a:srgbClr val="FFFFFF"/>
                  </a:solidFill>
                </a:defRPr>
              </a:pPr>
              <a:endParaRPr>
                <a:ea typeface="+mj-ea"/>
              </a:endParaRPr>
            </a:p>
          </p:txBody>
        </p:sp>
        <p:sp>
          <p:nvSpPr>
            <p:cNvPr id="10" name="Shape 2125"/>
            <p:cNvSpPr/>
            <p:nvPr/>
          </p:nvSpPr>
          <p:spPr>
            <a:xfrm>
              <a:off x="2891272" y="2169485"/>
              <a:ext cx="3658870" cy="241048"/>
            </a:xfrm>
            <a:prstGeom prst="rect">
              <a:avLst/>
            </a:prstGeom>
            <a:ln w="12700">
              <a:miter lim="400000"/>
            </a:ln>
          </p:spPr>
          <p:txBody>
            <a:bodyPr wrap="square" lIns="45719" rIns="45719">
              <a:spAutoFit/>
            </a:bodyPr>
            <a:lstStyle>
              <a:lvl1pPr algn="ctr">
                <a:defRPr b="1">
                  <a:solidFill>
                    <a:srgbClr val="FFFFFF"/>
                  </a:solidFill>
                </a:defRPr>
              </a:lvl1pPr>
            </a:lstStyle>
            <a:p>
              <a:r>
                <a:rPr lang="en-US" altLang="zh-CN" sz="1600" dirty="0">
                  <a:ea typeface="+mj-ea"/>
                </a:rPr>
                <a:t>     </a:t>
              </a:r>
              <a:r>
                <a:rPr lang="zh-CN" dirty="0">
                  <a:ea typeface="+mj-ea"/>
                </a:rPr>
                <a:t>服务社会的水平</a:t>
              </a:r>
              <a:r>
                <a:rPr lang="zh-CN" sz="1600" dirty="0">
                  <a:ea typeface="+mj-ea"/>
                </a:rPr>
                <a:t>   </a:t>
              </a:r>
              <a:r>
                <a:rPr lang="en-US" altLang="zh-CN" sz="1600" dirty="0">
                  <a:ea typeface="+mj-ea"/>
                </a:rPr>
                <a:t>5</a:t>
              </a:r>
              <a:endParaRPr lang="en-US" altLang="zh-CN" sz="1600" dirty="0">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2114"/>
                                        </p:tgtEl>
                                        <p:attrNameLst>
                                          <p:attrName>style.visibility</p:attrName>
                                        </p:attrNameLst>
                                      </p:cBhvr>
                                      <p:to>
                                        <p:strVal val="visible"/>
                                      </p:to>
                                    </p:set>
                                    <p:animEffect transition="in" filter="wipe(down)">
                                      <p:cBhvr>
                                        <p:cTn id="7" dur="500"/>
                                        <p:tgtEl>
                                          <p:spTgt spid="21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bldLvl="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8"/>
          <p:cNvSpPr/>
          <p:nvPr/>
        </p:nvSpPr>
        <p:spPr bwMode="auto">
          <a:xfrm>
            <a:off x="1525592" y="4305301"/>
            <a:ext cx="6864351" cy="2552700"/>
          </a:xfrm>
          <a:custGeom>
            <a:avLst/>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ah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solidFill>
            <a:schemeClr val="accent2">
              <a:lumMod val="60000"/>
              <a:lumOff val="40000"/>
              <a:alpha val="20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8" name="Freeform 59"/>
          <p:cNvSpPr/>
          <p:nvPr/>
        </p:nvSpPr>
        <p:spPr bwMode="auto">
          <a:xfrm>
            <a:off x="7775576" y="2416181"/>
            <a:ext cx="1512888" cy="1889125"/>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accent2">
              <a:lumMod val="75000"/>
              <a:alpha val="35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4" name="Slide Number Placeholder 3"/>
          <p:cNvSpPr>
            <a:spLocks noGrp="1"/>
          </p:cNvSpPr>
          <p:nvPr>
            <p:ph type="sldNum" sz="quarter" idx="2"/>
          </p:nvPr>
        </p:nvSpPr>
        <p:spPr/>
        <p:txBody>
          <a:bodyPr/>
          <a:lstStyle/>
          <a:p>
            <a:fld id="{8409FBBB-C588-4B8D-A7FF-E25C81CC24C8}" type="slidenum">
              <a:rPr lang="en-US" smtClean="0">
                <a:solidFill>
                  <a:schemeClr val="tx1">
                    <a:lumMod val="50000"/>
                    <a:lumOff val="50000"/>
                  </a:schemeClr>
                </a:solidFill>
              </a:rPr>
            </a:fld>
            <a:endParaRPr lang="en-US" dirty="0">
              <a:solidFill>
                <a:schemeClr val="tx1">
                  <a:lumMod val="50000"/>
                  <a:lumOff val="50000"/>
                </a:schemeClr>
              </a:solidFill>
            </a:endParaRPr>
          </a:p>
        </p:txBody>
      </p:sp>
      <p:sp>
        <p:nvSpPr>
          <p:cNvPr id="9" name="Freeform 60"/>
          <p:cNvSpPr/>
          <p:nvPr/>
        </p:nvSpPr>
        <p:spPr bwMode="auto">
          <a:xfrm>
            <a:off x="7800980" y="4225550"/>
            <a:ext cx="2128839" cy="850900"/>
          </a:xfrm>
          <a:custGeom>
            <a:avLst/>
            <a:gdLst>
              <a:gd name="T0" fmla="*/ 1341 w 1341"/>
              <a:gd name="T1" fmla="*/ 536 h 536"/>
              <a:gd name="T2" fmla="*/ 298 w 1341"/>
              <a:gd name="T3" fmla="*/ 536 h 536"/>
              <a:gd name="T4" fmla="*/ 0 w 1341"/>
              <a:gd name="T5" fmla="*/ 0 h 536"/>
            </a:gdLst>
            <a:ahLst/>
            <a:cxnLst>
              <a:cxn ang="0">
                <a:pos x="T0" y="T1"/>
              </a:cxn>
              <a:cxn ang="0">
                <a:pos x="T2" y="T3"/>
              </a:cxn>
              <a:cxn ang="0">
                <a:pos x="T4" y="T5"/>
              </a:cxn>
            </a:cxnLst>
            <a:rect l="0" t="0" r="r" b="b"/>
            <a:pathLst>
              <a:path w="1341" h="536">
                <a:moveTo>
                  <a:pt x="1341" y="536"/>
                </a:moveTo>
                <a:lnTo>
                  <a:pt x="298" y="536"/>
                </a:lnTo>
                <a:lnTo>
                  <a:pt x="0" y="0"/>
                </a:lnTo>
              </a:path>
            </a:pathLst>
          </a:custGeom>
          <a:noFill/>
          <a:ln w="3175" cap="flat">
            <a:solidFill>
              <a:schemeClr val="accent4"/>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0" name="Freeform 61"/>
          <p:cNvSpPr/>
          <p:nvPr/>
        </p:nvSpPr>
        <p:spPr bwMode="auto">
          <a:xfrm>
            <a:off x="2303463" y="4044068"/>
            <a:ext cx="2478088" cy="1438275"/>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1" name="Freeform 62"/>
          <p:cNvSpPr/>
          <p:nvPr/>
        </p:nvSpPr>
        <p:spPr bwMode="auto">
          <a:xfrm>
            <a:off x="2303463" y="2112023"/>
            <a:ext cx="3722688" cy="2819400"/>
          </a:xfrm>
          <a:custGeom>
            <a:avLst/>
            <a:gdLst>
              <a:gd name="T0" fmla="*/ 0 w 2345"/>
              <a:gd name="T1" fmla="*/ 0 h 1776"/>
              <a:gd name="T2" fmla="*/ 1267 w 2345"/>
              <a:gd name="T3" fmla="*/ 0 h 1776"/>
              <a:gd name="T4" fmla="*/ 2345 w 2345"/>
              <a:gd name="T5" fmla="*/ 1776 h 1776"/>
            </a:gdLst>
            <a:ahLst/>
            <a:cxnLst>
              <a:cxn ang="0">
                <a:pos x="T0" y="T1"/>
              </a:cxn>
              <a:cxn ang="0">
                <a:pos x="T2" y="T3"/>
              </a:cxn>
              <a:cxn ang="0">
                <a:pos x="T4" y="T5"/>
              </a:cxn>
            </a:cxnLst>
            <a:rect l="0" t="0" r="r" b="b"/>
            <a:pathLst>
              <a:path w="2345" h="1776">
                <a:moveTo>
                  <a:pt x="0" y="0"/>
                </a:moveTo>
                <a:lnTo>
                  <a:pt x="1267" y="0"/>
                </a:lnTo>
                <a:lnTo>
                  <a:pt x="2345" y="1776"/>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2" name="Freeform 63"/>
          <p:cNvSpPr/>
          <p:nvPr/>
        </p:nvSpPr>
        <p:spPr bwMode="auto">
          <a:xfrm>
            <a:off x="5232402" y="2112023"/>
            <a:ext cx="1790700" cy="2413000"/>
          </a:xfrm>
          <a:custGeom>
            <a:avLst/>
            <a:gdLst>
              <a:gd name="T0" fmla="*/ 0 w 1128"/>
              <a:gd name="T1" fmla="*/ 0 h 1520"/>
              <a:gd name="T2" fmla="*/ 1128 w 1128"/>
              <a:gd name="T3" fmla="*/ 0 h 1520"/>
              <a:gd name="T4" fmla="*/ 1128 w 1128"/>
              <a:gd name="T5" fmla="*/ 1520 h 1520"/>
            </a:gdLst>
            <a:ahLst/>
            <a:cxnLst>
              <a:cxn ang="0">
                <a:pos x="T0" y="T1"/>
              </a:cxn>
              <a:cxn ang="0">
                <a:pos x="T2" y="T3"/>
              </a:cxn>
              <a:cxn ang="0">
                <a:pos x="T4" y="T5"/>
              </a:cxn>
            </a:cxnLst>
            <a:rect l="0" t="0" r="r" b="b"/>
            <a:pathLst>
              <a:path w="1128" h="1520">
                <a:moveTo>
                  <a:pt x="0" y="0"/>
                </a:moveTo>
                <a:lnTo>
                  <a:pt x="1128" y="0"/>
                </a:lnTo>
                <a:lnTo>
                  <a:pt x="1128" y="1520"/>
                </a:lnTo>
              </a:path>
            </a:pathLst>
          </a:custGeom>
          <a:noFill/>
          <a:ln w="3175"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3" name="Oval 64"/>
          <p:cNvSpPr>
            <a:spLocks noChangeArrowheads="1"/>
          </p:cNvSpPr>
          <p:nvPr/>
        </p:nvSpPr>
        <p:spPr bwMode="auto">
          <a:xfrm>
            <a:off x="4098932" y="6054728"/>
            <a:ext cx="1368425" cy="273051"/>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6" name="Oval 67"/>
          <p:cNvSpPr>
            <a:spLocks noChangeArrowheads="1"/>
          </p:cNvSpPr>
          <p:nvPr/>
        </p:nvSpPr>
        <p:spPr bwMode="auto">
          <a:xfrm>
            <a:off x="5502282" y="5362581"/>
            <a:ext cx="1044575" cy="206375"/>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9" name="Oval 70"/>
          <p:cNvSpPr>
            <a:spLocks noChangeArrowheads="1"/>
          </p:cNvSpPr>
          <p:nvPr/>
        </p:nvSpPr>
        <p:spPr bwMode="auto">
          <a:xfrm>
            <a:off x="6626229" y="4841878"/>
            <a:ext cx="793751" cy="158751"/>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2" name="Oval 73"/>
          <p:cNvSpPr>
            <a:spLocks noChangeArrowheads="1"/>
          </p:cNvSpPr>
          <p:nvPr/>
        </p:nvSpPr>
        <p:spPr bwMode="auto">
          <a:xfrm>
            <a:off x="7543805" y="4422778"/>
            <a:ext cx="539751" cy="107951"/>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nvGrpSpPr>
          <p:cNvPr id="3" name="组合 2"/>
          <p:cNvGrpSpPr/>
          <p:nvPr/>
        </p:nvGrpSpPr>
        <p:grpSpPr>
          <a:xfrm>
            <a:off x="4098932" y="3937004"/>
            <a:ext cx="3984624" cy="2254253"/>
            <a:chOff x="4098932" y="3937004"/>
            <a:chExt cx="3984624" cy="2254253"/>
          </a:xfrm>
        </p:grpSpPr>
        <p:sp>
          <p:nvSpPr>
            <p:cNvPr id="14" name="Oval 65"/>
            <p:cNvSpPr>
              <a:spLocks noChangeArrowheads="1"/>
            </p:cNvSpPr>
            <p:nvPr/>
          </p:nvSpPr>
          <p:spPr bwMode="auto">
            <a:xfrm>
              <a:off x="4098932" y="4822832"/>
              <a:ext cx="1368425" cy="1368425"/>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5" name="Freeform 66"/>
            <p:cNvSpPr>
              <a:spLocks noEditPoints="1"/>
            </p:cNvSpPr>
            <p:nvPr/>
          </p:nvSpPr>
          <p:spPr bwMode="auto">
            <a:xfrm>
              <a:off x="4479928" y="5092701"/>
              <a:ext cx="603251" cy="876300"/>
            </a:xfrm>
            <a:custGeom>
              <a:avLst/>
              <a:gdLst>
                <a:gd name="T0" fmla="*/ 95 w 190"/>
                <a:gd name="T1" fmla="*/ 39 h 276"/>
                <a:gd name="T2" fmla="*/ 100 w 190"/>
                <a:gd name="T3" fmla="*/ 34 h 276"/>
                <a:gd name="T4" fmla="*/ 95 w 190"/>
                <a:gd name="T5" fmla="*/ 29 h 276"/>
                <a:gd name="T6" fmla="*/ 29 w 190"/>
                <a:gd name="T7" fmla="*/ 95 h 276"/>
                <a:gd name="T8" fmla="*/ 34 w 190"/>
                <a:gd name="T9" fmla="*/ 100 h 276"/>
                <a:gd name="T10" fmla="*/ 39 w 190"/>
                <a:gd name="T11" fmla="*/ 95 h 276"/>
                <a:gd name="T12" fmla="*/ 95 w 190"/>
                <a:gd name="T13" fmla="*/ 39 h 276"/>
                <a:gd name="T14" fmla="*/ 51 w 190"/>
                <a:gd name="T15" fmla="*/ 212 h 276"/>
                <a:gd name="T16" fmla="*/ 53 w 190"/>
                <a:gd name="T17" fmla="*/ 226 h 276"/>
                <a:gd name="T18" fmla="*/ 95 w 190"/>
                <a:gd name="T19" fmla="*/ 234 h 276"/>
                <a:gd name="T20" fmla="*/ 137 w 190"/>
                <a:gd name="T21" fmla="*/ 227 h 276"/>
                <a:gd name="T22" fmla="*/ 139 w 190"/>
                <a:gd name="T23" fmla="*/ 212 h 276"/>
                <a:gd name="T24" fmla="*/ 95 w 190"/>
                <a:gd name="T25" fmla="*/ 220 h 276"/>
                <a:gd name="T26" fmla="*/ 51 w 190"/>
                <a:gd name="T27" fmla="*/ 212 h 276"/>
                <a:gd name="T28" fmla="*/ 55 w 190"/>
                <a:gd name="T29" fmla="*/ 239 h 276"/>
                <a:gd name="T30" fmla="*/ 57 w 190"/>
                <a:gd name="T31" fmla="*/ 254 h 276"/>
                <a:gd name="T32" fmla="*/ 70 w 190"/>
                <a:gd name="T33" fmla="*/ 261 h 276"/>
                <a:gd name="T34" fmla="*/ 71 w 190"/>
                <a:gd name="T35" fmla="*/ 270 h 276"/>
                <a:gd name="T36" fmla="*/ 95 w 190"/>
                <a:gd name="T37" fmla="*/ 276 h 276"/>
                <a:gd name="T38" fmla="*/ 119 w 190"/>
                <a:gd name="T39" fmla="*/ 270 h 276"/>
                <a:gd name="T40" fmla="*/ 120 w 190"/>
                <a:gd name="T41" fmla="*/ 261 h 276"/>
                <a:gd name="T42" fmla="*/ 133 w 190"/>
                <a:gd name="T43" fmla="*/ 254 h 276"/>
                <a:gd name="T44" fmla="*/ 135 w 190"/>
                <a:gd name="T45" fmla="*/ 239 h 276"/>
                <a:gd name="T46" fmla="*/ 95 w 190"/>
                <a:gd name="T47" fmla="*/ 246 h 276"/>
                <a:gd name="T48" fmla="*/ 55 w 190"/>
                <a:gd name="T49" fmla="*/ 239 h 276"/>
                <a:gd name="T50" fmla="*/ 95 w 190"/>
                <a:gd name="T51" fmla="*/ 0 h 276"/>
                <a:gd name="T52" fmla="*/ 0 w 190"/>
                <a:gd name="T53" fmla="*/ 95 h 276"/>
                <a:gd name="T54" fmla="*/ 46 w 190"/>
                <a:gd name="T55" fmla="*/ 176 h 276"/>
                <a:gd name="T56" fmla="*/ 49 w 190"/>
                <a:gd name="T57" fmla="*/ 200 h 276"/>
                <a:gd name="T58" fmla="*/ 95 w 190"/>
                <a:gd name="T59" fmla="*/ 209 h 276"/>
                <a:gd name="T60" fmla="*/ 141 w 190"/>
                <a:gd name="T61" fmla="*/ 200 h 276"/>
                <a:gd name="T62" fmla="*/ 144 w 190"/>
                <a:gd name="T63" fmla="*/ 176 h 276"/>
                <a:gd name="T64" fmla="*/ 190 w 190"/>
                <a:gd name="T65" fmla="*/ 95 h 276"/>
                <a:gd name="T66" fmla="*/ 95 w 190"/>
                <a:gd name="T67" fmla="*/ 0 h 276"/>
                <a:gd name="T68" fmla="*/ 130 w 190"/>
                <a:gd name="T69" fmla="*/ 165 h 276"/>
                <a:gd name="T70" fmla="*/ 128 w 190"/>
                <a:gd name="T71" fmla="*/ 187 h 276"/>
                <a:gd name="T72" fmla="*/ 95 w 190"/>
                <a:gd name="T73" fmla="*/ 192 h 276"/>
                <a:gd name="T74" fmla="*/ 62 w 190"/>
                <a:gd name="T75" fmla="*/ 187 h 276"/>
                <a:gd name="T76" fmla="*/ 60 w 190"/>
                <a:gd name="T77" fmla="*/ 165 h 276"/>
                <a:gd name="T78" fmla="*/ 17 w 190"/>
                <a:gd name="T79" fmla="*/ 95 h 276"/>
                <a:gd name="T80" fmla="*/ 95 w 190"/>
                <a:gd name="T81" fmla="*/ 17 h 276"/>
                <a:gd name="T82" fmla="*/ 173 w 190"/>
                <a:gd name="T83" fmla="*/ 95 h 276"/>
                <a:gd name="T84" fmla="*/ 130 w 190"/>
                <a:gd name="T85" fmla="*/ 165 h 276"/>
                <a:gd name="T86" fmla="*/ 116 w 190"/>
                <a:gd name="T87" fmla="*/ 130 h 276"/>
                <a:gd name="T88" fmla="*/ 95 w 190"/>
                <a:gd name="T89" fmla="*/ 92 h 276"/>
                <a:gd name="T90" fmla="*/ 74 w 190"/>
                <a:gd name="T91" fmla="*/ 130 h 276"/>
                <a:gd name="T92" fmla="*/ 65 w 190"/>
                <a:gd name="T93" fmla="*/ 111 h 276"/>
                <a:gd name="T94" fmla="*/ 52 w 190"/>
                <a:gd name="T95" fmla="*/ 118 h 276"/>
                <a:gd name="T96" fmla="*/ 73 w 190"/>
                <a:gd name="T97" fmla="*/ 163 h 276"/>
                <a:gd name="T98" fmla="*/ 95 w 190"/>
                <a:gd name="T99" fmla="*/ 123 h 276"/>
                <a:gd name="T100" fmla="*/ 117 w 190"/>
                <a:gd name="T101" fmla="*/ 163 h 276"/>
                <a:gd name="T102" fmla="*/ 139 w 190"/>
                <a:gd name="T103" fmla="*/ 118 h 276"/>
                <a:gd name="T104" fmla="*/ 125 w 190"/>
                <a:gd name="T105" fmla="*/ 111 h 276"/>
                <a:gd name="T106" fmla="*/ 116 w 190"/>
                <a:gd name="T107"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276">
                  <a:moveTo>
                    <a:pt x="95" y="39"/>
                  </a:moveTo>
                  <a:cubicBezTo>
                    <a:pt x="98" y="39"/>
                    <a:pt x="100" y="37"/>
                    <a:pt x="100" y="34"/>
                  </a:cubicBezTo>
                  <a:cubicBezTo>
                    <a:pt x="100" y="31"/>
                    <a:pt x="98" y="29"/>
                    <a:pt x="95" y="29"/>
                  </a:cubicBezTo>
                  <a:cubicBezTo>
                    <a:pt x="59" y="29"/>
                    <a:pt x="29" y="59"/>
                    <a:pt x="29" y="95"/>
                  </a:cubicBezTo>
                  <a:cubicBezTo>
                    <a:pt x="29" y="98"/>
                    <a:pt x="31" y="100"/>
                    <a:pt x="34" y="100"/>
                  </a:cubicBezTo>
                  <a:cubicBezTo>
                    <a:pt x="37" y="100"/>
                    <a:pt x="39" y="98"/>
                    <a:pt x="39" y="95"/>
                  </a:cubicBezTo>
                  <a:cubicBezTo>
                    <a:pt x="39" y="64"/>
                    <a:pt x="64" y="39"/>
                    <a:pt x="95" y="39"/>
                  </a:cubicBezTo>
                  <a:close/>
                  <a:moveTo>
                    <a:pt x="51" y="212"/>
                  </a:moveTo>
                  <a:cubicBezTo>
                    <a:pt x="53" y="226"/>
                    <a:pt x="53" y="226"/>
                    <a:pt x="53" y="226"/>
                  </a:cubicBezTo>
                  <a:cubicBezTo>
                    <a:pt x="66" y="232"/>
                    <a:pt x="80" y="234"/>
                    <a:pt x="95" y="234"/>
                  </a:cubicBezTo>
                  <a:cubicBezTo>
                    <a:pt x="110" y="234"/>
                    <a:pt x="125" y="232"/>
                    <a:pt x="137" y="227"/>
                  </a:cubicBezTo>
                  <a:cubicBezTo>
                    <a:pt x="139" y="212"/>
                    <a:pt x="139" y="212"/>
                    <a:pt x="139" y="212"/>
                  </a:cubicBezTo>
                  <a:cubicBezTo>
                    <a:pt x="126" y="217"/>
                    <a:pt x="111" y="220"/>
                    <a:pt x="95" y="220"/>
                  </a:cubicBezTo>
                  <a:cubicBezTo>
                    <a:pt x="79" y="220"/>
                    <a:pt x="64" y="217"/>
                    <a:pt x="51" y="212"/>
                  </a:cubicBezTo>
                  <a:close/>
                  <a:moveTo>
                    <a:pt x="55" y="239"/>
                  </a:moveTo>
                  <a:cubicBezTo>
                    <a:pt x="57" y="254"/>
                    <a:pt x="57" y="254"/>
                    <a:pt x="57" y="254"/>
                  </a:cubicBezTo>
                  <a:cubicBezTo>
                    <a:pt x="57" y="254"/>
                    <a:pt x="60" y="258"/>
                    <a:pt x="70" y="261"/>
                  </a:cubicBezTo>
                  <a:cubicBezTo>
                    <a:pt x="71" y="270"/>
                    <a:pt x="71" y="270"/>
                    <a:pt x="71" y="270"/>
                  </a:cubicBezTo>
                  <a:cubicBezTo>
                    <a:pt x="71" y="270"/>
                    <a:pt x="76" y="276"/>
                    <a:pt x="95" y="276"/>
                  </a:cubicBezTo>
                  <a:cubicBezTo>
                    <a:pt x="114" y="276"/>
                    <a:pt x="119" y="270"/>
                    <a:pt x="119" y="270"/>
                  </a:cubicBezTo>
                  <a:cubicBezTo>
                    <a:pt x="120" y="261"/>
                    <a:pt x="120" y="261"/>
                    <a:pt x="120" y="261"/>
                  </a:cubicBezTo>
                  <a:cubicBezTo>
                    <a:pt x="130" y="258"/>
                    <a:pt x="133" y="254"/>
                    <a:pt x="133" y="254"/>
                  </a:cubicBezTo>
                  <a:cubicBezTo>
                    <a:pt x="135" y="239"/>
                    <a:pt x="135" y="239"/>
                    <a:pt x="135" y="239"/>
                  </a:cubicBezTo>
                  <a:cubicBezTo>
                    <a:pt x="123" y="243"/>
                    <a:pt x="109" y="246"/>
                    <a:pt x="95" y="246"/>
                  </a:cubicBezTo>
                  <a:cubicBezTo>
                    <a:pt x="81" y="246"/>
                    <a:pt x="67" y="243"/>
                    <a:pt x="55" y="239"/>
                  </a:cubicBezTo>
                  <a:close/>
                  <a:moveTo>
                    <a:pt x="95" y="0"/>
                  </a:moveTo>
                  <a:cubicBezTo>
                    <a:pt x="43" y="0"/>
                    <a:pt x="0" y="42"/>
                    <a:pt x="0" y="95"/>
                  </a:cubicBezTo>
                  <a:cubicBezTo>
                    <a:pt x="0" y="129"/>
                    <a:pt x="18" y="159"/>
                    <a:pt x="46" y="176"/>
                  </a:cubicBezTo>
                  <a:cubicBezTo>
                    <a:pt x="49" y="200"/>
                    <a:pt x="49" y="200"/>
                    <a:pt x="49" y="200"/>
                  </a:cubicBezTo>
                  <a:cubicBezTo>
                    <a:pt x="63" y="206"/>
                    <a:pt x="78" y="209"/>
                    <a:pt x="95" y="209"/>
                  </a:cubicBezTo>
                  <a:cubicBezTo>
                    <a:pt x="112" y="209"/>
                    <a:pt x="128" y="206"/>
                    <a:pt x="141" y="200"/>
                  </a:cubicBezTo>
                  <a:cubicBezTo>
                    <a:pt x="144" y="176"/>
                    <a:pt x="144" y="176"/>
                    <a:pt x="144" y="176"/>
                  </a:cubicBezTo>
                  <a:cubicBezTo>
                    <a:pt x="172" y="159"/>
                    <a:pt x="190" y="129"/>
                    <a:pt x="190" y="95"/>
                  </a:cubicBezTo>
                  <a:cubicBezTo>
                    <a:pt x="190" y="42"/>
                    <a:pt x="148" y="0"/>
                    <a:pt x="95" y="0"/>
                  </a:cubicBezTo>
                  <a:close/>
                  <a:moveTo>
                    <a:pt x="130" y="165"/>
                  </a:moveTo>
                  <a:cubicBezTo>
                    <a:pt x="128" y="187"/>
                    <a:pt x="128" y="187"/>
                    <a:pt x="128" y="187"/>
                  </a:cubicBezTo>
                  <a:cubicBezTo>
                    <a:pt x="128" y="187"/>
                    <a:pt x="119" y="192"/>
                    <a:pt x="95" y="192"/>
                  </a:cubicBezTo>
                  <a:cubicBezTo>
                    <a:pt x="71" y="192"/>
                    <a:pt x="62" y="187"/>
                    <a:pt x="62" y="187"/>
                  </a:cubicBezTo>
                  <a:cubicBezTo>
                    <a:pt x="60" y="165"/>
                    <a:pt x="60" y="165"/>
                    <a:pt x="60" y="165"/>
                  </a:cubicBezTo>
                  <a:cubicBezTo>
                    <a:pt x="35" y="152"/>
                    <a:pt x="17" y="125"/>
                    <a:pt x="17" y="95"/>
                  </a:cubicBezTo>
                  <a:cubicBezTo>
                    <a:pt x="17" y="52"/>
                    <a:pt x="52" y="17"/>
                    <a:pt x="95" y="17"/>
                  </a:cubicBezTo>
                  <a:cubicBezTo>
                    <a:pt x="138" y="17"/>
                    <a:pt x="173" y="52"/>
                    <a:pt x="173" y="95"/>
                  </a:cubicBezTo>
                  <a:cubicBezTo>
                    <a:pt x="173" y="125"/>
                    <a:pt x="156" y="152"/>
                    <a:pt x="130" y="165"/>
                  </a:cubicBezTo>
                  <a:close/>
                  <a:moveTo>
                    <a:pt x="116" y="130"/>
                  </a:moveTo>
                  <a:cubicBezTo>
                    <a:pt x="95" y="92"/>
                    <a:pt x="95" y="92"/>
                    <a:pt x="95" y="92"/>
                  </a:cubicBezTo>
                  <a:cubicBezTo>
                    <a:pt x="74" y="130"/>
                    <a:pt x="74" y="130"/>
                    <a:pt x="74" y="130"/>
                  </a:cubicBezTo>
                  <a:cubicBezTo>
                    <a:pt x="65" y="111"/>
                    <a:pt x="65" y="111"/>
                    <a:pt x="65" y="111"/>
                  </a:cubicBezTo>
                  <a:cubicBezTo>
                    <a:pt x="52" y="118"/>
                    <a:pt x="52" y="118"/>
                    <a:pt x="52" y="118"/>
                  </a:cubicBezTo>
                  <a:cubicBezTo>
                    <a:pt x="73" y="163"/>
                    <a:pt x="73" y="163"/>
                    <a:pt x="73" y="163"/>
                  </a:cubicBezTo>
                  <a:cubicBezTo>
                    <a:pt x="95" y="123"/>
                    <a:pt x="95" y="123"/>
                    <a:pt x="95" y="123"/>
                  </a:cubicBezTo>
                  <a:cubicBezTo>
                    <a:pt x="117" y="163"/>
                    <a:pt x="117" y="163"/>
                    <a:pt x="117" y="163"/>
                  </a:cubicBezTo>
                  <a:cubicBezTo>
                    <a:pt x="139" y="118"/>
                    <a:pt x="139" y="118"/>
                    <a:pt x="139" y="118"/>
                  </a:cubicBezTo>
                  <a:cubicBezTo>
                    <a:pt x="125" y="111"/>
                    <a:pt x="125" y="111"/>
                    <a:pt x="125" y="111"/>
                  </a:cubicBezTo>
                  <a:lnTo>
                    <a:pt x="116" y="130"/>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17" name="Oval 68"/>
            <p:cNvSpPr>
              <a:spLocks noChangeArrowheads="1"/>
            </p:cNvSpPr>
            <p:nvPr/>
          </p:nvSpPr>
          <p:spPr bwMode="auto">
            <a:xfrm>
              <a:off x="5502282" y="4422775"/>
              <a:ext cx="1044575" cy="1041400"/>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8" name="Freeform 69"/>
            <p:cNvSpPr>
              <a:spLocks noEditPoints="1"/>
            </p:cNvSpPr>
            <p:nvPr/>
          </p:nvSpPr>
          <p:spPr bwMode="auto">
            <a:xfrm>
              <a:off x="5772157" y="4660900"/>
              <a:ext cx="504825" cy="635000"/>
            </a:xfrm>
            <a:custGeom>
              <a:avLst/>
              <a:gdLst>
                <a:gd name="T0" fmla="*/ 80 w 159"/>
                <a:gd name="T1" fmla="*/ 102 h 200"/>
                <a:gd name="T2" fmla="*/ 39 w 159"/>
                <a:gd name="T3" fmla="*/ 143 h 200"/>
                <a:gd name="T4" fmla="*/ 80 w 159"/>
                <a:gd name="T5" fmla="*/ 184 h 200"/>
                <a:gd name="T6" fmla="*/ 121 w 159"/>
                <a:gd name="T7" fmla="*/ 143 h 200"/>
                <a:gd name="T8" fmla="*/ 80 w 159"/>
                <a:gd name="T9" fmla="*/ 102 h 200"/>
                <a:gd name="T10" fmla="*/ 80 w 159"/>
                <a:gd name="T11" fmla="*/ 180 h 200"/>
                <a:gd name="T12" fmla="*/ 43 w 159"/>
                <a:gd name="T13" fmla="*/ 143 h 200"/>
                <a:gd name="T14" fmla="*/ 80 w 159"/>
                <a:gd name="T15" fmla="*/ 106 h 200"/>
                <a:gd name="T16" fmla="*/ 117 w 159"/>
                <a:gd name="T17" fmla="*/ 143 h 200"/>
                <a:gd name="T18" fmla="*/ 80 w 159"/>
                <a:gd name="T19" fmla="*/ 180 h 200"/>
                <a:gd name="T20" fmla="*/ 159 w 159"/>
                <a:gd name="T21" fmla="*/ 31 h 200"/>
                <a:gd name="T22" fmla="*/ 149 w 159"/>
                <a:gd name="T23" fmla="*/ 21 h 200"/>
                <a:gd name="T24" fmla="*/ 112 w 159"/>
                <a:gd name="T25" fmla="*/ 96 h 200"/>
                <a:gd name="T26" fmla="*/ 100 w 159"/>
                <a:gd name="T27" fmla="*/ 90 h 200"/>
                <a:gd name="T28" fmla="*/ 139 w 159"/>
                <a:gd name="T29" fmla="*/ 10 h 200"/>
                <a:gd name="T30" fmla="*/ 128 w 159"/>
                <a:gd name="T31" fmla="*/ 0 h 200"/>
                <a:gd name="T32" fmla="*/ 31 w 159"/>
                <a:gd name="T33" fmla="*/ 0 h 200"/>
                <a:gd name="T34" fmla="*/ 21 w 159"/>
                <a:gd name="T35" fmla="*/ 10 h 200"/>
                <a:gd name="T36" fmla="*/ 60 w 159"/>
                <a:gd name="T37" fmla="*/ 90 h 200"/>
                <a:gd name="T38" fmla="*/ 47 w 159"/>
                <a:gd name="T39" fmla="*/ 96 h 200"/>
                <a:gd name="T40" fmla="*/ 11 w 159"/>
                <a:gd name="T41" fmla="*/ 21 h 200"/>
                <a:gd name="T42" fmla="*/ 0 w 159"/>
                <a:gd name="T43" fmla="*/ 31 h 200"/>
                <a:gd name="T44" fmla="*/ 37 w 159"/>
                <a:gd name="T45" fmla="*/ 106 h 200"/>
                <a:gd name="T46" fmla="*/ 23 w 159"/>
                <a:gd name="T47" fmla="*/ 143 h 200"/>
                <a:gd name="T48" fmla="*/ 80 w 159"/>
                <a:gd name="T49" fmla="*/ 200 h 200"/>
                <a:gd name="T50" fmla="*/ 137 w 159"/>
                <a:gd name="T51" fmla="*/ 143 h 200"/>
                <a:gd name="T52" fmla="*/ 123 w 159"/>
                <a:gd name="T53" fmla="*/ 106 h 200"/>
                <a:gd name="T54" fmla="*/ 159 w 159"/>
                <a:gd name="T55" fmla="*/ 31 h 200"/>
                <a:gd name="T56" fmla="*/ 38 w 159"/>
                <a:gd name="T57" fmla="*/ 14 h 200"/>
                <a:gd name="T58" fmla="*/ 121 w 159"/>
                <a:gd name="T59" fmla="*/ 14 h 200"/>
                <a:gd name="T60" fmla="*/ 114 w 159"/>
                <a:gd name="T61" fmla="*/ 29 h 200"/>
                <a:gd name="T62" fmla="*/ 45 w 159"/>
                <a:gd name="T63" fmla="*/ 29 h 200"/>
                <a:gd name="T64" fmla="*/ 38 w 159"/>
                <a:gd name="T65" fmla="*/ 14 h 200"/>
                <a:gd name="T66" fmla="*/ 52 w 159"/>
                <a:gd name="T67" fmla="*/ 43 h 200"/>
                <a:gd name="T68" fmla="*/ 107 w 159"/>
                <a:gd name="T69" fmla="*/ 43 h 200"/>
                <a:gd name="T70" fmla="*/ 86 w 159"/>
                <a:gd name="T71" fmla="*/ 86 h 200"/>
                <a:gd name="T72" fmla="*/ 80 w 159"/>
                <a:gd name="T73" fmla="*/ 86 h 200"/>
                <a:gd name="T74" fmla="*/ 73 w 159"/>
                <a:gd name="T75" fmla="*/ 86 h 200"/>
                <a:gd name="T76" fmla="*/ 52 w 159"/>
                <a:gd name="T77" fmla="*/ 43 h 200"/>
                <a:gd name="T78" fmla="*/ 125 w 159"/>
                <a:gd name="T79" fmla="*/ 143 h 200"/>
                <a:gd name="T80" fmla="*/ 80 w 159"/>
                <a:gd name="T81" fmla="*/ 188 h 200"/>
                <a:gd name="T82" fmla="*/ 35 w 159"/>
                <a:gd name="T83" fmla="*/ 143 h 200"/>
                <a:gd name="T84" fmla="*/ 80 w 159"/>
                <a:gd name="T85" fmla="*/ 98 h 200"/>
                <a:gd name="T86" fmla="*/ 125 w 159"/>
                <a:gd name="T87" fmla="*/ 143 h 200"/>
                <a:gd name="T88" fmla="*/ 86 w 159"/>
                <a:gd name="T89" fmla="*/ 119 h 200"/>
                <a:gd name="T90" fmla="*/ 80 w 159"/>
                <a:gd name="T91" fmla="*/ 119 h 200"/>
                <a:gd name="T92" fmla="*/ 67 w 159"/>
                <a:gd name="T93" fmla="*/ 126 h 200"/>
                <a:gd name="T94" fmla="*/ 67 w 159"/>
                <a:gd name="T95" fmla="*/ 133 h 200"/>
                <a:gd name="T96" fmla="*/ 77 w 159"/>
                <a:gd name="T97" fmla="*/ 133 h 200"/>
                <a:gd name="T98" fmla="*/ 77 w 159"/>
                <a:gd name="T99" fmla="*/ 161 h 200"/>
                <a:gd name="T100" fmla="*/ 71 w 159"/>
                <a:gd name="T101" fmla="*/ 161 h 200"/>
                <a:gd name="T102" fmla="*/ 71 w 159"/>
                <a:gd name="T103" fmla="*/ 167 h 200"/>
                <a:gd name="T104" fmla="*/ 92 w 159"/>
                <a:gd name="T105" fmla="*/ 167 h 200"/>
                <a:gd name="T106" fmla="*/ 92 w 159"/>
                <a:gd name="T107" fmla="*/ 161 h 200"/>
                <a:gd name="T108" fmla="*/ 86 w 159"/>
                <a:gd name="T109" fmla="*/ 161 h 200"/>
                <a:gd name="T110" fmla="*/ 86 w 159"/>
                <a:gd name="T111"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00">
                  <a:moveTo>
                    <a:pt x="80" y="102"/>
                  </a:moveTo>
                  <a:cubicBezTo>
                    <a:pt x="57" y="102"/>
                    <a:pt x="39" y="120"/>
                    <a:pt x="39" y="143"/>
                  </a:cubicBezTo>
                  <a:cubicBezTo>
                    <a:pt x="39" y="166"/>
                    <a:pt x="57" y="184"/>
                    <a:pt x="80" y="184"/>
                  </a:cubicBezTo>
                  <a:cubicBezTo>
                    <a:pt x="102" y="184"/>
                    <a:pt x="121" y="166"/>
                    <a:pt x="121" y="143"/>
                  </a:cubicBezTo>
                  <a:cubicBezTo>
                    <a:pt x="121" y="120"/>
                    <a:pt x="102" y="102"/>
                    <a:pt x="80" y="102"/>
                  </a:cubicBezTo>
                  <a:close/>
                  <a:moveTo>
                    <a:pt x="80" y="180"/>
                  </a:moveTo>
                  <a:cubicBezTo>
                    <a:pt x="60" y="180"/>
                    <a:pt x="43" y="163"/>
                    <a:pt x="43" y="143"/>
                  </a:cubicBezTo>
                  <a:cubicBezTo>
                    <a:pt x="43" y="123"/>
                    <a:pt x="60" y="106"/>
                    <a:pt x="80" y="106"/>
                  </a:cubicBezTo>
                  <a:cubicBezTo>
                    <a:pt x="100" y="106"/>
                    <a:pt x="117" y="123"/>
                    <a:pt x="117" y="143"/>
                  </a:cubicBezTo>
                  <a:cubicBezTo>
                    <a:pt x="117" y="163"/>
                    <a:pt x="100" y="180"/>
                    <a:pt x="80" y="180"/>
                  </a:cubicBezTo>
                  <a:close/>
                  <a:moveTo>
                    <a:pt x="159" y="31"/>
                  </a:moveTo>
                  <a:cubicBezTo>
                    <a:pt x="149" y="21"/>
                    <a:pt x="149" y="21"/>
                    <a:pt x="149" y="21"/>
                  </a:cubicBezTo>
                  <a:cubicBezTo>
                    <a:pt x="112" y="96"/>
                    <a:pt x="112" y="96"/>
                    <a:pt x="112" y="96"/>
                  </a:cubicBezTo>
                  <a:cubicBezTo>
                    <a:pt x="108" y="94"/>
                    <a:pt x="104" y="91"/>
                    <a:pt x="100" y="90"/>
                  </a:cubicBezTo>
                  <a:cubicBezTo>
                    <a:pt x="139" y="10"/>
                    <a:pt x="139" y="10"/>
                    <a:pt x="139" y="10"/>
                  </a:cubicBezTo>
                  <a:cubicBezTo>
                    <a:pt x="128" y="0"/>
                    <a:pt x="128" y="0"/>
                    <a:pt x="128" y="0"/>
                  </a:cubicBezTo>
                  <a:cubicBezTo>
                    <a:pt x="31" y="0"/>
                    <a:pt x="31" y="0"/>
                    <a:pt x="31" y="0"/>
                  </a:cubicBezTo>
                  <a:cubicBezTo>
                    <a:pt x="21" y="10"/>
                    <a:pt x="21" y="10"/>
                    <a:pt x="21" y="10"/>
                  </a:cubicBezTo>
                  <a:cubicBezTo>
                    <a:pt x="60" y="90"/>
                    <a:pt x="60" y="90"/>
                    <a:pt x="60" y="90"/>
                  </a:cubicBezTo>
                  <a:cubicBezTo>
                    <a:pt x="55" y="91"/>
                    <a:pt x="51" y="94"/>
                    <a:pt x="47" y="96"/>
                  </a:cubicBezTo>
                  <a:cubicBezTo>
                    <a:pt x="11" y="21"/>
                    <a:pt x="11" y="21"/>
                    <a:pt x="11" y="21"/>
                  </a:cubicBezTo>
                  <a:cubicBezTo>
                    <a:pt x="0" y="31"/>
                    <a:pt x="0" y="31"/>
                    <a:pt x="0" y="31"/>
                  </a:cubicBezTo>
                  <a:cubicBezTo>
                    <a:pt x="37" y="106"/>
                    <a:pt x="37" y="106"/>
                    <a:pt x="37" y="106"/>
                  </a:cubicBezTo>
                  <a:cubicBezTo>
                    <a:pt x="28" y="116"/>
                    <a:pt x="23" y="129"/>
                    <a:pt x="23" y="143"/>
                  </a:cubicBezTo>
                  <a:cubicBezTo>
                    <a:pt x="23" y="175"/>
                    <a:pt x="48" y="200"/>
                    <a:pt x="80" y="200"/>
                  </a:cubicBezTo>
                  <a:cubicBezTo>
                    <a:pt x="111" y="200"/>
                    <a:pt x="137" y="175"/>
                    <a:pt x="137" y="143"/>
                  </a:cubicBezTo>
                  <a:cubicBezTo>
                    <a:pt x="137" y="129"/>
                    <a:pt x="132" y="116"/>
                    <a:pt x="123" y="106"/>
                  </a:cubicBezTo>
                  <a:lnTo>
                    <a:pt x="159" y="31"/>
                  </a:lnTo>
                  <a:close/>
                  <a:moveTo>
                    <a:pt x="38" y="14"/>
                  </a:moveTo>
                  <a:cubicBezTo>
                    <a:pt x="121" y="14"/>
                    <a:pt x="121" y="14"/>
                    <a:pt x="121" y="14"/>
                  </a:cubicBezTo>
                  <a:cubicBezTo>
                    <a:pt x="114" y="29"/>
                    <a:pt x="114" y="29"/>
                    <a:pt x="114" y="29"/>
                  </a:cubicBezTo>
                  <a:cubicBezTo>
                    <a:pt x="45" y="29"/>
                    <a:pt x="45" y="29"/>
                    <a:pt x="45" y="29"/>
                  </a:cubicBezTo>
                  <a:lnTo>
                    <a:pt x="38" y="14"/>
                  </a:lnTo>
                  <a:close/>
                  <a:moveTo>
                    <a:pt x="52" y="43"/>
                  </a:moveTo>
                  <a:cubicBezTo>
                    <a:pt x="107" y="43"/>
                    <a:pt x="107" y="43"/>
                    <a:pt x="107" y="43"/>
                  </a:cubicBezTo>
                  <a:cubicBezTo>
                    <a:pt x="86" y="86"/>
                    <a:pt x="86" y="86"/>
                    <a:pt x="86" y="86"/>
                  </a:cubicBezTo>
                  <a:cubicBezTo>
                    <a:pt x="84" y="86"/>
                    <a:pt x="82" y="86"/>
                    <a:pt x="80" y="86"/>
                  </a:cubicBezTo>
                  <a:cubicBezTo>
                    <a:pt x="78" y="86"/>
                    <a:pt x="76" y="86"/>
                    <a:pt x="73" y="86"/>
                  </a:cubicBezTo>
                  <a:lnTo>
                    <a:pt x="52" y="43"/>
                  </a:lnTo>
                  <a:close/>
                  <a:moveTo>
                    <a:pt x="125" y="143"/>
                  </a:moveTo>
                  <a:cubicBezTo>
                    <a:pt x="125" y="168"/>
                    <a:pt x="104" y="188"/>
                    <a:pt x="80" y="188"/>
                  </a:cubicBezTo>
                  <a:cubicBezTo>
                    <a:pt x="55" y="188"/>
                    <a:pt x="35" y="168"/>
                    <a:pt x="35" y="143"/>
                  </a:cubicBezTo>
                  <a:cubicBezTo>
                    <a:pt x="35" y="118"/>
                    <a:pt x="55" y="98"/>
                    <a:pt x="80" y="98"/>
                  </a:cubicBezTo>
                  <a:cubicBezTo>
                    <a:pt x="104" y="98"/>
                    <a:pt x="125" y="118"/>
                    <a:pt x="125" y="143"/>
                  </a:cubicBezTo>
                  <a:close/>
                  <a:moveTo>
                    <a:pt x="86" y="119"/>
                  </a:moveTo>
                  <a:cubicBezTo>
                    <a:pt x="80" y="119"/>
                    <a:pt x="80" y="119"/>
                    <a:pt x="80" y="119"/>
                  </a:cubicBezTo>
                  <a:cubicBezTo>
                    <a:pt x="80" y="119"/>
                    <a:pt x="77" y="126"/>
                    <a:pt x="67" y="126"/>
                  </a:cubicBezTo>
                  <a:cubicBezTo>
                    <a:pt x="67" y="133"/>
                    <a:pt x="67" y="133"/>
                    <a:pt x="67" y="133"/>
                  </a:cubicBezTo>
                  <a:cubicBezTo>
                    <a:pt x="77" y="133"/>
                    <a:pt x="77" y="133"/>
                    <a:pt x="77" y="133"/>
                  </a:cubicBezTo>
                  <a:cubicBezTo>
                    <a:pt x="77" y="161"/>
                    <a:pt x="77" y="161"/>
                    <a:pt x="77" y="161"/>
                  </a:cubicBezTo>
                  <a:cubicBezTo>
                    <a:pt x="71" y="161"/>
                    <a:pt x="71" y="161"/>
                    <a:pt x="71" y="161"/>
                  </a:cubicBezTo>
                  <a:cubicBezTo>
                    <a:pt x="71" y="167"/>
                    <a:pt x="71" y="167"/>
                    <a:pt x="71" y="167"/>
                  </a:cubicBezTo>
                  <a:cubicBezTo>
                    <a:pt x="92" y="167"/>
                    <a:pt x="92" y="167"/>
                    <a:pt x="92" y="167"/>
                  </a:cubicBezTo>
                  <a:cubicBezTo>
                    <a:pt x="92" y="161"/>
                    <a:pt x="92" y="161"/>
                    <a:pt x="92" y="161"/>
                  </a:cubicBezTo>
                  <a:cubicBezTo>
                    <a:pt x="86" y="161"/>
                    <a:pt x="86" y="161"/>
                    <a:pt x="86" y="161"/>
                  </a:cubicBezTo>
                  <a:lnTo>
                    <a:pt x="86" y="119"/>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20" name="Oval 71"/>
            <p:cNvSpPr>
              <a:spLocks noChangeArrowheads="1"/>
            </p:cNvSpPr>
            <p:nvPr/>
          </p:nvSpPr>
          <p:spPr bwMode="auto">
            <a:xfrm>
              <a:off x="6626229" y="4130681"/>
              <a:ext cx="793751" cy="790575"/>
            </a:xfrm>
            <a:prstGeom prst="ellipse">
              <a:avLst/>
            </a:prstGeom>
            <a:solidFill>
              <a:schemeClr val="accent3"/>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1" name="Freeform 72"/>
            <p:cNvSpPr>
              <a:spLocks noEditPoints="1"/>
            </p:cNvSpPr>
            <p:nvPr/>
          </p:nvSpPr>
          <p:spPr bwMode="auto">
            <a:xfrm>
              <a:off x="6794508" y="4340232"/>
              <a:ext cx="454025" cy="384175"/>
            </a:xfrm>
            <a:custGeom>
              <a:avLst/>
              <a:gdLst>
                <a:gd name="T0" fmla="*/ 115 w 143"/>
                <a:gd name="T1" fmla="*/ 3 h 121"/>
                <a:gd name="T2" fmla="*/ 109 w 143"/>
                <a:gd name="T3" fmla="*/ 9 h 121"/>
                <a:gd name="T4" fmla="*/ 116 w 143"/>
                <a:gd name="T5" fmla="*/ 14 h 121"/>
                <a:gd name="T6" fmla="*/ 122 w 143"/>
                <a:gd name="T7" fmla="*/ 13 h 121"/>
                <a:gd name="T8" fmla="*/ 69 w 143"/>
                <a:gd name="T9" fmla="*/ 66 h 121"/>
                <a:gd name="T10" fmla="*/ 38 w 143"/>
                <a:gd name="T11" fmla="*/ 35 h 121"/>
                <a:gd name="T12" fmla="*/ 3 w 143"/>
                <a:gd name="T13" fmla="*/ 71 h 121"/>
                <a:gd name="T14" fmla="*/ 3 w 143"/>
                <a:gd name="T15" fmla="*/ 79 h 121"/>
                <a:gd name="T16" fmla="*/ 11 w 143"/>
                <a:gd name="T17" fmla="*/ 79 h 121"/>
                <a:gd name="T18" fmla="*/ 38 w 143"/>
                <a:gd name="T19" fmla="*/ 51 h 121"/>
                <a:gd name="T20" fmla="*/ 69 w 143"/>
                <a:gd name="T21" fmla="*/ 82 h 121"/>
                <a:gd name="T22" fmla="*/ 130 w 143"/>
                <a:gd name="T23" fmla="*/ 21 h 121"/>
                <a:gd name="T24" fmla="*/ 129 w 143"/>
                <a:gd name="T25" fmla="*/ 28 h 121"/>
                <a:gd name="T26" fmla="*/ 134 w 143"/>
                <a:gd name="T27" fmla="*/ 34 h 121"/>
                <a:gd name="T28" fmla="*/ 135 w 143"/>
                <a:gd name="T29" fmla="*/ 34 h 121"/>
                <a:gd name="T30" fmla="*/ 141 w 143"/>
                <a:gd name="T31" fmla="*/ 29 h 121"/>
                <a:gd name="T32" fmla="*/ 143 w 143"/>
                <a:gd name="T33" fmla="*/ 0 h 121"/>
                <a:gd name="T34" fmla="*/ 115 w 143"/>
                <a:gd name="T35" fmla="*/ 3 h 121"/>
                <a:gd name="T36" fmla="*/ 51 w 143"/>
                <a:gd name="T37" fmla="*/ 79 h 121"/>
                <a:gd name="T38" fmla="*/ 51 w 143"/>
                <a:gd name="T39" fmla="*/ 121 h 121"/>
                <a:gd name="T40" fmla="*/ 83 w 143"/>
                <a:gd name="T41" fmla="*/ 121 h 121"/>
                <a:gd name="T42" fmla="*/ 83 w 143"/>
                <a:gd name="T43" fmla="*/ 83 h 121"/>
                <a:gd name="T44" fmla="*/ 69 w 143"/>
                <a:gd name="T45" fmla="*/ 97 h 121"/>
                <a:gd name="T46" fmla="*/ 51 w 143"/>
                <a:gd name="T47" fmla="*/ 79 h 121"/>
                <a:gd name="T48" fmla="*/ 7 w 143"/>
                <a:gd name="T49" fmla="*/ 116 h 121"/>
                <a:gd name="T50" fmla="*/ 12 w 143"/>
                <a:gd name="T51" fmla="*/ 121 h 121"/>
                <a:gd name="T52" fmla="*/ 38 w 143"/>
                <a:gd name="T53" fmla="*/ 121 h 121"/>
                <a:gd name="T54" fmla="*/ 38 w 143"/>
                <a:gd name="T55" fmla="*/ 66 h 121"/>
                <a:gd name="T56" fmla="*/ 7 w 143"/>
                <a:gd name="T57" fmla="*/ 98 h 121"/>
                <a:gd name="T58" fmla="*/ 7 w 143"/>
                <a:gd name="T59" fmla="*/ 116 h 121"/>
                <a:gd name="T60" fmla="*/ 96 w 143"/>
                <a:gd name="T61" fmla="*/ 70 h 121"/>
                <a:gd name="T62" fmla="*/ 96 w 143"/>
                <a:gd name="T63" fmla="*/ 121 h 121"/>
                <a:gd name="T64" fmla="*/ 122 w 143"/>
                <a:gd name="T65" fmla="*/ 121 h 121"/>
                <a:gd name="T66" fmla="*/ 127 w 143"/>
                <a:gd name="T67" fmla="*/ 116 h 121"/>
                <a:gd name="T68" fmla="*/ 127 w 143"/>
                <a:gd name="T69" fmla="*/ 66 h 121"/>
                <a:gd name="T70" fmla="*/ 127 w 143"/>
                <a:gd name="T71" fmla="*/ 39 h 121"/>
                <a:gd name="T72" fmla="*/ 100 w 143"/>
                <a:gd name="T73" fmla="*/ 66 h 121"/>
                <a:gd name="T74" fmla="*/ 96 w 143"/>
                <a:gd name="T7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115" y="3"/>
                  </a:moveTo>
                  <a:cubicBezTo>
                    <a:pt x="112" y="3"/>
                    <a:pt x="109" y="6"/>
                    <a:pt x="109" y="9"/>
                  </a:cubicBezTo>
                  <a:cubicBezTo>
                    <a:pt x="110" y="12"/>
                    <a:pt x="113" y="14"/>
                    <a:pt x="116" y="14"/>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0"/>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0"/>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23" name="Oval 74"/>
            <p:cNvSpPr>
              <a:spLocks noChangeArrowheads="1"/>
            </p:cNvSpPr>
            <p:nvPr/>
          </p:nvSpPr>
          <p:spPr bwMode="auto">
            <a:xfrm>
              <a:off x="7543805" y="3937004"/>
              <a:ext cx="539751" cy="539751"/>
            </a:xfrm>
            <a:prstGeom prst="ellipse">
              <a:avLst/>
            </a:prstGeom>
            <a:solidFill>
              <a:schemeClr val="accent4"/>
            </a:soli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4" name="Freeform 75"/>
            <p:cNvSpPr>
              <a:spLocks noEditPoints="1"/>
            </p:cNvSpPr>
            <p:nvPr/>
          </p:nvSpPr>
          <p:spPr bwMode="auto">
            <a:xfrm>
              <a:off x="7667627" y="4038600"/>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7 h 96"/>
                <a:gd name="T42" fmla="*/ 39 w 92"/>
                <a:gd name="T43" fmla="*/ 23 h 96"/>
                <a:gd name="T44" fmla="*/ 33 w 92"/>
                <a:gd name="T45" fmla="*/ 27 h 96"/>
                <a:gd name="T46" fmla="*/ 30 w 92"/>
                <a:gd name="T47" fmla="*/ 23 h 96"/>
                <a:gd name="T48" fmla="*/ 57 w 92"/>
                <a:gd name="T49" fmla="*/ 7 h 96"/>
                <a:gd name="T50" fmla="*/ 55 w 92"/>
                <a:gd name="T51" fmla="*/ 4 h 96"/>
                <a:gd name="T52" fmla="*/ 46 w 92"/>
                <a:gd name="T53" fmla="*/ 2 h 96"/>
                <a:gd name="T54" fmla="*/ 31 w 92"/>
                <a:gd name="T55" fmla="*/ 11 h 96"/>
                <a:gd name="T56" fmla="*/ 29 w 92"/>
                <a:gd name="T57" fmla="*/ 20 h 96"/>
                <a:gd name="T58" fmla="*/ 30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5"/>
                    <a:pt x="91" y="64"/>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7"/>
                    <a:pt x="66" y="67"/>
                    <a:pt x="66" y="67"/>
                  </a:cubicBezTo>
                  <a:cubicBezTo>
                    <a:pt x="39" y="23"/>
                    <a:pt x="39" y="23"/>
                    <a:pt x="39" y="23"/>
                  </a:cubicBezTo>
                  <a:lnTo>
                    <a:pt x="33" y="27"/>
                  </a:lnTo>
                  <a:close/>
                  <a:moveTo>
                    <a:pt x="30" y="23"/>
                  </a:moveTo>
                  <a:cubicBezTo>
                    <a:pt x="57" y="7"/>
                    <a:pt x="57" y="7"/>
                    <a:pt x="57" y="7"/>
                  </a:cubicBezTo>
                  <a:cubicBezTo>
                    <a:pt x="55" y="4"/>
                    <a:pt x="55" y="4"/>
                    <a:pt x="55" y="4"/>
                  </a:cubicBezTo>
                  <a:cubicBezTo>
                    <a:pt x="53" y="1"/>
                    <a:pt x="49" y="0"/>
                    <a:pt x="46" y="2"/>
                  </a:cubicBezTo>
                  <a:cubicBezTo>
                    <a:pt x="31" y="11"/>
                    <a:pt x="31" y="11"/>
                    <a:pt x="31" y="11"/>
                  </a:cubicBezTo>
                  <a:cubicBezTo>
                    <a:pt x="28" y="13"/>
                    <a:pt x="27" y="17"/>
                    <a:pt x="29" y="20"/>
                  </a:cubicBezTo>
                  <a:lnTo>
                    <a:pt x="30"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grpSp>
      <p:grpSp>
        <p:nvGrpSpPr>
          <p:cNvPr id="25" name="组合 24"/>
          <p:cNvGrpSpPr/>
          <p:nvPr/>
        </p:nvGrpSpPr>
        <p:grpSpPr>
          <a:xfrm>
            <a:off x="1839595" y="3696970"/>
            <a:ext cx="2145665" cy="1073026"/>
            <a:chOff x="2086294" y="3696936"/>
            <a:chExt cx="1814195" cy="1072746"/>
          </a:xfrm>
        </p:grpSpPr>
        <p:sp>
          <p:nvSpPr>
            <p:cNvPr id="26" name="TextBox 25"/>
            <p:cNvSpPr txBox="1"/>
            <p:nvPr/>
          </p:nvSpPr>
          <p:spPr>
            <a:xfrm>
              <a:off x="2086294" y="4038353"/>
              <a:ext cx="1765300" cy="731329"/>
            </a:xfrm>
            <a:prstGeom prst="rect">
              <a:avLst/>
            </a:prstGeom>
            <a:noFill/>
          </p:spPr>
          <p:txBody>
            <a:bodyPr wrap="square" lIns="0" tIns="0" rIns="0" bIns="0" rtlCol="0">
              <a:spAutoFit/>
            </a:bodyPr>
            <a:lstStyle/>
            <a:p>
              <a:pPr>
                <a:lnSpc>
                  <a:spcPct val="120000"/>
                </a:lnSpc>
                <a:defRPr sz="1200">
                  <a:solidFill>
                    <a:srgbClr val="44546A"/>
                  </a:solidFill>
                </a:defRPr>
              </a:pPr>
              <a:r>
                <a:rPr lang="zh-CN" altLang="en-US" sz="2000" dirty="0">
                  <a:solidFill>
                    <a:srgbClr val="44546A"/>
                  </a:solidFill>
                  <a:latin typeface="+mn-ea"/>
                </a:rPr>
                <a:t>国家级项目 </a:t>
              </a:r>
              <a:r>
                <a:rPr lang="en-US" altLang="zh-CN" sz="2000" dirty="0">
                  <a:solidFill>
                    <a:srgbClr val="44546A"/>
                  </a:solidFill>
                  <a:latin typeface="+mn-ea"/>
                </a:rPr>
                <a:t>2</a:t>
              </a:r>
              <a:r>
                <a:rPr lang="zh-CN" altLang="en-US" sz="2000" dirty="0">
                  <a:solidFill>
                    <a:srgbClr val="44546A"/>
                  </a:solidFill>
                  <a:latin typeface="+mn-ea"/>
                </a:rPr>
                <a:t> 项、省级项目 </a:t>
              </a:r>
              <a:r>
                <a:rPr lang="en-US" altLang="zh-CN" sz="2000" dirty="0">
                  <a:solidFill>
                    <a:srgbClr val="44546A"/>
                  </a:solidFill>
                  <a:latin typeface="+mn-ea"/>
                </a:rPr>
                <a:t>21</a:t>
              </a:r>
              <a:r>
                <a:rPr lang="zh-CN" altLang="en-US" sz="2000" dirty="0">
                  <a:solidFill>
                    <a:srgbClr val="44546A"/>
                  </a:solidFill>
                  <a:latin typeface="+mn-ea"/>
                </a:rPr>
                <a:t> 项</a:t>
              </a:r>
              <a:endParaRPr lang="zh-CN" altLang="en-US" sz="2000" dirty="0">
                <a:solidFill>
                  <a:srgbClr val="44546A"/>
                </a:solidFill>
                <a:latin typeface="+mn-ea"/>
              </a:endParaRPr>
            </a:p>
          </p:txBody>
        </p:sp>
        <p:cxnSp>
          <p:nvCxnSpPr>
            <p:cNvPr id="27" name="Straight Connector 26"/>
            <p:cNvCxnSpPr/>
            <p:nvPr/>
          </p:nvCxnSpPr>
          <p:spPr>
            <a:xfrm>
              <a:off x="2135188" y="404406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35189" y="3696936"/>
              <a:ext cx="1765300" cy="326305"/>
            </a:xfrm>
            <a:prstGeom prst="rect">
              <a:avLst/>
            </a:prstGeom>
            <a:noFill/>
          </p:spPr>
          <p:txBody>
            <a:bodyPr wrap="square" lIns="0" tIns="0" rIns="0" bIns="0" rtlCol="0">
              <a:spAutoFit/>
            </a:bodyPr>
            <a:lstStyle/>
            <a:p>
              <a:r>
                <a:rPr lang="en-US" sz="2000" b="1" dirty="0" smtClean="0">
                  <a:solidFill>
                    <a:schemeClr val="tx2"/>
                  </a:solidFill>
                  <a:latin typeface="微软雅黑" panose="020B0503020204020204" pitchFamily="34" charset="-122"/>
                  <a:ea typeface="微软雅黑" panose="020B0503020204020204" pitchFamily="34" charset="-122"/>
                </a:rPr>
                <a:t>2013</a:t>
              </a:r>
              <a:r>
                <a:rPr lang="zh-CN" altLang="en-US" sz="2000" b="1" dirty="0" smtClean="0">
                  <a:solidFill>
                    <a:schemeClr val="tx2"/>
                  </a:solidFill>
                  <a:latin typeface="微软雅黑" panose="020B0503020204020204" pitchFamily="34" charset="-122"/>
                  <a:ea typeface="微软雅黑" panose="020B0503020204020204" pitchFamily="34" charset="-122"/>
                </a:rPr>
                <a:t>年</a:t>
              </a:r>
              <a:endParaRPr lang="zh-CN" altLang="en-US" sz="2000" b="1" dirty="0" smtClean="0">
                <a:solidFill>
                  <a:schemeClr val="tx2"/>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839278" y="1764897"/>
            <a:ext cx="2259330" cy="1155065"/>
            <a:chOff x="1839278" y="1764897"/>
            <a:chExt cx="2259330" cy="1155065"/>
          </a:xfrm>
        </p:grpSpPr>
        <p:sp>
          <p:nvSpPr>
            <p:cNvPr id="36" name="TextBox 35"/>
            <p:cNvSpPr txBox="1"/>
            <p:nvPr/>
          </p:nvSpPr>
          <p:spPr>
            <a:xfrm>
              <a:off x="1839278" y="2188442"/>
              <a:ext cx="2259330" cy="731520"/>
            </a:xfrm>
            <a:prstGeom prst="rect">
              <a:avLst/>
            </a:prstGeom>
            <a:noFill/>
          </p:spPr>
          <p:txBody>
            <a:bodyPr wrap="square" lIns="0" tIns="0" rIns="0" bIns="0" rtlCol="0">
              <a:spAutoFit/>
            </a:bodyPr>
            <a:lstStyle/>
            <a:p>
              <a:pPr>
                <a:lnSpc>
                  <a:spcPct val="120000"/>
                </a:lnSpc>
                <a:defRPr sz="1200">
                  <a:solidFill>
                    <a:srgbClr val="44546A"/>
                  </a:solidFill>
                </a:defRPr>
              </a:pPr>
              <a:r>
                <a:rPr lang="zh-CN" altLang="en-US" sz="2000" dirty="0">
                  <a:solidFill>
                    <a:srgbClr val="44546A"/>
                  </a:solidFill>
                  <a:latin typeface="+mn-ea"/>
                </a:rPr>
                <a:t>国家级项目</a:t>
              </a:r>
              <a:r>
                <a:rPr lang="en-US" altLang="zh-CN" sz="2000" dirty="0">
                  <a:solidFill>
                    <a:srgbClr val="44546A"/>
                  </a:solidFill>
                  <a:latin typeface="+mn-ea"/>
                </a:rPr>
                <a:t>4</a:t>
              </a:r>
              <a:r>
                <a:rPr lang="zh-CN" altLang="en-US" sz="2000" dirty="0">
                  <a:solidFill>
                    <a:srgbClr val="44546A"/>
                  </a:solidFill>
                  <a:latin typeface="+mn-ea"/>
                </a:rPr>
                <a:t> 项、省级项目</a:t>
              </a:r>
              <a:r>
                <a:rPr lang="en-US" altLang="zh-CN" sz="2000" dirty="0">
                  <a:solidFill>
                    <a:srgbClr val="44546A"/>
                  </a:solidFill>
                  <a:latin typeface="+mn-ea"/>
                </a:rPr>
                <a:t>15</a:t>
              </a:r>
              <a:r>
                <a:rPr lang="zh-CN" altLang="en-US" sz="2000" dirty="0">
                  <a:solidFill>
                    <a:srgbClr val="44546A"/>
                  </a:solidFill>
                  <a:latin typeface="+mn-ea"/>
                </a:rPr>
                <a:t> 项</a:t>
              </a:r>
              <a:endParaRPr lang="zh-CN" altLang="en-US" sz="2000" dirty="0">
                <a:solidFill>
                  <a:srgbClr val="44546A"/>
                </a:solidFill>
                <a:latin typeface="+mn-ea"/>
              </a:endParaRPr>
            </a:p>
          </p:txBody>
        </p:sp>
        <p:cxnSp>
          <p:nvCxnSpPr>
            <p:cNvPr id="37" name="Straight Connector 36"/>
            <p:cNvCxnSpPr/>
            <p:nvPr/>
          </p:nvCxnSpPr>
          <p:spPr>
            <a:xfrm>
              <a:off x="2135188" y="211202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35189" y="1764897"/>
              <a:ext cx="1765300" cy="326390"/>
            </a:xfrm>
            <a:prstGeom prst="rect">
              <a:avLst/>
            </a:prstGeom>
            <a:noFill/>
          </p:spPr>
          <p:txBody>
            <a:bodyPr wrap="square" lIns="0" tIns="0" rIns="0" bIns="0" rtlCol="0">
              <a:spAutoFit/>
            </a:bodyPr>
            <a:lstStyle/>
            <a:p>
              <a:r>
                <a:rPr lang="en-US" sz="2000" b="1" dirty="0" smtClean="0">
                  <a:solidFill>
                    <a:schemeClr val="tx2"/>
                  </a:solidFill>
                  <a:latin typeface="微软雅黑" panose="020B0503020204020204" pitchFamily="34" charset="-122"/>
                  <a:ea typeface="微软雅黑" panose="020B0503020204020204" pitchFamily="34" charset="-122"/>
                </a:rPr>
                <a:t>2014</a:t>
              </a:r>
              <a:r>
                <a:rPr lang="zh-CN" altLang="en-US" sz="2000" b="1" dirty="0" smtClean="0">
                  <a:solidFill>
                    <a:schemeClr val="tx2"/>
                  </a:solidFill>
                  <a:latin typeface="微软雅黑" panose="020B0503020204020204" pitchFamily="34" charset="-122"/>
                  <a:ea typeface="微软雅黑" panose="020B0503020204020204" pitchFamily="34" charset="-122"/>
                </a:rPr>
                <a:t>年</a:t>
              </a:r>
              <a:endParaRPr lang="zh-CN" altLang="en-US" sz="2000" b="1" dirty="0" smtClean="0">
                <a:solidFill>
                  <a:schemeClr val="tx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029170" y="1779502"/>
            <a:ext cx="2390775" cy="1140460"/>
            <a:chOff x="5029170" y="1779502"/>
            <a:chExt cx="2390775" cy="1140460"/>
          </a:xfrm>
        </p:grpSpPr>
        <p:sp>
          <p:nvSpPr>
            <p:cNvPr id="40" name="TextBox 39"/>
            <p:cNvSpPr txBox="1"/>
            <p:nvPr/>
          </p:nvSpPr>
          <p:spPr>
            <a:xfrm>
              <a:off x="5098385" y="2188442"/>
              <a:ext cx="2321560" cy="731520"/>
            </a:xfrm>
            <a:prstGeom prst="rect">
              <a:avLst/>
            </a:prstGeom>
            <a:noFill/>
          </p:spPr>
          <p:txBody>
            <a:bodyPr wrap="square" lIns="0" tIns="0" rIns="0" bIns="0" rtlCol="0">
              <a:spAutoFit/>
            </a:bodyPr>
            <a:lstStyle/>
            <a:p>
              <a:pPr>
                <a:lnSpc>
                  <a:spcPct val="120000"/>
                </a:lnSpc>
                <a:defRPr sz="1200">
                  <a:solidFill>
                    <a:srgbClr val="44546A"/>
                  </a:solidFill>
                </a:defRPr>
              </a:pPr>
              <a:r>
                <a:rPr lang="zh-CN" altLang="en-US" sz="2000" dirty="0">
                  <a:solidFill>
                    <a:srgbClr val="44546A"/>
                  </a:solidFill>
                  <a:latin typeface="+mn-ea"/>
                </a:rPr>
                <a:t>国家级项目 </a:t>
              </a:r>
              <a:r>
                <a:rPr lang="en-US" altLang="zh-CN" sz="2000" dirty="0">
                  <a:solidFill>
                    <a:srgbClr val="44546A"/>
                  </a:solidFill>
                  <a:latin typeface="+mn-ea"/>
                </a:rPr>
                <a:t>4</a:t>
              </a:r>
              <a:r>
                <a:rPr lang="zh-CN" altLang="en-US" sz="2000" dirty="0">
                  <a:solidFill>
                    <a:srgbClr val="44546A"/>
                  </a:solidFill>
                  <a:latin typeface="+mn-ea"/>
                </a:rPr>
                <a:t> 项、省级项目 </a:t>
              </a:r>
              <a:r>
                <a:rPr lang="en-US" altLang="zh-CN" sz="2000" dirty="0">
                  <a:solidFill>
                    <a:srgbClr val="44546A"/>
                  </a:solidFill>
                  <a:latin typeface="+mn-ea"/>
                </a:rPr>
                <a:t>36</a:t>
              </a:r>
              <a:r>
                <a:rPr lang="zh-CN" altLang="en-US" sz="2000" dirty="0">
                  <a:solidFill>
                    <a:srgbClr val="44546A"/>
                  </a:solidFill>
                  <a:latin typeface="+mn-ea"/>
                </a:rPr>
                <a:t> 项</a:t>
              </a:r>
              <a:endParaRPr lang="zh-CN" altLang="en-US" sz="2000" dirty="0">
                <a:solidFill>
                  <a:srgbClr val="44546A"/>
                </a:solidFill>
                <a:latin typeface="+mn-ea"/>
              </a:endParaRPr>
            </a:p>
          </p:txBody>
        </p:sp>
        <p:cxnSp>
          <p:nvCxnSpPr>
            <p:cNvPr id="41" name="Straight Connector 40"/>
            <p:cNvCxnSpPr/>
            <p:nvPr/>
          </p:nvCxnSpPr>
          <p:spPr>
            <a:xfrm>
              <a:off x="5098384" y="21120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29170" y="1779502"/>
              <a:ext cx="1765300" cy="326390"/>
            </a:xfrm>
            <a:prstGeom prst="rect">
              <a:avLst/>
            </a:prstGeom>
            <a:noFill/>
          </p:spPr>
          <p:txBody>
            <a:bodyPr wrap="square" lIns="0" tIns="0" rIns="0" bIns="0" rtlCol="0">
              <a:spAutoFit/>
            </a:bodyPr>
            <a:lstStyle/>
            <a:p>
              <a:r>
                <a:rPr lang="en-US" sz="2000" b="1" dirty="0" smtClean="0">
                  <a:solidFill>
                    <a:schemeClr val="tx2"/>
                  </a:solidFill>
                  <a:latin typeface="微软雅黑" panose="020B0503020204020204" pitchFamily="34" charset="-122"/>
                  <a:ea typeface="微软雅黑" panose="020B0503020204020204" pitchFamily="34" charset="-122"/>
                </a:rPr>
                <a:t>2015</a:t>
              </a:r>
              <a:r>
                <a:rPr lang="zh-CN" altLang="en-US" sz="2000" b="1" dirty="0" smtClean="0">
                  <a:solidFill>
                    <a:schemeClr val="tx2"/>
                  </a:solidFill>
                  <a:latin typeface="微软雅黑" panose="020B0503020204020204" pitchFamily="34" charset="-122"/>
                  <a:ea typeface="微软雅黑" panose="020B0503020204020204" pitchFamily="34" charset="-122"/>
                </a:rPr>
                <a:t>年</a:t>
              </a:r>
              <a:endParaRPr lang="zh-CN" altLang="en-US" sz="2000" b="1" dirty="0" smtClean="0">
                <a:solidFill>
                  <a:schemeClr val="tx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291514" y="4729322"/>
            <a:ext cx="2415540" cy="1155065"/>
            <a:chOff x="8291514" y="4729322"/>
            <a:chExt cx="2415540" cy="1155065"/>
          </a:xfrm>
        </p:grpSpPr>
        <p:sp>
          <p:nvSpPr>
            <p:cNvPr id="44" name="TextBox 43"/>
            <p:cNvSpPr txBox="1"/>
            <p:nvPr/>
          </p:nvSpPr>
          <p:spPr>
            <a:xfrm>
              <a:off x="8291514" y="5152867"/>
              <a:ext cx="2415540" cy="731520"/>
            </a:xfrm>
            <a:prstGeom prst="rect">
              <a:avLst/>
            </a:prstGeom>
            <a:noFill/>
          </p:spPr>
          <p:txBody>
            <a:bodyPr wrap="square" lIns="0" tIns="0" rIns="0" bIns="0" rtlCol="0">
              <a:spAutoFit/>
            </a:bodyPr>
            <a:lstStyle/>
            <a:p>
              <a:pPr>
                <a:lnSpc>
                  <a:spcPct val="120000"/>
                </a:lnSpc>
                <a:defRPr sz="1200">
                  <a:solidFill>
                    <a:srgbClr val="44546A"/>
                  </a:solidFill>
                </a:defRPr>
              </a:pPr>
              <a:r>
                <a:rPr lang="zh-CN" altLang="en-US" sz="2000" dirty="0">
                  <a:solidFill>
                    <a:srgbClr val="44546A"/>
                  </a:solidFill>
                  <a:latin typeface="+mn-ea"/>
                </a:rPr>
                <a:t>国家级 </a:t>
              </a:r>
              <a:r>
                <a:rPr lang="en-US" altLang="zh-CN" sz="2000" dirty="0">
                  <a:solidFill>
                    <a:srgbClr val="44546A"/>
                  </a:solidFill>
                  <a:latin typeface="+mn-ea"/>
                </a:rPr>
                <a:t>4</a:t>
              </a:r>
              <a:r>
                <a:rPr lang="zh-CN" altLang="en-US" sz="2000" dirty="0">
                  <a:solidFill>
                    <a:srgbClr val="44546A"/>
                  </a:solidFill>
                  <a:latin typeface="+mn-ea"/>
                </a:rPr>
                <a:t>项、省级项目 </a:t>
              </a:r>
              <a:r>
                <a:rPr lang="en-US" altLang="zh-CN" sz="2000" dirty="0">
                  <a:solidFill>
                    <a:srgbClr val="44546A"/>
                  </a:solidFill>
                  <a:latin typeface="+mn-ea"/>
                </a:rPr>
                <a:t>32</a:t>
              </a:r>
              <a:r>
                <a:rPr lang="zh-CN" altLang="en-US" sz="2000" dirty="0">
                  <a:solidFill>
                    <a:srgbClr val="44546A"/>
                  </a:solidFill>
                  <a:latin typeface="+mn-ea"/>
                </a:rPr>
                <a:t> 项</a:t>
              </a:r>
              <a:endParaRPr lang="zh-CN" altLang="en-US" sz="2000" dirty="0">
                <a:solidFill>
                  <a:srgbClr val="44546A"/>
                </a:solidFill>
                <a:latin typeface="+mn-ea"/>
              </a:endParaRPr>
            </a:p>
          </p:txBody>
        </p:sp>
        <p:cxnSp>
          <p:nvCxnSpPr>
            <p:cNvPr id="45" name="Straight Connector 44"/>
            <p:cNvCxnSpPr/>
            <p:nvPr/>
          </p:nvCxnSpPr>
          <p:spPr>
            <a:xfrm>
              <a:off x="9876813" y="507644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91514" y="4729322"/>
              <a:ext cx="1765300" cy="326390"/>
            </a:xfrm>
            <a:prstGeom prst="rect">
              <a:avLst/>
            </a:prstGeom>
            <a:noFill/>
          </p:spPr>
          <p:txBody>
            <a:bodyPr wrap="square" lIns="0" tIns="0" rIns="0" bIns="0" rtlCol="0">
              <a:spAutoFit/>
            </a:bodyPr>
            <a:lstStyle/>
            <a:p>
              <a:pPr algn="r"/>
              <a:r>
                <a:rPr lang="en-US" sz="2000" b="1" dirty="0" smtClean="0">
                  <a:solidFill>
                    <a:schemeClr val="tx2"/>
                  </a:solidFill>
                </a:rPr>
                <a:t>2016</a:t>
              </a:r>
              <a:r>
                <a:rPr lang="zh-CN" altLang="en-US" sz="2000" b="1" dirty="0" smtClean="0">
                  <a:solidFill>
                    <a:schemeClr val="tx2"/>
                  </a:solidFill>
                </a:rPr>
                <a:t>年</a:t>
              </a:r>
              <a:endParaRPr lang="zh-CN" altLang="en-US" sz="2000" b="1" dirty="0" smtClean="0">
                <a:solidFill>
                  <a:schemeClr val="tx2"/>
                </a:solidFill>
              </a:endParaRPr>
            </a:p>
          </p:txBody>
        </p:sp>
      </p:grpSp>
      <p:sp>
        <p:nvSpPr>
          <p:cNvPr id="49" name="TextBox 48"/>
          <p:cNvSpPr txBox="1"/>
          <p:nvPr/>
        </p:nvSpPr>
        <p:spPr>
          <a:xfrm>
            <a:off x="8531860" y="2051050"/>
            <a:ext cx="2004695" cy="317500"/>
          </a:xfrm>
          <a:prstGeom prst="rect">
            <a:avLst/>
          </a:prstGeom>
          <a:noFill/>
        </p:spPr>
        <p:txBody>
          <a:bodyPr wrap="square" lIns="0" tIns="0" rIns="0" bIns="0" rtlCol="0">
            <a:spAutoFit/>
          </a:bodyPr>
          <a:lstStyle/>
          <a:p>
            <a:pPr algn="ctr">
              <a:lnSpc>
                <a:spcPts val="2000"/>
              </a:lnSpc>
            </a:pPr>
            <a:r>
              <a:rPr lang="zh-CN" altLang="en-US" sz="2000" b="1" dirty="0">
                <a:solidFill>
                  <a:schemeClr val="tx2"/>
                </a:solidFill>
              </a:rPr>
              <a:t>省级以上项目数</a:t>
            </a:r>
            <a:endParaRPr lang="zh-CN" altLang="en-US" sz="2000" b="1" dirty="0">
              <a:solidFill>
                <a:schemeClr val="tx2"/>
              </a:solidFill>
            </a:endParaRPr>
          </a:p>
        </p:txBody>
      </p:sp>
      <p:sp>
        <p:nvSpPr>
          <p:cNvPr id="43" name="Shape 2799"/>
          <p:cNvSpPr>
            <a:spLocks noGrp="1"/>
          </p:cNvSpPr>
          <p:nvPr>
            <p:ph type="title"/>
          </p:nvPr>
        </p:nvSpPr>
        <p:spPr>
          <a:xfrm>
            <a:off x="848495" y="325268"/>
            <a:ext cx="10515601" cy="920221"/>
          </a:xfrm>
          <a:prstGeom prst="rect">
            <a:avLst/>
          </a:prstGeom>
        </p:spPr>
        <p:txBody>
          <a:bodyPr/>
          <a:lstStyle/>
          <a:p>
            <a:r>
              <a:rPr lang="zh-CN" dirty="0">
                <a:latin typeface="方正尚酷简体" panose="03000509000000000000" pitchFamily="65" charset="-122"/>
                <a:ea typeface="方正尚酷简体" panose="03000509000000000000" pitchFamily="65" charset="-122"/>
              </a:rPr>
              <a:t>科研项目情况</a:t>
            </a:r>
            <a:endParaRPr lang="zh-CN" dirty="0">
              <a:latin typeface="方正尚酷简体" panose="03000509000000000000" pitchFamily="65" charset="-122"/>
              <a:ea typeface="方正尚酷简体" panose="03000509000000000000" pitchFamily="65" charset="-122"/>
            </a:endParaRPr>
          </a:p>
        </p:txBody>
      </p:sp>
      <p:sp>
        <p:nvSpPr>
          <p:cNvPr id="47" name="Shape 60"/>
          <p:cNvSpPr/>
          <p:nvPr/>
        </p:nvSpPr>
        <p:spPr>
          <a:xfrm>
            <a:off x="3182204" y="1053894"/>
            <a:ext cx="5827594" cy="350047"/>
          </a:xfrm>
          <a:prstGeom prst="rect">
            <a:avLst/>
          </a:prstGeom>
          <a:ln w="12700">
            <a:miter lim="400000"/>
          </a:ln>
        </p:spPr>
        <p:txBody>
          <a:bodyPr lIns="54373" tIns="54373" rIns="54373" bIns="54373">
            <a:noAutofit/>
          </a:bodyPr>
          <a:lstStyle/>
          <a:p>
            <a:pPr algn="ctr" defTabSz="1087120">
              <a:lnSpc>
                <a:spcPct val="120000"/>
              </a:lnSpc>
              <a:spcBef>
                <a:spcPts val="300"/>
              </a:spcBef>
              <a:defRPr sz="1600">
                <a:solidFill>
                  <a:srgbClr val="333F50"/>
                </a:solidFill>
              </a:defRPr>
            </a:pPr>
            <a:r>
              <a:rPr lang="en-US" sz="1800" dirty="0" smtClean="0">
                <a:latin typeface="微软雅黑" panose="020B0503020204020204" pitchFamily="34" charset="-122"/>
                <a:ea typeface="微软雅黑" panose="020B0503020204020204" pitchFamily="34" charset="-122"/>
              </a:rPr>
              <a:t>2013-2016</a:t>
            </a:r>
            <a:r>
              <a:rPr lang="zh-CN" altLang="en-US" sz="1800" dirty="0" smtClean="0">
                <a:latin typeface="微软雅黑" panose="020B0503020204020204" pitchFamily="34" charset="-122"/>
                <a:ea typeface="微软雅黑" panose="020B0503020204020204" pitchFamily="34" charset="-122"/>
              </a:rPr>
              <a:t>年</a:t>
            </a:r>
            <a:endParaRPr lang="zh-CN" altLang="en-US" sz="1800" dirty="0" smtClean="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par>
                                <p:cTn id="52" presetID="22" presetClass="entr" presetSubtype="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par>
                                <p:cTn id="55" presetID="22" presetClass="entr" presetSubtype="1"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animBg="1"/>
      <p:bldP spid="19" grpId="0" animBg="1"/>
      <p:bldP spid="22" grpId="0" animBg="1"/>
      <p:bldP spid="49" grpId="0"/>
    </p:bldLst>
  </p:timing>
</p:sld>
</file>

<file path=ppt/theme/theme1.xml><?xml version="1.0" encoding="utf-8"?>
<a:theme xmlns:a="http://schemas.openxmlformats.org/drawingml/2006/main" name="Update(102 Sil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Lato Light"/>
        <a:ea typeface="微软雅黑"/>
        <a:cs typeface=""/>
      </a:majorFont>
      <a:minorFont>
        <a:latin typeface="Lato Light"/>
        <a:ea typeface="微软雅黑"/>
        <a:cs typeface=""/>
      </a:minorFont>
    </a:fontScheme>
    <a:fmtScheme name="Update(102 Sil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pdate(102 Sildes)">
  <a:themeElements>
    <a:clrScheme name="Update(102 Sildes)">
      <a:dk1>
        <a:srgbClr val="000000"/>
      </a:dk1>
      <a:lt1>
        <a:srgbClr val="FFFFFF"/>
      </a:lt1>
      <a:dk2>
        <a:srgbClr val="A7A7A7"/>
      </a:dk2>
      <a:lt2>
        <a:srgbClr val="535353"/>
      </a:lt2>
      <a:accent1>
        <a:srgbClr val="00AC65"/>
      </a:accent1>
      <a:accent2>
        <a:srgbClr val="FFC000"/>
      </a:accent2>
      <a:accent3>
        <a:srgbClr val="5B9BD5"/>
      </a:accent3>
      <a:accent4>
        <a:srgbClr val="F1654C"/>
      </a:accent4>
      <a:accent5>
        <a:srgbClr val="323F4B"/>
      </a:accent5>
      <a:accent6>
        <a:srgbClr val="633248"/>
      </a:accent6>
      <a:hlink>
        <a:srgbClr val="0000FF"/>
      </a:hlink>
      <a:folHlink>
        <a:srgbClr val="FF00FF"/>
      </a:folHlink>
    </a:clrScheme>
    <a:fontScheme name="Update(102 Sildes)">
      <a:majorFont>
        <a:latin typeface="Helvetica"/>
        <a:ea typeface="Helvetica"/>
        <a:cs typeface="Helvetica"/>
      </a:majorFont>
      <a:minorFont>
        <a:latin typeface="Lato Light"/>
        <a:ea typeface="Lato Light"/>
        <a:cs typeface="Lato Light"/>
      </a:minorFont>
    </a:fontScheme>
    <a:fmtScheme name="Update(102 Sil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Lato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3229</Words>
  <Application>WPS 演示</Application>
  <PresentationFormat>宽屏</PresentationFormat>
  <Paragraphs>493</Paragraphs>
  <Slides>44</Slides>
  <Notes>56</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44</vt:i4>
      </vt:variant>
    </vt:vector>
  </HeadingPairs>
  <TitlesOfParts>
    <vt:vector size="68" baseType="lpstr">
      <vt:lpstr>Arial</vt:lpstr>
      <vt:lpstr>宋体</vt:lpstr>
      <vt:lpstr>Wingdings</vt:lpstr>
      <vt:lpstr>Lato Light</vt:lpstr>
      <vt:lpstr>Lato Regular</vt:lpstr>
      <vt:lpstr>Arial</vt:lpstr>
      <vt:lpstr>Roboto Light</vt:lpstr>
      <vt:lpstr>微软雅黑</vt:lpstr>
      <vt:lpstr>Roboto</vt:lpstr>
      <vt:lpstr>Roboto Medium</vt:lpstr>
      <vt:lpstr>Gill Sans</vt:lpstr>
      <vt:lpstr>方正尚酷简体</vt:lpstr>
      <vt:lpstr>方正姚体</vt:lpstr>
      <vt:lpstr>Bebas</vt:lpstr>
      <vt:lpstr>楷体_GB2312</vt:lpstr>
      <vt:lpstr>Courier New</vt:lpstr>
      <vt:lpstr>Lato Light</vt:lpstr>
      <vt:lpstr>Lato Light</vt:lpstr>
      <vt:lpstr>Sinkin Sans 400 Regular</vt:lpstr>
      <vt:lpstr>FontAwesome</vt:lpstr>
      <vt:lpstr>★日文毛笔</vt:lpstr>
      <vt:lpstr>Gill Sans MT</vt:lpstr>
      <vt:lpstr>MS UI Gothic</vt:lpstr>
      <vt:lpstr>Update(102 Sildes)</vt:lpstr>
      <vt:lpstr>PowerPoint 演示文稿</vt:lpstr>
      <vt:lpstr>PowerPoint 演示文稿</vt:lpstr>
      <vt:lpstr>目录</vt:lpstr>
      <vt:lpstr>PowerPoint 演示文稿</vt:lpstr>
      <vt:lpstr>PowerPoint 演示文稿</vt:lpstr>
      <vt:lpstr>PowerPoint 演示文稿</vt:lpstr>
      <vt:lpstr>PowerPoint 演示文稿</vt:lpstr>
      <vt:lpstr>衡量学校科研水平的指标</vt:lpstr>
      <vt:lpstr>科研项目情况</vt:lpstr>
      <vt:lpstr>PowerPoint 演示文稿</vt:lpstr>
      <vt:lpstr>科研经费情况</vt:lpstr>
      <vt:lpstr>PowerPoint 演示文稿</vt:lpstr>
      <vt:lpstr>省级科研平台数量（23个）</vt:lpstr>
      <vt:lpstr>PowerPoint 演示文稿</vt:lpstr>
      <vt:lpstr>科研成果（高级别论文、奖励）</vt:lpstr>
      <vt:lpstr>PowerPoint 演示文稿</vt:lpstr>
      <vt:lpstr>PowerPoint 演示文稿</vt:lpstr>
      <vt:lpstr>结论：我校科研水平在同类院校中排名靠前</vt:lpstr>
      <vt:lpstr>PowerPoint 演示文稿</vt:lpstr>
      <vt:lpstr>学校科研存在的困境之一：科研意识薄弱</vt:lpstr>
      <vt:lpstr>          据统计，2014-2016年期间，我校共有315位教师从事了科研工作（论文、获奖、横纵向项目），以学校681位专任老师计算，我校从事科研人员占比为46.25%，也就意味着我校有一半以上的专任教师近三年来没有从事过科学研究。</vt:lpstr>
      <vt:lpstr>      近三年来，我校共有35位正高级职称从事科学研究，占学校正高总人数的44.9%，共有92位副高以上职称从事科学研究，占全校副高总人数的44.9%；其中50岁以上还在继续从事科研的老师有50人，40-50岁从事科研的老师有60人，40周岁以下从事科研的老师达205人。据分析，理工科学院从事科研老师的占比要高于人文学科学院的老师；艺术、体育类由于学科的特殊性，从事科研的老师相对较少。</vt:lpstr>
      <vt:lpstr>正确认识科研与教学、人才培养的关系</vt:lpstr>
      <vt:lpstr>学校科研存在的困境之二：科研能力不足</vt:lpstr>
      <vt:lpstr>学校科研存在的困境之三：研究缺乏创新、特色</vt:lpstr>
      <vt:lpstr>学校科研存在的困境之四：学院、学科发展不平衡</vt:lpstr>
      <vt:lpstr>学校科研存在的困境之五：科研环境的制约</vt:lpstr>
      <vt:lpstr>PowerPoint 演示文稿</vt:lpstr>
      <vt:lpstr>建立科研团队</vt:lpstr>
      <vt:lpstr>营造科研氛围</vt:lpstr>
      <vt:lpstr>遴选研究特色</vt:lpstr>
      <vt:lpstr>处理好几个协同关系</vt:lpstr>
      <vt:lpstr>提升科研管理水平，完善科研管理制度</vt:lpstr>
      <vt:lpstr>PowerPoint 演示文稿</vt:lpstr>
      <vt:lpstr>PowerPoint 演示文稿</vt:lpstr>
      <vt:lpstr>三明学院科研项目经费管理办法（修订）</vt:lpstr>
      <vt:lpstr>三明学院横向科研项目管理办法（修订）</vt:lpstr>
      <vt:lpstr>三明学院科研成果奖励办法（修订）</vt:lpstr>
      <vt:lpstr>三明学院纵向科研项目间接经费管理办法（试行）</vt:lpstr>
      <vt:lpstr>三明学院纵向科研项目结题结账及结余经费管理办法（暂行）</vt:lpstr>
      <vt:lpstr>三明学院科研项目经费报销实施细则</vt:lpstr>
      <vt:lpstr>PowerPoint 演示文稿</vt:lpstr>
      <vt:lpstr>      教学是一所大学的立校之本，科研则是一所大学的强校之本。科研对学校加强内涵建设、推进转型发展、提高办学层次意义深远，让我们一起重视科研、发展科研，让我们一起见证学校跨越式的发展。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工作述职汇报通用PPT模板</dc:title>
  <dc:creator>baibai</dc:creator>
  <cp:lastModifiedBy>Administrator</cp:lastModifiedBy>
  <cp:revision>221</cp:revision>
  <dcterms:created xsi:type="dcterms:W3CDTF">2017-03-29T03:07:00Z</dcterms:created>
  <dcterms:modified xsi:type="dcterms:W3CDTF">2017-06-05T09:56:33Z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